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2"/>
  </p:notesMasterIdLst>
  <p:sldIdLst>
    <p:sldId id="256" r:id="rId2"/>
    <p:sldId id="259" r:id="rId3"/>
    <p:sldId id="262" r:id="rId4"/>
    <p:sldId id="270" r:id="rId5"/>
    <p:sldId id="273" r:id="rId6"/>
    <p:sldId id="266" r:id="rId7"/>
    <p:sldId id="268" r:id="rId8"/>
    <p:sldId id="297" r:id="rId9"/>
    <p:sldId id="298" r:id="rId10"/>
    <p:sldId id="300" r:id="rId11"/>
    <p:sldId id="267" r:id="rId12"/>
    <p:sldId id="299" r:id="rId13"/>
    <p:sldId id="301" r:id="rId14"/>
    <p:sldId id="302" r:id="rId15"/>
    <p:sldId id="265" r:id="rId16"/>
    <p:sldId id="304" r:id="rId17"/>
    <p:sldId id="306" r:id="rId18"/>
    <p:sldId id="305" r:id="rId19"/>
    <p:sldId id="307" r:id="rId20"/>
    <p:sldId id="308" r:id="rId21"/>
  </p:sldIdLst>
  <p:sldSz cx="9144000" cy="5143500" type="screen16x9"/>
  <p:notesSz cx="6858000" cy="9144000"/>
  <p:embeddedFontLst>
    <p:embeddedFont>
      <p:font typeface="Albert Sans" panose="020B0604020202020204" charset="0"/>
      <p:regular r:id="rId23"/>
      <p:bold r:id="rId24"/>
      <p:italic r:id="rId25"/>
      <p:boldItalic r:id="rId26"/>
    </p:embeddedFont>
    <p:embeddedFont>
      <p:font typeface="Anaheim" panose="020B0604020202020204" charset="0"/>
      <p:regular r:id="rId27"/>
      <p:bold r:id="rId28"/>
    </p:embeddedFont>
    <p:embeddedFont>
      <p:font typeface="Audiowide" panose="020B0604020202020204" charset="0"/>
      <p:regular r:id="rId29"/>
    </p:embeddedFont>
    <p:embeddedFont>
      <p:font typeface="Bebas Neue" panose="020B0606020202050201" pitchFamily="34" charset="0"/>
      <p:regular r:id="rId30"/>
    </p:embeddedFont>
    <p:embeddedFont>
      <p:font typeface="PT Sans" panose="020B0503020203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356378-3100-4E57-B37B-F839C975D5CA}">
  <a:tblStyle styleId="{FD356378-3100-4E57-B37B-F839C975D5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A604881-241B-4776-91CD-429DFBFC25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9" name="Google Shape;81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0" name="Google Shape;81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9">
          <a:extLst>
            <a:ext uri="{FF2B5EF4-FFF2-40B4-BE49-F238E27FC236}">
              <a16:creationId xmlns:a16="http://schemas.microsoft.com/office/drawing/2014/main" id="{1FD27B3D-C629-731D-C6A4-3C02335AA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0" name="Google Shape;9460;g54dda1946d_4_2726:notes">
            <a:extLst>
              <a:ext uri="{FF2B5EF4-FFF2-40B4-BE49-F238E27FC236}">
                <a16:creationId xmlns:a16="http://schemas.microsoft.com/office/drawing/2014/main" id="{84F9A86F-9A3C-ED7E-07F1-3462FE679A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1" name="Google Shape;9461;g54dda1946d_4_2726:notes">
            <a:extLst>
              <a:ext uri="{FF2B5EF4-FFF2-40B4-BE49-F238E27FC236}">
                <a16:creationId xmlns:a16="http://schemas.microsoft.com/office/drawing/2014/main" id="{FAFEA5B1-12D0-3DB1-AFA3-AB9C34337D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803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0" name="Google Shape;946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1" name="Google Shape;946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9">
          <a:extLst>
            <a:ext uri="{FF2B5EF4-FFF2-40B4-BE49-F238E27FC236}">
              <a16:creationId xmlns:a16="http://schemas.microsoft.com/office/drawing/2014/main" id="{FB8BBF77-C68F-1AEB-39A3-4D58CA39D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0" name="Google Shape;9460;g54dda1946d_4_2726:notes">
            <a:extLst>
              <a:ext uri="{FF2B5EF4-FFF2-40B4-BE49-F238E27FC236}">
                <a16:creationId xmlns:a16="http://schemas.microsoft.com/office/drawing/2014/main" id="{4F7F4C80-EB8A-DEEA-7E06-4139D7B80A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1" name="Google Shape;9461;g54dda1946d_4_2726:notes">
            <a:extLst>
              <a:ext uri="{FF2B5EF4-FFF2-40B4-BE49-F238E27FC236}">
                <a16:creationId xmlns:a16="http://schemas.microsoft.com/office/drawing/2014/main" id="{7C19B8BA-DCB5-2495-372C-29C34855EE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839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9">
          <a:extLst>
            <a:ext uri="{FF2B5EF4-FFF2-40B4-BE49-F238E27FC236}">
              <a16:creationId xmlns:a16="http://schemas.microsoft.com/office/drawing/2014/main" id="{EB12B150-2B8F-4644-0460-13BFB2E86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0" name="Google Shape;9460;g54dda1946d_4_2726:notes">
            <a:extLst>
              <a:ext uri="{FF2B5EF4-FFF2-40B4-BE49-F238E27FC236}">
                <a16:creationId xmlns:a16="http://schemas.microsoft.com/office/drawing/2014/main" id="{260190DE-3703-E9FD-38A1-8C2371A4FF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1" name="Google Shape;9461;g54dda1946d_4_2726:notes">
            <a:extLst>
              <a:ext uri="{FF2B5EF4-FFF2-40B4-BE49-F238E27FC236}">
                <a16:creationId xmlns:a16="http://schemas.microsoft.com/office/drawing/2014/main" id="{8AFFCF01-07AC-DAB8-17FB-D15040D056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925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9">
          <a:extLst>
            <a:ext uri="{FF2B5EF4-FFF2-40B4-BE49-F238E27FC236}">
              <a16:creationId xmlns:a16="http://schemas.microsoft.com/office/drawing/2014/main" id="{7C1A60F0-77B0-E841-94A8-3B7B62289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0" name="Google Shape;9460;g54dda1946d_4_2726:notes">
            <a:extLst>
              <a:ext uri="{FF2B5EF4-FFF2-40B4-BE49-F238E27FC236}">
                <a16:creationId xmlns:a16="http://schemas.microsoft.com/office/drawing/2014/main" id="{17F5C8C5-DA31-CECB-4A01-F1EA7766D9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1" name="Google Shape;9461;g54dda1946d_4_2726:notes">
            <a:extLst>
              <a:ext uri="{FF2B5EF4-FFF2-40B4-BE49-F238E27FC236}">
                <a16:creationId xmlns:a16="http://schemas.microsoft.com/office/drawing/2014/main" id="{AECACF2C-4FB5-C551-DA29-8401703C1E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591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7" name="Google Shape;9377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8" name="Google Shape;9378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6">
          <a:extLst>
            <a:ext uri="{FF2B5EF4-FFF2-40B4-BE49-F238E27FC236}">
              <a16:creationId xmlns:a16="http://schemas.microsoft.com/office/drawing/2014/main" id="{E550260F-1353-1FC2-39E6-343B43C13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7" name="Google Shape;9377;g184d99d1a72_0_2:notes">
            <a:extLst>
              <a:ext uri="{FF2B5EF4-FFF2-40B4-BE49-F238E27FC236}">
                <a16:creationId xmlns:a16="http://schemas.microsoft.com/office/drawing/2014/main" id="{FE77E38A-43BF-A8D3-FA89-BFE1DF22D5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8" name="Google Shape;9378;g184d99d1a72_0_2:notes">
            <a:extLst>
              <a:ext uri="{FF2B5EF4-FFF2-40B4-BE49-F238E27FC236}">
                <a16:creationId xmlns:a16="http://schemas.microsoft.com/office/drawing/2014/main" id="{D2B172E5-C51B-A75C-015B-04919361C9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562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6">
          <a:extLst>
            <a:ext uri="{FF2B5EF4-FFF2-40B4-BE49-F238E27FC236}">
              <a16:creationId xmlns:a16="http://schemas.microsoft.com/office/drawing/2014/main" id="{C4970C56-4CFA-8426-6252-A7C617422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7" name="Google Shape;9377;g184d99d1a72_0_2:notes">
            <a:extLst>
              <a:ext uri="{FF2B5EF4-FFF2-40B4-BE49-F238E27FC236}">
                <a16:creationId xmlns:a16="http://schemas.microsoft.com/office/drawing/2014/main" id="{3076EC55-6E46-89A6-1B04-C212E08F02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8" name="Google Shape;9378;g184d99d1a72_0_2:notes">
            <a:extLst>
              <a:ext uri="{FF2B5EF4-FFF2-40B4-BE49-F238E27FC236}">
                <a16:creationId xmlns:a16="http://schemas.microsoft.com/office/drawing/2014/main" id="{53ABAF2A-8E6D-02E4-C29D-AE4B2A288C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695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6">
          <a:extLst>
            <a:ext uri="{FF2B5EF4-FFF2-40B4-BE49-F238E27FC236}">
              <a16:creationId xmlns:a16="http://schemas.microsoft.com/office/drawing/2014/main" id="{0A216B20-7C59-7017-2D69-E43D8F12E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7" name="Google Shape;9377;g184d99d1a72_0_2:notes">
            <a:extLst>
              <a:ext uri="{FF2B5EF4-FFF2-40B4-BE49-F238E27FC236}">
                <a16:creationId xmlns:a16="http://schemas.microsoft.com/office/drawing/2014/main" id="{91DB8708-2EC1-1109-AAB5-2E89BBBB5E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8" name="Google Shape;9378;g184d99d1a72_0_2:notes">
            <a:extLst>
              <a:ext uri="{FF2B5EF4-FFF2-40B4-BE49-F238E27FC236}">
                <a16:creationId xmlns:a16="http://schemas.microsoft.com/office/drawing/2014/main" id="{06D4B5B2-0837-D8A6-5EFC-B4F34FE09C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968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6">
          <a:extLst>
            <a:ext uri="{FF2B5EF4-FFF2-40B4-BE49-F238E27FC236}">
              <a16:creationId xmlns:a16="http://schemas.microsoft.com/office/drawing/2014/main" id="{A4D84130-8272-7B8E-D4CF-5B57D341D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7" name="Google Shape;9377;g184d99d1a72_0_2:notes">
            <a:extLst>
              <a:ext uri="{FF2B5EF4-FFF2-40B4-BE49-F238E27FC236}">
                <a16:creationId xmlns:a16="http://schemas.microsoft.com/office/drawing/2014/main" id="{09B2FE98-530B-2995-7F01-B51BF06193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8" name="Google Shape;9378;g184d99d1a72_0_2:notes">
            <a:extLst>
              <a:ext uri="{FF2B5EF4-FFF2-40B4-BE49-F238E27FC236}">
                <a16:creationId xmlns:a16="http://schemas.microsoft.com/office/drawing/2014/main" id="{0B5D59C7-39B7-91C9-CB3B-2259AD612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59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1" name="Google Shape;852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2" name="Google Shape;852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6">
          <a:extLst>
            <a:ext uri="{FF2B5EF4-FFF2-40B4-BE49-F238E27FC236}">
              <a16:creationId xmlns:a16="http://schemas.microsoft.com/office/drawing/2014/main" id="{A501DD87-55EB-7FDF-B7E5-D17A94E38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7" name="Google Shape;9377;g184d99d1a72_0_2:notes">
            <a:extLst>
              <a:ext uri="{FF2B5EF4-FFF2-40B4-BE49-F238E27FC236}">
                <a16:creationId xmlns:a16="http://schemas.microsoft.com/office/drawing/2014/main" id="{960B0A2C-2DED-CECC-C85F-1337BAB4D2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8" name="Google Shape;9378;g184d99d1a72_0_2:notes">
            <a:extLst>
              <a:ext uri="{FF2B5EF4-FFF2-40B4-BE49-F238E27FC236}">
                <a16:creationId xmlns:a16="http://schemas.microsoft.com/office/drawing/2014/main" id="{B462AD7A-3B38-C34C-9FBD-B7AE023A4A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062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9" name="Google Shape;928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0" name="Google Shape;929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9" name="Google Shape;9499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0" name="Google Shape;9500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7" name="Google Shape;9617;g216241d4a3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8" name="Google Shape;9618;g216241d4a3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4" name="Google Shape;9394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5" name="Google Shape;9395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0" name="Google Shape;9470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1" name="Google Shape;9471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9">
          <a:extLst>
            <a:ext uri="{FF2B5EF4-FFF2-40B4-BE49-F238E27FC236}">
              <a16:creationId xmlns:a16="http://schemas.microsoft.com/office/drawing/2014/main" id="{6623A7EC-F4C0-081D-5B8E-30D50E641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0" name="Google Shape;9460;g54dda1946d_4_2726:notes">
            <a:extLst>
              <a:ext uri="{FF2B5EF4-FFF2-40B4-BE49-F238E27FC236}">
                <a16:creationId xmlns:a16="http://schemas.microsoft.com/office/drawing/2014/main" id="{91927AE5-2ED5-8D48-21F9-5D852D1F6B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1" name="Google Shape;9461;g54dda1946d_4_2726:notes">
            <a:extLst>
              <a:ext uri="{FF2B5EF4-FFF2-40B4-BE49-F238E27FC236}">
                <a16:creationId xmlns:a16="http://schemas.microsoft.com/office/drawing/2014/main" id="{19F9C7AB-C7CF-9EB8-D0C3-8D175CA80F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254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9">
          <a:extLst>
            <a:ext uri="{FF2B5EF4-FFF2-40B4-BE49-F238E27FC236}">
              <a16:creationId xmlns:a16="http://schemas.microsoft.com/office/drawing/2014/main" id="{B1313763-C802-E3F8-2D3F-38189C3B5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0" name="Google Shape;9460;g54dda1946d_4_2726:notes">
            <a:extLst>
              <a:ext uri="{FF2B5EF4-FFF2-40B4-BE49-F238E27FC236}">
                <a16:creationId xmlns:a16="http://schemas.microsoft.com/office/drawing/2014/main" id="{AF08E30F-2CD4-5033-126D-FC43A4E42B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1" name="Google Shape;9461;g54dda1946d_4_2726:notes">
            <a:extLst>
              <a:ext uri="{FF2B5EF4-FFF2-40B4-BE49-F238E27FC236}">
                <a16:creationId xmlns:a16="http://schemas.microsoft.com/office/drawing/2014/main" id="{72E6C7FD-E64A-A41C-7626-546CDD2D9F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59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538237" y="2016492"/>
            <a:ext cx="3615283" cy="3279401"/>
          </a:xfrm>
          <a:custGeom>
            <a:avLst/>
            <a:gdLst/>
            <a:ahLst/>
            <a:cxnLst/>
            <a:rect l="l" t="t" r="r" b="b"/>
            <a:pathLst>
              <a:path w="18268" h="16571" extrusionOk="0">
                <a:moveTo>
                  <a:pt x="18267" y="0"/>
                </a:moveTo>
                <a:cubicBezTo>
                  <a:pt x="17011" y="685"/>
                  <a:pt x="15979" y="1778"/>
                  <a:pt x="15438" y="3106"/>
                </a:cubicBezTo>
                <a:cubicBezTo>
                  <a:pt x="14743" y="4812"/>
                  <a:pt x="14896" y="6733"/>
                  <a:pt x="14937" y="8572"/>
                </a:cubicBezTo>
                <a:cubicBezTo>
                  <a:pt x="14937" y="9083"/>
                  <a:pt x="14937" y="9603"/>
                  <a:pt x="14773" y="10084"/>
                </a:cubicBezTo>
                <a:cubicBezTo>
                  <a:pt x="14318" y="11360"/>
                  <a:pt x="12827" y="11974"/>
                  <a:pt x="11468" y="11974"/>
                </a:cubicBezTo>
                <a:cubicBezTo>
                  <a:pt x="11456" y="11974"/>
                  <a:pt x="11444" y="11974"/>
                  <a:pt x="11433" y="11974"/>
                </a:cubicBezTo>
                <a:cubicBezTo>
                  <a:pt x="10074" y="11974"/>
                  <a:pt x="8746" y="11524"/>
                  <a:pt x="7387" y="11412"/>
                </a:cubicBezTo>
                <a:cubicBezTo>
                  <a:pt x="7166" y="11393"/>
                  <a:pt x="6944" y="11383"/>
                  <a:pt x="6721" y="11383"/>
                </a:cubicBezTo>
                <a:cubicBezTo>
                  <a:pt x="4806" y="11383"/>
                  <a:pt x="2877" y="12088"/>
                  <a:pt x="1512" y="13424"/>
                </a:cubicBezTo>
                <a:cubicBezTo>
                  <a:pt x="849" y="14078"/>
                  <a:pt x="327" y="14875"/>
                  <a:pt x="0" y="15733"/>
                </a:cubicBezTo>
                <a:lnTo>
                  <a:pt x="0" y="16571"/>
                </a:lnTo>
                <a:lnTo>
                  <a:pt x="18267" y="16571"/>
                </a:lnTo>
                <a:lnTo>
                  <a:pt x="1826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9050" y="-19050"/>
            <a:ext cx="2450825" cy="3045681"/>
          </a:xfrm>
          <a:custGeom>
            <a:avLst/>
            <a:gdLst/>
            <a:ahLst/>
            <a:cxnLst/>
            <a:rect l="l" t="t" r="r" b="b"/>
            <a:pathLst>
              <a:path w="12384" h="15390" extrusionOk="0">
                <a:moveTo>
                  <a:pt x="1" y="0"/>
                </a:moveTo>
                <a:lnTo>
                  <a:pt x="1" y="9307"/>
                </a:lnTo>
                <a:cubicBezTo>
                  <a:pt x="471" y="9440"/>
                  <a:pt x="869" y="9593"/>
                  <a:pt x="951" y="9634"/>
                </a:cubicBezTo>
                <a:cubicBezTo>
                  <a:pt x="3195" y="10921"/>
                  <a:pt x="5082" y="15390"/>
                  <a:pt x="7943" y="15390"/>
                </a:cubicBezTo>
                <a:cubicBezTo>
                  <a:pt x="8533" y="15390"/>
                  <a:pt x="9165" y="15200"/>
                  <a:pt x="9849" y="14753"/>
                </a:cubicBezTo>
                <a:cubicBezTo>
                  <a:pt x="12036" y="13322"/>
                  <a:pt x="12383" y="9787"/>
                  <a:pt x="11484" y="7540"/>
                </a:cubicBezTo>
                <a:cubicBezTo>
                  <a:pt x="10615" y="5394"/>
                  <a:pt x="8388" y="3351"/>
                  <a:pt x="8848" y="858"/>
                </a:cubicBezTo>
                <a:cubicBezTo>
                  <a:pt x="8910" y="562"/>
                  <a:pt x="8991" y="276"/>
                  <a:pt x="91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1160850"/>
            <a:ext cx="6450900" cy="18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3235425"/>
            <a:ext cx="409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294369" y="3533816"/>
            <a:ext cx="81758" cy="608663"/>
            <a:chOff x="-1154155" y="1061718"/>
            <a:chExt cx="36015" cy="268015"/>
          </a:xfrm>
        </p:grpSpPr>
        <p:sp>
          <p:nvSpPr>
            <p:cNvPr id="14" name="Google Shape;14;p2"/>
            <p:cNvSpPr/>
            <p:nvPr/>
          </p:nvSpPr>
          <p:spPr>
            <a:xfrm>
              <a:off x="-1154155" y="1061718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195" y="0"/>
                  </a:moveTo>
                  <a:cubicBezTo>
                    <a:pt x="175" y="0"/>
                    <a:pt x="164" y="11"/>
                    <a:pt x="144" y="11"/>
                  </a:cubicBezTo>
                  <a:cubicBezTo>
                    <a:pt x="134" y="21"/>
                    <a:pt x="123" y="31"/>
                    <a:pt x="103" y="31"/>
                  </a:cubicBezTo>
                  <a:lnTo>
                    <a:pt x="73" y="62"/>
                  </a:lnTo>
                  <a:cubicBezTo>
                    <a:pt x="62" y="72"/>
                    <a:pt x="52" y="82"/>
                    <a:pt x="42" y="103"/>
                  </a:cubicBezTo>
                  <a:cubicBezTo>
                    <a:pt x="32" y="113"/>
                    <a:pt x="32" y="123"/>
                    <a:pt x="21" y="143"/>
                  </a:cubicBezTo>
                  <a:cubicBezTo>
                    <a:pt x="21" y="154"/>
                    <a:pt x="11" y="164"/>
                    <a:pt x="11" y="184"/>
                  </a:cubicBezTo>
                  <a:cubicBezTo>
                    <a:pt x="1" y="195"/>
                    <a:pt x="1" y="215"/>
                    <a:pt x="1" y="225"/>
                  </a:cubicBezTo>
                  <a:cubicBezTo>
                    <a:pt x="1" y="286"/>
                    <a:pt x="32" y="348"/>
                    <a:pt x="73" y="389"/>
                  </a:cubicBezTo>
                  <a:cubicBezTo>
                    <a:pt x="114" y="440"/>
                    <a:pt x="175" y="461"/>
                    <a:pt x="236" y="461"/>
                  </a:cubicBezTo>
                  <a:cubicBezTo>
                    <a:pt x="297" y="461"/>
                    <a:pt x="359" y="440"/>
                    <a:pt x="400" y="389"/>
                  </a:cubicBezTo>
                  <a:lnTo>
                    <a:pt x="430" y="358"/>
                  </a:lnTo>
                  <a:cubicBezTo>
                    <a:pt x="440" y="348"/>
                    <a:pt x="440" y="327"/>
                    <a:pt x="450" y="318"/>
                  </a:cubicBezTo>
                  <a:cubicBezTo>
                    <a:pt x="461" y="307"/>
                    <a:pt x="461" y="286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59" y="21"/>
                    <a:pt x="297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154155" y="1139575"/>
              <a:ext cx="35193" cy="112300"/>
            </a:xfrm>
            <a:custGeom>
              <a:avLst/>
              <a:gdLst/>
              <a:ahLst/>
              <a:cxnLst/>
              <a:rect l="l" t="t" r="r" b="b"/>
              <a:pathLst>
                <a:path w="471" h="1503" extrusionOk="0">
                  <a:moveTo>
                    <a:pt x="236" y="1"/>
                  </a:moveTo>
                  <a:cubicBezTo>
                    <a:pt x="114" y="1"/>
                    <a:pt x="1" y="103"/>
                    <a:pt x="1" y="225"/>
                  </a:cubicBezTo>
                  <a:cubicBezTo>
                    <a:pt x="1" y="358"/>
                    <a:pt x="114" y="461"/>
                    <a:pt x="236" y="461"/>
                  </a:cubicBezTo>
                  <a:cubicBezTo>
                    <a:pt x="369" y="461"/>
                    <a:pt x="471" y="358"/>
                    <a:pt x="471" y="225"/>
                  </a:cubicBezTo>
                  <a:cubicBezTo>
                    <a:pt x="471" y="103"/>
                    <a:pt x="369" y="1"/>
                    <a:pt x="236" y="1"/>
                  </a:cubicBezTo>
                  <a:close/>
                  <a:moveTo>
                    <a:pt x="236" y="1043"/>
                  </a:moveTo>
                  <a:cubicBezTo>
                    <a:pt x="114" y="1043"/>
                    <a:pt x="1" y="1145"/>
                    <a:pt x="1" y="1267"/>
                  </a:cubicBezTo>
                  <a:cubicBezTo>
                    <a:pt x="1" y="1401"/>
                    <a:pt x="114" y="1503"/>
                    <a:pt x="236" y="1503"/>
                  </a:cubicBezTo>
                  <a:cubicBezTo>
                    <a:pt x="369" y="1503"/>
                    <a:pt x="471" y="1401"/>
                    <a:pt x="471" y="1267"/>
                  </a:cubicBezTo>
                  <a:cubicBezTo>
                    <a:pt x="471" y="1145"/>
                    <a:pt x="369" y="1043"/>
                    <a:pt x="236" y="10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154155" y="1295289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236" y="1"/>
                  </a:moveTo>
                  <a:cubicBezTo>
                    <a:pt x="175" y="1"/>
                    <a:pt x="114" y="21"/>
                    <a:pt x="73" y="62"/>
                  </a:cubicBezTo>
                  <a:cubicBezTo>
                    <a:pt x="32" y="113"/>
                    <a:pt x="1" y="175"/>
                    <a:pt x="1" y="225"/>
                  </a:cubicBezTo>
                  <a:cubicBezTo>
                    <a:pt x="1" y="246"/>
                    <a:pt x="1" y="256"/>
                    <a:pt x="11" y="277"/>
                  </a:cubicBezTo>
                  <a:cubicBezTo>
                    <a:pt x="11" y="287"/>
                    <a:pt x="21" y="307"/>
                    <a:pt x="21" y="318"/>
                  </a:cubicBezTo>
                  <a:cubicBezTo>
                    <a:pt x="32" y="328"/>
                    <a:pt x="32" y="348"/>
                    <a:pt x="42" y="359"/>
                  </a:cubicBezTo>
                  <a:lnTo>
                    <a:pt x="73" y="389"/>
                  </a:lnTo>
                  <a:cubicBezTo>
                    <a:pt x="114" y="440"/>
                    <a:pt x="175" y="461"/>
                    <a:pt x="236" y="461"/>
                  </a:cubicBezTo>
                  <a:lnTo>
                    <a:pt x="277" y="461"/>
                  </a:lnTo>
                  <a:cubicBezTo>
                    <a:pt x="297" y="450"/>
                    <a:pt x="307" y="450"/>
                    <a:pt x="328" y="440"/>
                  </a:cubicBezTo>
                  <a:cubicBezTo>
                    <a:pt x="338" y="440"/>
                    <a:pt x="348" y="430"/>
                    <a:pt x="369" y="420"/>
                  </a:cubicBezTo>
                  <a:lnTo>
                    <a:pt x="400" y="389"/>
                  </a:lnTo>
                  <a:lnTo>
                    <a:pt x="430" y="359"/>
                  </a:lnTo>
                  <a:cubicBezTo>
                    <a:pt x="440" y="348"/>
                    <a:pt x="440" y="328"/>
                    <a:pt x="450" y="318"/>
                  </a:cubicBezTo>
                  <a:cubicBezTo>
                    <a:pt x="461" y="307"/>
                    <a:pt x="461" y="287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89" y="52"/>
                    <a:pt x="379" y="41"/>
                    <a:pt x="369" y="41"/>
                  </a:cubicBezTo>
                  <a:cubicBezTo>
                    <a:pt x="348" y="32"/>
                    <a:pt x="338" y="21"/>
                    <a:pt x="328" y="11"/>
                  </a:cubicBezTo>
                  <a:cubicBezTo>
                    <a:pt x="307" y="11"/>
                    <a:pt x="297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997926" y="142875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703376" y="1532000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663942" y="271305"/>
            <a:ext cx="1281912" cy="1162406"/>
          </a:xfrm>
          <a:custGeom>
            <a:avLst/>
            <a:gdLst/>
            <a:ahLst/>
            <a:cxnLst/>
            <a:rect l="l" t="t" r="r" b="b"/>
            <a:pathLst>
              <a:path w="10452" h="9478" extrusionOk="0">
                <a:moveTo>
                  <a:pt x="5225" y="0"/>
                </a:moveTo>
                <a:cubicBezTo>
                  <a:pt x="4038" y="0"/>
                  <a:pt x="2851" y="443"/>
                  <a:pt x="1932" y="1332"/>
                </a:cubicBezTo>
                <a:cubicBezTo>
                  <a:pt x="52" y="3150"/>
                  <a:pt x="0" y="6154"/>
                  <a:pt x="1819" y="8034"/>
                </a:cubicBezTo>
                <a:cubicBezTo>
                  <a:pt x="2748" y="8994"/>
                  <a:pt x="3985" y="9477"/>
                  <a:pt x="5224" y="9477"/>
                </a:cubicBezTo>
                <a:cubicBezTo>
                  <a:pt x="6409" y="9477"/>
                  <a:pt x="7597" y="9035"/>
                  <a:pt x="8521" y="8146"/>
                </a:cubicBezTo>
                <a:cubicBezTo>
                  <a:pt x="10400" y="6328"/>
                  <a:pt x="10452" y="3324"/>
                  <a:pt x="8633" y="1444"/>
                </a:cubicBezTo>
                <a:cubicBezTo>
                  <a:pt x="7704" y="484"/>
                  <a:pt x="6465" y="0"/>
                  <a:pt x="52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281010" y="4603998"/>
            <a:ext cx="922194" cy="913197"/>
          </a:xfrm>
          <a:custGeom>
            <a:avLst/>
            <a:gdLst/>
            <a:ahLst/>
            <a:cxnLst/>
            <a:rect l="l" t="t" r="r" b="b"/>
            <a:pathLst>
              <a:path w="12342" h="12222" extrusionOk="0">
                <a:moveTo>
                  <a:pt x="6166" y="3107"/>
                </a:moveTo>
                <a:cubicBezTo>
                  <a:pt x="6185" y="3107"/>
                  <a:pt x="6203" y="3107"/>
                  <a:pt x="6222" y="3107"/>
                </a:cubicBezTo>
                <a:cubicBezTo>
                  <a:pt x="7888" y="3138"/>
                  <a:pt x="9205" y="4507"/>
                  <a:pt x="9175" y="6162"/>
                </a:cubicBezTo>
                <a:cubicBezTo>
                  <a:pt x="9144" y="7808"/>
                  <a:pt x="7806" y="9115"/>
                  <a:pt x="6177" y="9115"/>
                </a:cubicBezTo>
                <a:cubicBezTo>
                  <a:pt x="6158" y="9115"/>
                  <a:pt x="6139" y="9115"/>
                  <a:pt x="6120" y="9114"/>
                </a:cubicBezTo>
                <a:cubicBezTo>
                  <a:pt x="4455" y="9084"/>
                  <a:pt x="3137" y="7715"/>
                  <a:pt x="3168" y="6060"/>
                </a:cubicBezTo>
                <a:cubicBezTo>
                  <a:pt x="3198" y="4413"/>
                  <a:pt x="4536" y="3107"/>
                  <a:pt x="6166" y="3107"/>
                </a:cubicBezTo>
                <a:close/>
                <a:moveTo>
                  <a:pt x="6160" y="0"/>
                </a:moveTo>
                <a:cubicBezTo>
                  <a:pt x="2840" y="0"/>
                  <a:pt x="123" y="2665"/>
                  <a:pt x="62" y="6009"/>
                </a:cubicBezTo>
                <a:cubicBezTo>
                  <a:pt x="1" y="9380"/>
                  <a:pt x="2698" y="12159"/>
                  <a:pt x="6069" y="12220"/>
                </a:cubicBezTo>
                <a:cubicBezTo>
                  <a:pt x="6107" y="12221"/>
                  <a:pt x="6144" y="12221"/>
                  <a:pt x="6182" y="12221"/>
                </a:cubicBezTo>
                <a:cubicBezTo>
                  <a:pt x="9502" y="12221"/>
                  <a:pt x="12220" y="9547"/>
                  <a:pt x="12281" y="6213"/>
                </a:cubicBezTo>
                <a:cubicBezTo>
                  <a:pt x="12342" y="2842"/>
                  <a:pt x="9655" y="63"/>
                  <a:pt x="6273" y="1"/>
                </a:cubicBezTo>
                <a:cubicBezTo>
                  <a:pt x="6236" y="1"/>
                  <a:pt x="6198" y="0"/>
                  <a:pt x="61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_1_1_1_1_1">
    <p:spTree>
      <p:nvGrpSpPr>
        <p:cNvPr id="1" name="Shape 3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0" name="Google Shape;354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41" name="Google Shape;3541;p14"/>
          <p:cNvSpPr/>
          <p:nvPr/>
        </p:nvSpPr>
        <p:spPr>
          <a:xfrm rot="5400000">
            <a:off x="7032950" y="3115915"/>
            <a:ext cx="3396937" cy="967737"/>
          </a:xfrm>
          <a:custGeom>
            <a:avLst/>
            <a:gdLst/>
            <a:ahLst/>
            <a:cxnLst/>
            <a:rect l="l" t="t" r="r" b="b"/>
            <a:pathLst>
              <a:path w="19023" h="12557" extrusionOk="0">
                <a:moveTo>
                  <a:pt x="0" y="0"/>
                </a:moveTo>
                <a:cubicBezTo>
                  <a:pt x="82" y="1635"/>
                  <a:pt x="388" y="3270"/>
                  <a:pt x="1083" y="4751"/>
                </a:cubicBezTo>
                <a:cubicBezTo>
                  <a:pt x="1993" y="6661"/>
                  <a:pt x="3596" y="8307"/>
                  <a:pt x="5619" y="8929"/>
                </a:cubicBezTo>
                <a:cubicBezTo>
                  <a:pt x="6480" y="9193"/>
                  <a:pt x="7364" y="9265"/>
                  <a:pt x="8259" y="9265"/>
                </a:cubicBezTo>
                <a:cubicBezTo>
                  <a:pt x="9337" y="9265"/>
                  <a:pt x="10430" y="9160"/>
                  <a:pt x="11515" y="9160"/>
                </a:cubicBezTo>
                <a:cubicBezTo>
                  <a:pt x="11733" y="9160"/>
                  <a:pt x="11951" y="9165"/>
                  <a:pt x="12168" y="9175"/>
                </a:cubicBezTo>
                <a:cubicBezTo>
                  <a:pt x="14793" y="9287"/>
                  <a:pt x="17522" y="10482"/>
                  <a:pt x="19023" y="12557"/>
                </a:cubicBezTo>
                <a:lnTo>
                  <a:pt x="1902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2" name="Google Shape;3542;p14"/>
          <p:cNvSpPr/>
          <p:nvPr/>
        </p:nvSpPr>
        <p:spPr>
          <a:xfrm>
            <a:off x="7697360" y="4684436"/>
            <a:ext cx="922194" cy="913197"/>
          </a:xfrm>
          <a:custGeom>
            <a:avLst/>
            <a:gdLst/>
            <a:ahLst/>
            <a:cxnLst/>
            <a:rect l="l" t="t" r="r" b="b"/>
            <a:pathLst>
              <a:path w="12342" h="12222" extrusionOk="0">
                <a:moveTo>
                  <a:pt x="6166" y="3107"/>
                </a:moveTo>
                <a:cubicBezTo>
                  <a:pt x="6185" y="3107"/>
                  <a:pt x="6203" y="3107"/>
                  <a:pt x="6222" y="3107"/>
                </a:cubicBezTo>
                <a:cubicBezTo>
                  <a:pt x="7888" y="3138"/>
                  <a:pt x="9205" y="4507"/>
                  <a:pt x="9175" y="6162"/>
                </a:cubicBezTo>
                <a:cubicBezTo>
                  <a:pt x="9144" y="7808"/>
                  <a:pt x="7806" y="9115"/>
                  <a:pt x="6177" y="9115"/>
                </a:cubicBezTo>
                <a:cubicBezTo>
                  <a:pt x="6158" y="9115"/>
                  <a:pt x="6139" y="9115"/>
                  <a:pt x="6120" y="9114"/>
                </a:cubicBezTo>
                <a:cubicBezTo>
                  <a:pt x="4455" y="9084"/>
                  <a:pt x="3137" y="7715"/>
                  <a:pt x="3168" y="6060"/>
                </a:cubicBezTo>
                <a:cubicBezTo>
                  <a:pt x="3198" y="4413"/>
                  <a:pt x="4536" y="3107"/>
                  <a:pt x="6166" y="3107"/>
                </a:cubicBezTo>
                <a:close/>
                <a:moveTo>
                  <a:pt x="6160" y="0"/>
                </a:moveTo>
                <a:cubicBezTo>
                  <a:pt x="2840" y="0"/>
                  <a:pt x="123" y="2665"/>
                  <a:pt x="62" y="6009"/>
                </a:cubicBezTo>
                <a:cubicBezTo>
                  <a:pt x="1" y="9380"/>
                  <a:pt x="2698" y="12159"/>
                  <a:pt x="6069" y="12220"/>
                </a:cubicBezTo>
                <a:cubicBezTo>
                  <a:pt x="6107" y="12221"/>
                  <a:pt x="6144" y="12221"/>
                  <a:pt x="6182" y="12221"/>
                </a:cubicBezTo>
                <a:cubicBezTo>
                  <a:pt x="9502" y="12221"/>
                  <a:pt x="12220" y="9547"/>
                  <a:pt x="12281" y="6213"/>
                </a:cubicBezTo>
                <a:cubicBezTo>
                  <a:pt x="12342" y="2842"/>
                  <a:pt x="9655" y="63"/>
                  <a:pt x="6273" y="1"/>
                </a:cubicBezTo>
                <a:cubicBezTo>
                  <a:pt x="6236" y="1"/>
                  <a:pt x="6198" y="0"/>
                  <a:pt x="61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3" name="Google Shape;3543;p14"/>
          <p:cNvSpPr/>
          <p:nvPr/>
        </p:nvSpPr>
        <p:spPr>
          <a:xfrm>
            <a:off x="5643450" y="4684418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4" name="Google Shape;3544;p14"/>
          <p:cNvSpPr/>
          <p:nvPr/>
        </p:nvSpPr>
        <p:spPr>
          <a:xfrm rot="10800000" flipH="1">
            <a:off x="-498050" y="-821025"/>
            <a:ext cx="1389502" cy="3087434"/>
          </a:xfrm>
          <a:custGeom>
            <a:avLst/>
            <a:gdLst/>
            <a:ahLst/>
            <a:cxnLst/>
            <a:rect l="l" t="t" r="r" b="b"/>
            <a:pathLst>
              <a:path w="12312" h="14458" extrusionOk="0">
                <a:moveTo>
                  <a:pt x="0" y="1"/>
                </a:moveTo>
                <a:lnTo>
                  <a:pt x="0" y="14457"/>
                </a:lnTo>
                <a:lnTo>
                  <a:pt x="12014" y="14457"/>
                </a:lnTo>
                <a:cubicBezTo>
                  <a:pt x="12311" y="11270"/>
                  <a:pt x="11269" y="7826"/>
                  <a:pt x="8602" y="6110"/>
                </a:cubicBezTo>
                <a:cubicBezTo>
                  <a:pt x="6968" y="5047"/>
                  <a:pt x="4945" y="4761"/>
                  <a:pt x="3259" y="3801"/>
                </a:cubicBezTo>
                <a:cubicBezTo>
                  <a:pt x="1778" y="2963"/>
                  <a:pt x="633" y="1574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5" name="Google Shape;3545;p14"/>
          <p:cNvSpPr/>
          <p:nvPr/>
        </p:nvSpPr>
        <p:spPr>
          <a:xfrm>
            <a:off x="1339095" y="-717382"/>
            <a:ext cx="1281912" cy="1162406"/>
          </a:xfrm>
          <a:custGeom>
            <a:avLst/>
            <a:gdLst/>
            <a:ahLst/>
            <a:cxnLst/>
            <a:rect l="l" t="t" r="r" b="b"/>
            <a:pathLst>
              <a:path w="10452" h="9478" extrusionOk="0">
                <a:moveTo>
                  <a:pt x="5225" y="0"/>
                </a:moveTo>
                <a:cubicBezTo>
                  <a:pt x="4038" y="0"/>
                  <a:pt x="2851" y="443"/>
                  <a:pt x="1932" y="1332"/>
                </a:cubicBezTo>
                <a:cubicBezTo>
                  <a:pt x="52" y="3150"/>
                  <a:pt x="0" y="6154"/>
                  <a:pt x="1819" y="8034"/>
                </a:cubicBezTo>
                <a:cubicBezTo>
                  <a:pt x="2748" y="8994"/>
                  <a:pt x="3985" y="9477"/>
                  <a:pt x="5224" y="9477"/>
                </a:cubicBezTo>
                <a:cubicBezTo>
                  <a:pt x="6409" y="9477"/>
                  <a:pt x="7597" y="9035"/>
                  <a:pt x="8521" y="8146"/>
                </a:cubicBezTo>
                <a:cubicBezTo>
                  <a:pt x="10400" y="6328"/>
                  <a:pt x="10452" y="3324"/>
                  <a:pt x="8633" y="1444"/>
                </a:cubicBezTo>
                <a:cubicBezTo>
                  <a:pt x="7704" y="484"/>
                  <a:pt x="6465" y="0"/>
                  <a:pt x="52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6" name="Google Shape;3546;p14"/>
          <p:cNvSpPr/>
          <p:nvPr/>
        </p:nvSpPr>
        <p:spPr>
          <a:xfrm>
            <a:off x="302326" y="1400262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7" name="Google Shape;3547;p14"/>
          <p:cNvGrpSpPr/>
          <p:nvPr/>
        </p:nvGrpSpPr>
        <p:grpSpPr>
          <a:xfrm>
            <a:off x="-797543" y="-656885"/>
            <a:ext cx="1517538" cy="1495345"/>
            <a:chOff x="-1517525" y="-541175"/>
            <a:chExt cx="1096725" cy="1080686"/>
          </a:xfrm>
        </p:grpSpPr>
        <p:sp>
          <p:nvSpPr>
            <p:cNvPr id="3548" name="Google Shape;3548;p14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4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4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4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4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4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4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4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4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4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4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4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4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4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4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4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4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4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4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4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4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4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4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4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4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4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4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4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4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4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4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4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4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4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4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4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4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4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4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4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4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4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4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4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4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4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4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4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4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4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4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4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4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4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4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4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4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4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4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4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4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4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4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4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4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4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4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4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4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4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4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4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4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4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4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4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4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4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4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4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4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4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4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4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4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4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4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4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4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4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4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4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4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4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4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4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4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4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4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4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4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4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4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4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4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4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4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4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4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4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4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4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4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4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4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4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4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4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4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4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4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14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14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4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4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4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4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4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4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4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4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4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4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4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4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4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4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4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4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4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4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4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4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4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4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4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4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4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4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4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4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4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4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4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4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4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4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4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4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4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4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4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4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4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4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4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4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4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4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4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4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4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4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4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4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4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4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4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4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4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4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4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4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4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4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4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4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4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4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4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4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4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4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4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4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4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4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4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4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4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4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4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4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4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4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4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4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4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4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4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4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4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4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4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4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4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4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4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4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4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4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4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4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4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4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4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4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4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4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4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4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4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4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4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4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4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4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4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4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4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4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4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4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4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4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4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4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4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4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4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4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4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4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4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4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4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4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4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4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4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4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4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4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4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4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4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4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4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4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4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4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4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4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4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4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4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4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4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4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4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4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4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4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4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14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14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14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14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14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14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14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14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14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14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14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4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14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14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4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4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4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14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14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14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14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14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14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4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14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4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4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4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4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4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4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4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4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4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4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4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4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4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4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4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4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4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4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4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4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4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4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4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4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4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4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4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4" name="Google Shape;3884;p14"/>
          <p:cNvSpPr/>
          <p:nvPr/>
        </p:nvSpPr>
        <p:spPr>
          <a:xfrm>
            <a:off x="1035751" y="97837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5" name="Google Shape;3885;p14"/>
          <p:cNvGrpSpPr/>
          <p:nvPr/>
        </p:nvGrpSpPr>
        <p:grpSpPr>
          <a:xfrm rot="6816081">
            <a:off x="8331018" y="3588702"/>
            <a:ext cx="1262451" cy="1167593"/>
            <a:chOff x="2580025" y="2675000"/>
            <a:chExt cx="483775" cy="447425"/>
          </a:xfrm>
        </p:grpSpPr>
        <p:sp>
          <p:nvSpPr>
            <p:cNvPr id="3886" name="Google Shape;3886;p14"/>
            <p:cNvSpPr/>
            <p:nvPr/>
          </p:nvSpPr>
          <p:spPr>
            <a:xfrm>
              <a:off x="2580025" y="2675000"/>
              <a:ext cx="483775" cy="447425"/>
            </a:xfrm>
            <a:custGeom>
              <a:avLst/>
              <a:gdLst/>
              <a:ahLst/>
              <a:cxnLst/>
              <a:rect l="l" t="t" r="r" b="b"/>
              <a:pathLst>
                <a:path w="19351" h="17897" extrusionOk="0">
                  <a:moveTo>
                    <a:pt x="13466" y="0"/>
                  </a:moveTo>
                  <a:cubicBezTo>
                    <a:pt x="13218" y="0"/>
                    <a:pt x="12968" y="82"/>
                    <a:pt x="12760" y="250"/>
                  </a:cubicBezTo>
                  <a:lnTo>
                    <a:pt x="11800" y="1047"/>
                  </a:lnTo>
                  <a:cubicBezTo>
                    <a:pt x="11024" y="1680"/>
                    <a:pt x="10912" y="2815"/>
                    <a:pt x="11545" y="3580"/>
                  </a:cubicBezTo>
                  <a:cubicBezTo>
                    <a:pt x="12178" y="4347"/>
                    <a:pt x="12066" y="5481"/>
                    <a:pt x="11300" y="6114"/>
                  </a:cubicBezTo>
                  <a:lnTo>
                    <a:pt x="6580" y="9986"/>
                  </a:lnTo>
                  <a:cubicBezTo>
                    <a:pt x="6246" y="10262"/>
                    <a:pt x="5842" y="10396"/>
                    <a:pt x="5439" y="10396"/>
                  </a:cubicBezTo>
                  <a:cubicBezTo>
                    <a:pt x="4917" y="10396"/>
                    <a:pt x="4398" y="10169"/>
                    <a:pt x="4046" y="9731"/>
                  </a:cubicBezTo>
                  <a:cubicBezTo>
                    <a:pt x="3689" y="9299"/>
                    <a:pt x="3173" y="9075"/>
                    <a:pt x="2651" y="9075"/>
                  </a:cubicBezTo>
                  <a:cubicBezTo>
                    <a:pt x="2248" y="9075"/>
                    <a:pt x="1841" y="9209"/>
                    <a:pt x="1502" y="9485"/>
                  </a:cubicBezTo>
                  <a:lnTo>
                    <a:pt x="542" y="10272"/>
                  </a:lnTo>
                  <a:cubicBezTo>
                    <a:pt x="62" y="10661"/>
                    <a:pt x="1" y="11365"/>
                    <a:pt x="389" y="11846"/>
                  </a:cubicBezTo>
                  <a:lnTo>
                    <a:pt x="5016" y="17485"/>
                  </a:lnTo>
                  <a:cubicBezTo>
                    <a:pt x="5235" y="17756"/>
                    <a:pt x="5555" y="17896"/>
                    <a:pt x="5878" y="17896"/>
                  </a:cubicBezTo>
                  <a:cubicBezTo>
                    <a:pt x="6128" y="17896"/>
                    <a:pt x="6380" y="17812"/>
                    <a:pt x="6590" y="17638"/>
                  </a:cubicBezTo>
                  <a:lnTo>
                    <a:pt x="7550" y="16852"/>
                  </a:lnTo>
                  <a:cubicBezTo>
                    <a:pt x="8317" y="16218"/>
                    <a:pt x="8429" y="15084"/>
                    <a:pt x="7795" y="14318"/>
                  </a:cubicBezTo>
                  <a:cubicBezTo>
                    <a:pt x="7172" y="13542"/>
                    <a:pt x="7284" y="12407"/>
                    <a:pt x="8051" y="11784"/>
                  </a:cubicBezTo>
                  <a:lnTo>
                    <a:pt x="12771" y="7912"/>
                  </a:lnTo>
                  <a:cubicBezTo>
                    <a:pt x="13105" y="7636"/>
                    <a:pt x="13509" y="7501"/>
                    <a:pt x="13912" y="7501"/>
                  </a:cubicBezTo>
                  <a:cubicBezTo>
                    <a:pt x="14431" y="7501"/>
                    <a:pt x="14948" y="7726"/>
                    <a:pt x="15305" y="8157"/>
                  </a:cubicBezTo>
                  <a:cubicBezTo>
                    <a:pt x="15663" y="8596"/>
                    <a:pt x="16180" y="8823"/>
                    <a:pt x="16701" y="8823"/>
                  </a:cubicBezTo>
                  <a:cubicBezTo>
                    <a:pt x="17102" y="8823"/>
                    <a:pt x="17505" y="8689"/>
                    <a:pt x="17838" y="8413"/>
                  </a:cubicBezTo>
                  <a:lnTo>
                    <a:pt x="18799" y="7626"/>
                  </a:lnTo>
                  <a:cubicBezTo>
                    <a:pt x="19278" y="7228"/>
                    <a:pt x="19350" y="6523"/>
                    <a:pt x="18962" y="6053"/>
                  </a:cubicBezTo>
                  <a:lnTo>
                    <a:pt x="14334" y="413"/>
                  </a:lnTo>
                  <a:cubicBezTo>
                    <a:pt x="14113" y="141"/>
                    <a:pt x="13791" y="0"/>
                    <a:pt x="134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4"/>
            <p:cNvSpPr/>
            <p:nvPr/>
          </p:nvSpPr>
          <p:spPr>
            <a:xfrm>
              <a:off x="2873475" y="2708825"/>
              <a:ext cx="147150" cy="169425"/>
            </a:xfrm>
            <a:custGeom>
              <a:avLst/>
              <a:gdLst/>
              <a:ahLst/>
              <a:cxnLst/>
              <a:rect l="l" t="t" r="r" b="b"/>
              <a:pathLst>
                <a:path w="5886" h="6777" extrusionOk="0">
                  <a:moveTo>
                    <a:pt x="583" y="0"/>
                  </a:moveTo>
                  <a:lnTo>
                    <a:pt x="583" y="0"/>
                  </a:lnTo>
                  <a:cubicBezTo>
                    <a:pt x="471" y="174"/>
                    <a:pt x="348" y="338"/>
                    <a:pt x="246" y="531"/>
                  </a:cubicBezTo>
                  <a:cubicBezTo>
                    <a:pt x="144" y="715"/>
                    <a:pt x="82" y="920"/>
                    <a:pt x="52" y="1135"/>
                  </a:cubicBezTo>
                  <a:cubicBezTo>
                    <a:pt x="1" y="1564"/>
                    <a:pt x="113" y="2003"/>
                    <a:pt x="338" y="2370"/>
                  </a:cubicBezTo>
                  <a:cubicBezTo>
                    <a:pt x="461" y="2565"/>
                    <a:pt x="593" y="2718"/>
                    <a:pt x="726" y="2881"/>
                  </a:cubicBezTo>
                  <a:lnTo>
                    <a:pt x="1115" y="3362"/>
                  </a:lnTo>
                  <a:lnTo>
                    <a:pt x="1901" y="4332"/>
                  </a:lnTo>
                  <a:lnTo>
                    <a:pt x="2698" y="5292"/>
                  </a:lnTo>
                  <a:lnTo>
                    <a:pt x="3097" y="5773"/>
                  </a:lnTo>
                  <a:cubicBezTo>
                    <a:pt x="3229" y="5936"/>
                    <a:pt x="3352" y="6100"/>
                    <a:pt x="3515" y="6253"/>
                  </a:cubicBezTo>
                  <a:cubicBezTo>
                    <a:pt x="3832" y="6549"/>
                    <a:pt x="4241" y="6733"/>
                    <a:pt x="4670" y="6774"/>
                  </a:cubicBezTo>
                  <a:cubicBezTo>
                    <a:pt x="4704" y="6776"/>
                    <a:pt x="4738" y="6776"/>
                    <a:pt x="4771" y="6776"/>
                  </a:cubicBezTo>
                  <a:cubicBezTo>
                    <a:pt x="4952" y="6776"/>
                    <a:pt x="5131" y="6754"/>
                    <a:pt x="5303" y="6702"/>
                  </a:cubicBezTo>
                  <a:cubicBezTo>
                    <a:pt x="5508" y="6641"/>
                    <a:pt x="5692" y="6549"/>
                    <a:pt x="5885" y="6477"/>
                  </a:cubicBezTo>
                  <a:lnTo>
                    <a:pt x="5885" y="6477"/>
                  </a:lnTo>
                  <a:cubicBezTo>
                    <a:pt x="5692" y="6529"/>
                    <a:pt x="5487" y="6600"/>
                    <a:pt x="5293" y="6651"/>
                  </a:cubicBezTo>
                  <a:cubicBezTo>
                    <a:pt x="5169" y="6676"/>
                    <a:pt x="5046" y="6690"/>
                    <a:pt x="4922" y="6690"/>
                  </a:cubicBezTo>
                  <a:cubicBezTo>
                    <a:pt x="4841" y="6690"/>
                    <a:pt x="4760" y="6684"/>
                    <a:pt x="4680" y="6672"/>
                  </a:cubicBezTo>
                  <a:cubicBezTo>
                    <a:pt x="4282" y="6620"/>
                    <a:pt x="3903" y="6416"/>
                    <a:pt x="3628" y="6130"/>
                  </a:cubicBezTo>
                  <a:cubicBezTo>
                    <a:pt x="3106" y="5507"/>
                    <a:pt x="2586" y="4843"/>
                    <a:pt x="2064" y="4200"/>
                  </a:cubicBezTo>
                  <a:cubicBezTo>
                    <a:pt x="1533" y="3566"/>
                    <a:pt x="981" y="2922"/>
                    <a:pt x="481" y="2279"/>
                  </a:cubicBezTo>
                  <a:cubicBezTo>
                    <a:pt x="257" y="1952"/>
                    <a:pt x="134" y="1553"/>
                    <a:pt x="164" y="1144"/>
                  </a:cubicBezTo>
                  <a:cubicBezTo>
                    <a:pt x="175" y="940"/>
                    <a:pt x="216" y="736"/>
                    <a:pt x="297" y="552"/>
                  </a:cubicBezTo>
                  <a:cubicBezTo>
                    <a:pt x="379" y="368"/>
                    <a:pt x="491" y="184"/>
                    <a:pt x="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4"/>
            <p:cNvSpPr/>
            <p:nvPr/>
          </p:nvSpPr>
          <p:spPr>
            <a:xfrm>
              <a:off x="2625225" y="2917325"/>
              <a:ext cx="147150" cy="169525"/>
            </a:xfrm>
            <a:custGeom>
              <a:avLst/>
              <a:gdLst/>
              <a:ahLst/>
              <a:cxnLst/>
              <a:rect l="l" t="t" r="r" b="b"/>
              <a:pathLst>
                <a:path w="5886" h="6781" extrusionOk="0">
                  <a:moveTo>
                    <a:pt x="1081" y="1"/>
                  </a:moveTo>
                  <a:cubicBezTo>
                    <a:pt x="912" y="1"/>
                    <a:pt x="745" y="30"/>
                    <a:pt x="583" y="78"/>
                  </a:cubicBezTo>
                  <a:cubicBezTo>
                    <a:pt x="379" y="140"/>
                    <a:pt x="195" y="232"/>
                    <a:pt x="0" y="303"/>
                  </a:cubicBezTo>
                  <a:cubicBezTo>
                    <a:pt x="205" y="253"/>
                    <a:pt x="399" y="181"/>
                    <a:pt x="593" y="130"/>
                  </a:cubicBezTo>
                  <a:cubicBezTo>
                    <a:pt x="717" y="105"/>
                    <a:pt x="841" y="92"/>
                    <a:pt x="965" y="92"/>
                  </a:cubicBezTo>
                  <a:cubicBezTo>
                    <a:pt x="1045" y="92"/>
                    <a:pt x="1126" y="97"/>
                    <a:pt x="1206" y="110"/>
                  </a:cubicBezTo>
                  <a:cubicBezTo>
                    <a:pt x="1605" y="160"/>
                    <a:pt x="1982" y="365"/>
                    <a:pt x="2259" y="651"/>
                  </a:cubicBezTo>
                  <a:cubicBezTo>
                    <a:pt x="2779" y="1274"/>
                    <a:pt x="3301" y="1938"/>
                    <a:pt x="3821" y="2582"/>
                  </a:cubicBezTo>
                  <a:cubicBezTo>
                    <a:pt x="4353" y="3215"/>
                    <a:pt x="4904" y="3858"/>
                    <a:pt x="5415" y="4492"/>
                  </a:cubicBezTo>
                  <a:cubicBezTo>
                    <a:pt x="5640" y="4819"/>
                    <a:pt x="5753" y="5227"/>
                    <a:pt x="5732" y="5636"/>
                  </a:cubicBezTo>
                  <a:cubicBezTo>
                    <a:pt x="5722" y="5840"/>
                    <a:pt x="5671" y="6035"/>
                    <a:pt x="5589" y="6229"/>
                  </a:cubicBezTo>
                  <a:cubicBezTo>
                    <a:pt x="5507" y="6413"/>
                    <a:pt x="5395" y="6596"/>
                    <a:pt x="5303" y="6780"/>
                  </a:cubicBezTo>
                  <a:cubicBezTo>
                    <a:pt x="5415" y="6596"/>
                    <a:pt x="5538" y="6433"/>
                    <a:pt x="5640" y="6249"/>
                  </a:cubicBezTo>
                  <a:cubicBezTo>
                    <a:pt x="5742" y="6065"/>
                    <a:pt x="5803" y="5861"/>
                    <a:pt x="5834" y="5647"/>
                  </a:cubicBezTo>
                  <a:cubicBezTo>
                    <a:pt x="5885" y="5218"/>
                    <a:pt x="5773" y="4778"/>
                    <a:pt x="5548" y="4410"/>
                  </a:cubicBezTo>
                  <a:cubicBezTo>
                    <a:pt x="5436" y="4216"/>
                    <a:pt x="5293" y="4063"/>
                    <a:pt x="5170" y="3899"/>
                  </a:cubicBezTo>
                  <a:lnTo>
                    <a:pt x="4772" y="3420"/>
                  </a:lnTo>
                  <a:lnTo>
                    <a:pt x="3995" y="2439"/>
                  </a:lnTo>
                  <a:lnTo>
                    <a:pt x="3188" y="1479"/>
                  </a:lnTo>
                  <a:lnTo>
                    <a:pt x="2790" y="1009"/>
                  </a:lnTo>
                  <a:cubicBezTo>
                    <a:pt x="2657" y="845"/>
                    <a:pt x="2534" y="682"/>
                    <a:pt x="2371" y="528"/>
                  </a:cubicBezTo>
                  <a:cubicBezTo>
                    <a:pt x="2054" y="232"/>
                    <a:pt x="1646" y="38"/>
                    <a:pt x="1217" y="7"/>
                  </a:cubicBezTo>
                  <a:cubicBezTo>
                    <a:pt x="1171" y="3"/>
                    <a:pt x="1126" y="1"/>
                    <a:pt x="10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1_1_1_1_1">
    <p:spTree>
      <p:nvGrpSpPr>
        <p:cNvPr id="1" name="Shape 3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0" name="Google Shape;3890;p15"/>
          <p:cNvSpPr/>
          <p:nvPr/>
        </p:nvSpPr>
        <p:spPr>
          <a:xfrm rot="-5400000">
            <a:off x="6828953" y="18866"/>
            <a:ext cx="2505593" cy="2448124"/>
          </a:xfrm>
          <a:custGeom>
            <a:avLst/>
            <a:gdLst/>
            <a:ahLst/>
            <a:cxnLst/>
            <a:rect l="l" t="t" r="r" b="b"/>
            <a:pathLst>
              <a:path w="18268" h="17849" extrusionOk="0">
                <a:moveTo>
                  <a:pt x="18267" y="1"/>
                </a:moveTo>
                <a:cubicBezTo>
                  <a:pt x="17123" y="1258"/>
                  <a:pt x="16296" y="2810"/>
                  <a:pt x="15908" y="4475"/>
                </a:cubicBezTo>
                <a:cubicBezTo>
                  <a:pt x="15417" y="6621"/>
                  <a:pt x="15652" y="9175"/>
                  <a:pt x="14253" y="11004"/>
                </a:cubicBezTo>
                <a:cubicBezTo>
                  <a:pt x="13299" y="12251"/>
                  <a:pt x="12062" y="12597"/>
                  <a:pt x="10735" y="12597"/>
                </a:cubicBezTo>
                <a:cubicBezTo>
                  <a:pt x="9162" y="12597"/>
                  <a:pt x="7463" y="12111"/>
                  <a:pt x="5967" y="12066"/>
                </a:cubicBezTo>
                <a:cubicBezTo>
                  <a:pt x="5889" y="12064"/>
                  <a:pt x="5810" y="12063"/>
                  <a:pt x="5732" y="12063"/>
                </a:cubicBezTo>
                <a:cubicBezTo>
                  <a:pt x="3213" y="12063"/>
                  <a:pt x="838" y="13342"/>
                  <a:pt x="184" y="15938"/>
                </a:cubicBezTo>
                <a:cubicBezTo>
                  <a:pt x="21" y="16562"/>
                  <a:pt x="1" y="17215"/>
                  <a:pt x="82" y="17849"/>
                </a:cubicBezTo>
                <a:lnTo>
                  <a:pt x="18267" y="17849"/>
                </a:lnTo>
                <a:lnTo>
                  <a:pt x="182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5"/>
          <p:cNvSpPr/>
          <p:nvPr/>
        </p:nvSpPr>
        <p:spPr>
          <a:xfrm rot="5400000" flipH="1">
            <a:off x="-276697" y="18866"/>
            <a:ext cx="2505593" cy="2448124"/>
          </a:xfrm>
          <a:custGeom>
            <a:avLst/>
            <a:gdLst/>
            <a:ahLst/>
            <a:cxnLst/>
            <a:rect l="l" t="t" r="r" b="b"/>
            <a:pathLst>
              <a:path w="18268" h="17849" extrusionOk="0">
                <a:moveTo>
                  <a:pt x="18267" y="1"/>
                </a:moveTo>
                <a:cubicBezTo>
                  <a:pt x="17123" y="1258"/>
                  <a:pt x="16296" y="2810"/>
                  <a:pt x="15908" y="4475"/>
                </a:cubicBezTo>
                <a:cubicBezTo>
                  <a:pt x="15417" y="6621"/>
                  <a:pt x="15652" y="9175"/>
                  <a:pt x="14253" y="11004"/>
                </a:cubicBezTo>
                <a:cubicBezTo>
                  <a:pt x="13299" y="12251"/>
                  <a:pt x="12062" y="12597"/>
                  <a:pt x="10735" y="12597"/>
                </a:cubicBezTo>
                <a:cubicBezTo>
                  <a:pt x="9162" y="12597"/>
                  <a:pt x="7463" y="12111"/>
                  <a:pt x="5967" y="12066"/>
                </a:cubicBezTo>
                <a:cubicBezTo>
                  <a:pt x="5889" y="12064"/>
                  <a:pt x="5810" y="12063"/>
                  <a:pt x="5732" y="12063"/>
                </a:cubicBezTo>
                <a:cubicBezTo>
                  <a:pt x="3213" y="12063"/>
                  <a:pt x="838" y="13342"/>
                  <a:pt x="184" y="15938"/>
                </a:cubicBezTo>
                <a:cubicBezTo>
                  <a:pt x="21" y="16562"/>
                  <a:pt x="1" y="17215"/>
                  <a:pt x="82" y="17849"/>
                </a:cubicBezTo>
                <a:lnTo>
                  <a:pt x="18267" y="17849"/>
                </a:lnTo>
                <a:lnTo>
                  <a:pt x="182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93" name="Google Shape;3893;p15"/>
          <p:cNvSpPr/>
          <p:nvPr/>
        </p:nvSpPr>
        <p:spPr>
          <a:xfrm>
            <a:off x="877460" y="-525739"/>
            <a:ext cx="922194" cy="913197"/>
          </a:xfrm>
          <a:custGeom>
            <a:avLst/>
            <a:gdLst/>
            <a:ahLst/>
            <a:cxnLst/>
            <a:rect l="l" t="t" r="r" b="b"/>
            <a:pathLst>
              <a:path w="12342" h="12222" extrusionOk="0">
                <a:moveTo>
                  <a:pt x="6166" y="3107"/>
                </a:moveTo>
                <a:cubicBezTo>
                  <a:pt x="6185" y="3107"/>
                  <a:pt x="6203" y="3107"/>
                  <a:pt x="6222" y="3107"/>
                </a:cubicBezTo>
                <a:cubicBezTo>
                  <a:pt x="7888" y="3138"/>
                  <a:pt x="9205" y="4507"/>
                  <a:pt x="9175" y="6162"/>
                </a:cubicBezTo>
                <a:cubicBezTo>
                  <a:pt x="9144" y="7808"/>
                  <a:pt x="7806" y="9115"/>
                  <a:pt x="6177" y="9115"/>
                </a:cubicBezTo>
                <a:cubicBezTo>
                  <a:pt x="6158" y="9115"/>
                  <a:pt x="6139" y="9115"/>
                  <a:pt x="6120" y="9114"/>
                </a:cubicBezTo>
                <a:cubicBezTo>
                  <a:pt x="4455" y="9084"/>
                  <a:pt x="3137" y="7715"/>
                  <a:pt x="3168" y="6060"/>
                </a:cubicBezTo>
                <a:cubicBezTo>
                  <a:pt x="3198" y="4413"/>
                  <a:pt x="4536" y="3107"/>
                  <a:pt x="6166" y="3107"/>
                </a:cubicBezTo>
                <a:close/>
                <a:moveTo>
                  <a:pt x="6160" y="0"/>
                </a:moveTo>
                <a:cubicBezTo>
                  <a:pt x="2840" y="0"/>
                  <a:pt x="123" y="2665"/>
                  <a:pt x="62" y="6009"/>
                </a:cubicBezTo>
                <a:cubicBezTo>
                  <a:pt x="1" y="9380"/>
                  <a:pt x="2698" y="12159"/>
                  <a:pt x="6069" y="12220"/>
                </a:cubicBezTo>
                <a:cubicBezTo>
                  <a:pt x="6107" y="12221"/>
                  <a:pt x="6144" y="12221"/>
                  <a:pt x="6182" y="12221"/>
                </a:cubicBezTo>
                <a:cubicBezTo>
                  <a:pt x="9502" y="12221"/>
                  <a:pt x="12220" y="9547"/>
                  <a:pt x="12281" y="6213"/>
                </a:cubicBezTo>
                <a:cubicBezTo>
                  <a:pt x="12342" y="2842"/>
                  <a:pt x="9655" y="63"/>
                  <a:pt x="6273" y="1"/>
                </a:cubicBezTo>
                <a:cubicBezTo>
                  <a:pt x="6236" y="1"/>
                  <a:pt x="6198" y="0"/>
                  <a:pt x="61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4" name="Google Shape;3894;p15"/>
          <p:cNvSpPr/>
          <p:nvPr/>
        </p:nvSpPr>
        <p:spPr>
          <a:xfrm>
            <a:off x="1547700" y="-1647932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5" name="Google Shape;3895;p15"/>
          <p:cNvSpPr/>
          <p:nvPr/>
        </p:nvSpPr>
        <p:spPr>
          <a:xfrm>
            <a:off x="7142095" y="-717382"/>
            <a:ext cx="1281912" cy="1162406"/>
          </a:xfrm>
          <a:custGeom>
            <a:avLst/>
            <a:gdLst/>
            <a:ahLst/>
            <a:cxnLst/>
            <a:rect l="l" t="t" r="r" b="b"/>
            <a:pathLst>
              <a:path w="10452" h="9478" extrusionOk="0">
                <a:moveTo>
                  <a:pt x="5225" y="0"/>
                </a:moveTo>
                <a:cubicBezTo>
                  <a:pt x="4038" y="0"/>
                  <a:pt x="2851" y="443"/>
                  <a:pt x="1932" y="1332"/>
                </a:cubicBezTo>
                <a:cubicBezTo>
                  <a:pt x="52" y="3150"/>
                  <a:pt x="0" y="6154"/>
                  <a:pt x="1819" y="8034"/>
                </a:cubicBezTo>
                <a:cubicBezTo>
                  <a:pt x="2748" y="8994"/>
                  <a:pt x="3985" y="9477"/>
                  <a:pt x="5224" y="9477"/>
                </a:cubicBezTo>
                <a:cubicBezTo>
                  <a:pt x="6409" y="9477"/>
                  <a:pt x="7597" y="9035"/>
                  <a:pt x="8521" y="8146"/>
                </a:cubicBezTo>
                <a:cubicBezTo>
                  <a:pt x="10400" y="6328"/>
                  <a:pt x="10452" y="3324"/>
                  <a:pt x="8633" y="1444"/>
                </a:cubicBezTo>
                <a:cubicBezTo>
                  <a:pt x="7704" y="484"/>
                  <a:pt x="6465" y="0"/>
                  <a:pt x="52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6" name="Google Shape;3896;p15"/>
          <p:cNvSpPr/>
          <p:nvPr/>
        </p:nvSpPr>
        <p:spPr>
          <a:xfrm>
            <a:off x="3645601" y="97837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7" name="Google Shape;3897;p15"/>
          <p:cNvGrpSpPr/>
          <p:nvPr/>
        </p:nvGrpSpPr>
        <p:grpSpPr>
          <a:xfrm>
            <a:off x="5022232" y="-1107885"/>
            <a:ext cx="1517538" cy="1495345"/>
            <a:chOff x="-1517525" y="-541175"/>
            <a:chExt cx="1096725" cy="1080686"/>
          </a:xfrm>
        </p:grpSpPr>
        <p:sp>
          <p:nvSpPr>
            <p:cNvPr id="3898" name="Google Shape;3898;p15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5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5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5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5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5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5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15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15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15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5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5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5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5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15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15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15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15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15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5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15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15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15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15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15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15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15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5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5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5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5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15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15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5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15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15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5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15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15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15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15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15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15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15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15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15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5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5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15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15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15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15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15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15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15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15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15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15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15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15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15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15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15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15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15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15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15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15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15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15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15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15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15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15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15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15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15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15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15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15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15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15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15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15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15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15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15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15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15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15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15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15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15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15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15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15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15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15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15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15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15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15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15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15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15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15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15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15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15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15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15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15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15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15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15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15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15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15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15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15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15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15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15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15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15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15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15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15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15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15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15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15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15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15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15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15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15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15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15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15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15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15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15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15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15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15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15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15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15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15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15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15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15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15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15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15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15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15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15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15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15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15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15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15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15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15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15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15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15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15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15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15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15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15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15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15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15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15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15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15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15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15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15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15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15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15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15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15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15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15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15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15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15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15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15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15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15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15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15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15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15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15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15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15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15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15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15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15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15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15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15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15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15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15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15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15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15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15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15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15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15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15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15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15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15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15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15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15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15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15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15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15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15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15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15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15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15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15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15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15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15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15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15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15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15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15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15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15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15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15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15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15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15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15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15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15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15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15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15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15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15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15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15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15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15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15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15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15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15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15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15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15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15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15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15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15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15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15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15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15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15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15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15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15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15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15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15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15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15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15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15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15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15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15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15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15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15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15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15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15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15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15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15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15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15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15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15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15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15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15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15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15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15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15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15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15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15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15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15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15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15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15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15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15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15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15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15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15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15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15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15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15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15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15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15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15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4" name="Google Shape;4234;p15"/>
          <p:cNvSpPr/>
          <p:nvPr/>
        </p:nvSpPr>
        <p:spPr>
          <a:xfrm>
            <a:off x="6838751" y="97837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5" name="Google Shape;4235;p15"/>
          <p:cNvGrpSpPr/>
          <p:nvPr/>
        </p:nvGrpSpPr>
        <p:grpSpPr>
          <a:xfrm rot="-1068336">
            <a:off x="8402311" y="197598"/>
            <a:ext cx="741591" cy="1347700"/>
            <a:chOff x="2068900" y="2391075"/>
            <a:chExt cx="187475" cy="340700"/>
          </a:xfrm>
        </p:grpSpPr>
        <p:sp>
          <p:nvSpPr>
            <p:cNvPr id="4236" name="Google Shape;4236;p15"/>
            <p:cNvSpPr/>
            <p:nvPr/>
          </p:nvSpPr>
          <p:spPr>
            <a:xfrm>
              <a:off x="2096750" y="2581350"/>
              <a:ext cx="124650" cy="84825"/>
            </a:xfrm>
            <a:custGeom>
              <a:avLst/>
              <a:gdLst/>
              <a:ahLst/>
              <a:cxnLst/>
              <a:rect l="l" t="t" r="r" b="b"/>
              <a:pathLst>
                <a:path w="4986" h="3393" extrusionOk="0">
                  <a:moveTo>
                    <a:pt x="633" y="0"/>
                  </a:moveTo>
                  <a:cubicBezTo>
                    <a:pt x="429" y="665"/>
                    <a:pt x="214" y="1339"/>
                    <a:pt x="0" y="1993"/>
                  </a:cubicBezTo>
                  <a:lnTo>
                    <a:pt x="30" y="2064"/>
                  </a:lnTo>
                  <a:cubicBezTo>
                    <a:pt x="1297" y="2913"/>
                    <a:pt x="2820" y="3372"/>
                    <a:pt x="4342" y="3392"/>
                  </a:cubicBezTo>
                  <a:cubicBezTo>
                    <a:pt x="4332" y="3383"/>
                    <a:pt x="4321" y="3372"/>
                    <a:pt x="4301" y="3362"/>
                  </a:cubicBezTo>
                  <a:cubicBezTo>
                    <a:pt x="4546" y="2688"/>
                    <a:pt x="4771" y="2014"/>
                    <a:pt x="4986" y="1339"/>
                  </a:cubicBezTo>
                  <a:cubicBezTo>
                    <a:pt x="3453" y="1278"/>
                    <a:pt x="1941" y="808"/>
                    <a:pt x="6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15"/>
            <p:cNvSpPr/>
            <p:nvPr/>
          </p:nvSpPr>
          <p:spPr>
            <a:xfrm>
              <a:off x="2210650" y="2392850"/>
              <a:ext cx="26825" cy="30175"/>
            </a:xfrm>
            <a:custGeom>
              <a:avLst/>
              <a:gdLst/>
              <a:ahLst/>
              <a:cxnLst/>
              <a:rect l="l" t="t" r="r" b="b"/>
              <a:pathLst>
                <a:path w="1073" h="1207" extrusionOk="0">
                  <a:moveTo>
                    <a:pt x="317" y="1"/>
                  </a:moveTo>
                  <a:cubicBezTo>
                    <a:pt x="215" y="338"/>
                    <a:pt x="112" y="675"/>
                    <a:pt x="1" y="1013"/>
                  </a:cubicBezTo>
                  <a:lnTo>
                    <a:pt x="1" y="1022"/>
                  </a:lnTo>
                  <a:cubicBezTo>
                    <a:pt x="41" y="1022"/>
                    <a:pt x="72" y="1033"/>
                    <a:pt x="112" y="1043"/>
                  </a:cubicBezTo>
                  <a:cubicBezTo>
                    <a:pt x="327" y="1084"/>
                    <a:pt x="542" y="1135"/>
                    <a:pt x="746" y="1206"/>
                  </a:cubicBezTo>
                  <a:cubicBezTo>
                    <a:pt x="838" y="879"/>
                    <a:pt x="950" y="553"/>
                    <a:pt x="1073" y="246"/>
                  </a:cubicBezTo>
                  <a:cubicBezTo>
                    <a:pt x="828" y="155"/>
                    <a:pt x="573" y="73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15"/>
            <p:cNvSpPr/>
            <p:nvPr/>
          </p:nvSpPr>
          <p:spPr>
            <a:xfrm>
              <a:off x="2184100" y="2418025"/>
              <a:ext cx="59500" cy="43850"/>
            </a:xfrm>
            <a:custGeom>
              <a:avLst/>
              <a:gdLst/>
              <a:ahLst/>
              <a:cxnLst/>
              <a:rect l="l" t="t" r="r" b="b"/>
              <a:pathLst>
                <a:path w="2380" h="1754" extrusionOk="0">
                  <a:moveTo>
                    <a:pt x="851" y="1"/>
                  </a:moveTo>
                  <a:cubicBezTo>
                    <a:pt x="695" y="1"/>
                    <a:pt x="539" y="47"/>
                    <a:pt x="418" y="159"/>
                  </a:cubicBezTo>
                  <a:cubicBezTo>
                    <a:pt x="184" y="373"/>
                    <a:pt x="204" y="771"/>
                    <a:pt x="0" y="1027"/>
                  </a:cubicBezTo>
                  <a:lnTo>
                    <a:pt x="41" y="1068"/>
                  </a:lnTo>
                  <a:cubicBezTo>
                    <a:pt x="214" y="1191"/>
                    <a:pt x="429" y="1262"/>
                    <a:pt x="643" y="1344"/>
                  </a:cubicBezTo>
                  <a:cubicBezTo>
                    <a:pt x="899" y="1425"/>
                    <a:pt x="1165" y="1518"/>
                    <a:pt x="1420" y="1599"/>
                  </a:cubicBezTo>
                  <a:cubicBezTo>
                    <a:pt x="1660" y="1676"/>
                    <a:pt x="1910" y="1753"/>
                    <a:pt x="2151" y="1753"/>
                  </a:cubicBezTo>
                  <a:cubicBezTo>
                    <a:pt x="2166" y="1753"/>
                    <a:pt x="2181" y="1753"/>
                    <a:pt x="2196" y="1752"/>
                  </a:cubicBezTo>
                  <a:lnTo>
                    <a:pt x="2207" y="1752"/>
                  </a:lnTo>
                  <a:lnTo>
                    <a:pt x="2207" y="1742"/>
                  </a:lnTo>
                  <a:cubicBezTo>
                    <a:pt x="2207" y="1518"/>
                    <a:pt x="2288" y="1313"/>
                    <a:pt x="2329" y="1098"/>
                  </a:cubicBezTo>
                  <a:cubicBezTo>
                    <a:pt x="2380" y="884"/>
                    <a:pt x="2380" y="639"/>
                    <a:pt x="2257" y="455"/>
                  </a:cubicBezTo>
                  <a:cubicBezTo>
                    <a:pt x="2166" y="333"/>
                    <a:pt x="2012" y="261"/>
                    <a:pt x="1859" y="210"/>
                  </a:cubicBezTo>
                  <a:cubicBezTo>
                    <a:pt x="1839" y="210"/>
                    <a:pt x="1828" y="199"/>
                    <a:pt x="1808" y="199"/>
                  </a:cubicBezTo>
                  <a:cubicBezTo>
                    <a:pt x="1604" y="128"/>
                    <a:pt x="1389" y="77"/>
                    <a:pt x="1174" y="36"/>
                  </a:cubicBezTo>
                  <a:cubicBezTo>
                    <a:pt x="1134" y="26"/>
                    <a:pt x="1103" y="15"/>
                    <a:pt x="1063" y="15"/>
                  </a:cubicBezTo>
                  <a:cubicBezTo>
                    <a:pt x="1022" y="6"/>
                    <a:pt x="981" y="6"/>
                    <a:pt x="940" y="6"/>
                  </a:cubicBezTo>
                  <a:cubicBezTo>
                    <a:pt x="910" y="2"/>
                    <a:pt x="881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15"/>
            <p:cNvSpPr/>
            <p:nvPr/>
          </p:nvSpPr>
          <p:spPr>
            <a:xfrm>
              <a:off x="2068900" y="2663075"/>
              <a:ext cx="139225" cy="68700"/>
            </a:xfrm>
            <a:custGeom>
              <a:avLst/>
              <a:gdLst/>
              <a:ahLst/>
              <a:cxnLst/>
              <a:rect l="l" t="t" r="r" b="b"/>
              <a:pathLst>
                <a:path w="5569" h="2748" extrusionOk="0">
                  <a:moveTo>
                    <a:pt x="174" y="1"/>
                  </a:moveTo>
                  <a:lnTo>
                    <a:pt x="174" y="11"/>
                  </a:lnTo>
                  <a:cubicBezTo>
                    <a:pt x="0" y="461"/>
                    <a:pt x="102" y="972"/>
                    <a:pt x="409" y="1349"/>
                  </a:cubicBezTo>
                  <a:cubicBezTo>
                    <a:pt x="746" y="1758"/>
                    <a:pt x="1175" y="2095"/>
                    <a:pt x="1655" y="2330"/>
                  </a:cubicBezTo>
                  <a:cubicBezTo>
                    <a:pt x="2227" y="2612"/>
                    <a:pt x="2861" y="2748"/>
                    <a:pt x="3499" y="2748"/>
                  </a:cubicBezTo>
                  <a:cubicBezTo>
                    <a:pt x="3671" y="2748"/>
                    <a:pt x="3844" y="2738"/>
                    <a:pt x="4015" y="2718"/>
                  </a:cubicBezTo>
                  <a:cubicBezTo>
                    <a:pt x="4261" y="2688"/>
                    <a:pt x="4506" y="2647"/>
                    <a:pt x="4731" y="2555"/>
                  </a:cubicBezTo>
                  <a:lnTo>
                    <a:pt x="4751" y="2555"/>
                  </a:lnTo>
                  <a:cubicBezTo>
                    <a:pt x="5139" y="2412"/>
                    <a:pt x="5446" y="2085"/>
                    <a:pt x="5558" y="1676"/>
                  </a:cubicBezTo>
                  <a:cubicBezTo>
                    <a:pt x="5558" y="1666"/>
                    <a:pt x="5568" y="1656"/>
                    <a:pt x="5568" y="1646"/>
                  </a:cubicBezTo>
                  <a:lnTo>
                    <a:pt x="5568" y="1646"/>
                  </a:lnTo>
                  <a:cubicBezTo>
                    <a:pt x="5170" y="1880"/>
                    <a:pt x="4710" y="1961"/>
                    <a:pt x="4247" y="1961"/>
                  </a:cubicBezTo>
                  <a:cubicBezTo>
                    <a:pt x="4022" y="1961"/>
                    <a:pt x="3796" y="1942"/>
                    <a:pt x="3576" y="1912"/>
                  </a:cubicBezTo>
                  <a:cubicBezTo>
                    <a:pt x="2922" y="1819"/>
                    <a:pt x="2268" y="1646"/>
                    <a:pt x="1676" y="1329"/>
                  </a:cubicBezTo>
                  <a:cubicBezTo>
                    <a:pt x="1083" y="1022"/>
                    <a:pt x="562" y="573"/>
                    <a:pt x="204" y="11"/>
                  </a:cubicBezTo>
                  <a:lnTo>
                    <a:pt x="1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15"/>
            <p:cNvSpPr/>
            <p:nvPr/>
          </p:nvSpPr>
          <p:spPr>
            <a:xfrm>
              <a:off x="2125600" y="2494000"/>
              <a:ext cx="127475" cy="65950"/>
            </a:xfrm>
            <a:custGeom>
              <a:avLst/>
              <a:gdLst/>
              <a:ahLst/>
              <a:cxnLst/>
              <a:rect l="l" t="t" r="r" b="b"/>
              <a:pathLst>
                <a:path w="5099" h="2638" extrusionOk="0">
                  <a:moveTo>
                    <a:pt x="327" y="1"/>
                  </a:moveTo>
                  <a:cubicBezTo>
                    <a:pt x="235" y="195"/>
                    <a:pt x="164" y="389"/>
                    <a:pt x="82" y="593"/>
                  </a:cubicBezTo>
                  <a:cubicBezTo>
                    <a:pt x="41" y="695"/>
                    <a:pt x="0" y="808"/>
                    <a:pt x="31" y="920"/>
                  </a:cubicBezTo>
                  <a:lnTo>
                    <a:pt x="61" y="981"/>
                  </a:lnTo>
                  <a:cubicBezTo>
                    <a:pt x="572" y="1646"/>
                    <a:pt x="1287" y="2146"/>
                    <a:pt x="2084" y="2412"/>
                  </a:cubicBezTo>
                  <a:cubicBezTo>
                    <a:pt x="2529" y="2562"/>
                    <a:pt x="2997" y="2637"/>
                    <a:pt x="3466" y="2637"/>
                  </a:cubicBezTo>
                  <a:cubicBezTo>
                    <a:pt x="3826" y="2637"/>
                    <a:pt x="4186" y="2593"/>
                    <a:pt x="4536" y="2504"/>
                  </a:cubicBezTo>
                  <a:cubicBezTo>
                    <a:pt x="4649" y="2371"/>
                    <a:pt x="4812" y="2289"/>
                    <a:pt x="4894" y="2136"/>
                  </a:cubicBezTo>
                  <a:cubicBezTo>
                    <a:pt x="4945" y="2044"/>
                    <a:pt x="4945" y="1921"/>
                    <a:pt x="4965" y="1819"/>
                  </a:cubicBezTo>
                  <a:cubicBezTo>
                    <a:pt x="4986" y="1717"/>
                    <a:pt x="5026" y="1615"/>
                    <a:pt x="5058" y="1523"/>
                  </a:cubicBezTo>
                  <a:cubicBezTo>
                    <a:pt x="5067" y="1482"/>
                    <a:pt x="5088" y="1441"/>
                    <a:pt x="5098" y="1401"/>
                  </a:cubicBezTo>
                  <a:lnTo>
                    <a:pt x="5078" y="1401"/>
                  </a:lnTo>
                  <a:cubicBezTo>
                    <a:pt x="5006" y="1492"/>
                    <a:pt x="4883" y="1523"/>
                    <a:pt x="4761" y="1544"/>
                  </a:cubicBezTo>
                  <a:cubicBezTo>
                    <a:pt x="4448" y="1608"/>
                    <a:pt x="4128" y="1640"/>
                    <a:pt x="3807" y="1640"/>
                  </a:cubicBezTo>
                  <a:cubicBezTo>
                    <a:pt x="3310" y="1640"/>
                    <a:pt x="2812" y="1562"/>
                    <a:pt x="2340" y="1401"/>
                  </a:cubicBezTo>
                  <a:cubicBezTo>
                    <a:pt x="1573" y="1135"/>
                    <a:pt x="869" y="654"/>
                    <a:pt x="358" y="11"/>
                  </a:cubicBezTo>
                  <a:lnTo>
                    <a:pt x="3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15"/>
            <p:cNvSpPr/>
            <p:nvPr/>
          </p:nvSpPr>
          <p:spPr>
            <a:xfrm>
              <a:off x="2073250" y="2631175"/>
              <a:ext cx="137675" cy="80925"/>
            </a:xfrm>
            <a:custGeom>
              <a:avLst/>
              <a:gdLst/>
              <a:ahLst/>
              <a:cxnLst/>
              <a:rect l="l" t="t" r="r" b="b"/>
              <a:pathLst>
                <a:path w="5507" h="3237" extrusionOk="0">
                  <a:moveTo>
                    <a:pt x="940" y="0"/>
                  </a:moveTo>
                  <a:cubicBezTo>
                    <a:pt x="603" y="92"/>
                    <a:pt x="378" y="429"/>
                    <a:pt x="225" y="745"/>
                  </a:cubicBezTo>
                  <a:cubicBezTo>
                    <a:pt x="143" y="920"/>
                    <a:pt x="71" y="1093"/>
                    <a:pt x="0" y="1277"/>
                  </a:cubicBezTo>
                  <a:lnTo>
                    <a:pt x="30" y="1287"/>
                  </a:lnTo>
                  <a:cubicBezTo>
                    <a:pt x="388" y="1849"/>
                    <a:pt x="909" y="2298"/>
                    <a:pt x="1502" y="2605"/>
                  </a:cubicBezTo>
                  <a:cubicBezTo>
                    <a:pt x="2094" y="2922"/>
                    <a:pt x="2748" y="3095"/>
                    <a:pt x="3402" y="3188"/>
                  </a:cubicBezTo>
                  <a:cubicBezTo>
                    <a:pt x="3622" y="3218"/>
                    <a:pt x="3848" y="3237"/>
                    <a:pt x="4073" y="3237"/>
                  </a:cubicBezTo>
                  <a:cubicBezTo>
                    <a:pt x="4536" y="3237"/>
                    <a:pt x="4996" y="3156"/>
                    <a:pt x="5394" y="2922"/>
                  </a:cubicBezTo>
                  <a:cubicBezTo>
                    <a:pt x="5497" y="2544"/>
                    <a:pt x="5506" y="2135"/>
                    <a:pt x="5435" y="1747"/>
                  </a:cubicBezTo>
                  <a:cubicBezTo>
                    <a:pt x="5415" y="1614"/>
                    <a:pt x="5374" y="1471"/>
                    <a:pt x="5282" y="1399"/>
                  </a:cubicBezTo>
                  <a:cubicBezTo>
                    <a:pt x="3760" y="1379"/>
                    <a:pt x="2237" y="920"/>
                    <a:pt x="970" y="71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15"/>
            <p:cNvSpPr/>
            <p:nvPr/>
          </p:nvSpPr>
          <p:spPr>
            <a:xfrm>
              <a:off x="2133775" y="2443700"/>
              <a:ext cx="122600" cy="91325"/>
            </a:xfrm>
            <a:custGeom>
              <a:avLst/>
              <a:gdLst/>
              <a:ahLst/>
              <a:cxnLst/>
              <a:rect l="l" t="t" r="r" b="b"/>
              <a:pathLst>
                <a:path w="4904" h="3653" extrusionOk="0">
                  <a:moveTo>
                    <a:pt x="2013" y="0"/>
                  </a:moveTo>
                  <a:cubicBezTo>
                    <a:pt x="1850" y="205"/>
                    <a:pt x="1584" y="276"/>
                    <a:pt x="1359" y="378"/>
                  </a:cubicBezTo>
                  <a:cubicBezTo>
                    <a:pt x="930" y="582"/>
                    <a:pt x="603" y="940"/>
                    <a:pt x="347" y="1328"/>
                  </a:cubicBezTo>
                  <a:cubicBezTo>
                    <a:pt x="215" y="1553"/>
                    <a:pt x="102" y="1778"/>
                    <a:pt x="0" y="2013"/>
                  </a:cubicBezTo>
                  <a:lnTo>
                    <a:pt x="31" y="2023"/>
                  </a:lnTo>
                  <a:cubicBezTo>
                    <a:pt x="542" y="2666"/>
                    <a:pt x="1246" y="3147"/>
                    <a:pt x="2013" y="3413"/>
                  </a:cubicBezTo>
                  <a:cubicBezTo>
                    <a:pt x="2485" y="3574"/>
                    <a:pt x="2983" y="3652"/>
                    <a:pt x="3480" y="3652"/>
                  </a:cubicBezTo>
                  <a:cubicBezTo>
                    <a:pt x="3801" y="3652"/>
                    <a:pt x="4121" y="3620"/>
                    <a:pt x="4434" y="3556"/>
                  </a:cubicBezTo>
                  <a:cubicBezTo>
                    <a:pt x="4556" y="3535"/>
                    <a:pt x="4679" y="3504"/>
                    <a:pt x="4751" y="3413"/>
                  </a:cubicBezTo>
                  <a:lnTo>
                    <a:pt x="4771" y="3413"/>
                  </a:lnTo>
                  <a:cubicBezTo>
                    <a:pt x="4812" y="3238"/>
                    <a:pt x="4833" y="3055"/>
                    <a:pt x="4853" y="2871"/>
                  </a:cubicBezTo>
                  <a:cubicBezTo>
                    <a:pt x="4883" y="2687"/>
                    <a:pt x="4904" y="2503"/>
                    <a:pt x="4883" y="2330"/>
                  </a:cubicBezTo>
                  <a:cubicBezTo>
                    <a:pt x="4874" y="2196"/>
                    <a:pt x="4833" y="2074"/>
                    <a:pt x="4781" y="1951"/>
                  </a:cubicBezTo>
                  <a:cubicBezTo>
                    <a:pt x="4669" y="1624"/>
                    <a:pt x="4516" y="1318"/>
                    <a:pt x="4332" y="1022"/>
                  </a:cubicBezTo>
                  <a:cubicBezTo>
                    <a:pt x="4291" y="970"/>
                    <a:pt x="4261" y="909"/>
                    <a:pt x="4240" y="848"/>
                  </a:cubicBezTo>
                  <a:cubicBezTo>
                    <a:pt x="4230" y="807"/>
                    <a:pt x="4220" y="766"/>
                    <a:pt x="4220" y="725"/>
                  </a:cubicBezTo>
                  <a:lnTo>
                    <a:pt x="4209" y="725"/>
                  </a:lnTo>
                  <a:cubicBezTo>
                    <a:pt x="4194" y="726"/>
                    <a:pt x="4179" y="726"/>
                    <a:pt x="4164" y="726"/>
                  </a:cubicBezTo>
                  <a:cubicBezTo>
                    <a:pt x="3923" y="726"/>
                    <a:pt x="3673" y="649"/>
                    <a:pt x="3433" y="572"/>
                  </a:cubicBezTo>
                  <a:cubicBezTo>
                    <a:pt x="3178" y="491"/>
                    <a:pt x="2912" y="398"/>
                    <a:pt x="2656" y="317"/>
                  </a:cubicBezTo>
                  <a:cubicBezTo>
                    <a:pt x="2442" y="235"/>
                    <a:pt x="2227" y="164"/>
                    <a:pt x="2054" y="41"/>
                  </a:cubicBezTo>
                  <a:lnTo>
                    <a:pt x="20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15"/>
            <p:cNvSpPr/>
            <p:nvPr/>
          </p:nvSpPr>
          <p:spPr>
            <a:xfrm>
              <a:off x="2112575" y="2518525"/>
              <a:ext cx="126450" cy="96325"/>
            </a:xfrm>
            <a:custGeom>
              <a:avLst/>
              <a:gdLst/>
              <a:ahLst/>
              <a:cxnLst/>
              <a:rect l="l" t="t" r="r" b="b"/>
              <a:pathLst>
                <a:path w="5058" h="3853" extrusionOk="0">
                  <a:moveTo>
                    <a:pt x="582" y="0"/>
                  </a:moveTo>
                  <a:lnTo>
                    <a:pt x="644" y="123"/>
                  </a:lnTo>
                  <a:cubicBezTo>
                    <a:pt x="675" y="236"/>
                    <a:pt x="654" y="348"/>
                    <a:pt x="613" y="450"/>
                  </a:cubicBezTo>
                  <a:cubicBezTo>
                    <a:pt x="419" y="1145"/>
                    <a:pt x="215" y="1829"/>
                    <a:pt x="0" y="2513"/>
                  </a:cubicBezTo>
                  <a:cubicBezTo>
                    <a:pt x="1308" y="3321"/>
                    <a:pt x="2820" y="3791"/>
                    <a:pt x="4353" y="3852"/>
                  </a:cubicBezTo>
                  <a:cubicBezTo>
                    <a:pt x="4587" y="3096"/>
                    <a:pt x="4802" y="2350"/>
                    <a:pt x="4996" y="1605"/>
                  </a:cubicBezTo>
                  <a:cubicBezTo>
                    <a:pt x="5006" y="1574"/>
                    <a:pt x="5037" y="1543"/>
                    <a:pt x="5057" y="1523"/>
                  </a:cubicBezTo>
                  <a:lnTo>
                    <a:pt x="5057" y="1523"/>
                  </a:lnTo>
                  <a:cubicBezTo>
                    <a:pt x="4707" y="1612"/>
                    <a:pt x="4347" y="1656"/>
                    <a:pt x="3987" y="1656"/>
                  </a:cubicBezTo>
                  <a:cubicBezTo>
                    <a:pt x="3518" y="1656"/>
                    <a:pt x="3050" y="1581"/>
                    <a:pt x="2605" y="1431"/>
                  </a:cubicBezTo>
                  <a:cubicBezTo>
                    <a:pt x="1808" y="1165"/>
                    <a:pt x="1093" y="665"/>
                    <a:pt x="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15"/>
            <p:cNvSpPr/>
            <p:nvPr/>
          </p:nvSpPr>
          <p:spPr>
            <a:xfrm>
              <a:off x="2212700" y="2391075"/>
              <a:ext cx="30900" cy="10250"/>
            </a:xfrm>
            <a:custGeom>
              <a:avLst/>
              <a:gdLst/>
              <a:ahLst/>
              <a:cxnLst/>
              <a:rect l="l" t="t" r="r" b="b"/>
              <a:pathLst>
                <a:path w="1236" h="410" extrusionOk="0">
                  <a:moveTo>
                    <a:pt x="0" y="1"/>
                  </a:moveTo>
                  <a:lnTo>
                    <a:pt x="0" y="1"/>
                  </a:lnTo>
                  <a:cubicBezTo>
                    <a:pt x="102" y="62"/>
                    <a:pt x="205" y="92"/>
                    <a:pt x="296" y="133"/>
                  </a:cubicBezTo>
                  <a:cubicBezTo>
                    <a:pt x="398" y="185"/>
                    <a:pt x="500" y="215"/>
                    <a:pt x="603" y="256"/>
                  </a:cubicBezTo>
                  <a:cubicBezTo>
                    <a:pt x="705" y="287"/>
                    <a:pt x="807" y="317"/>
                    <a:pt x="920" y="337"/>
                  </a:cubicBezTo>
                  <a:cubicBezTo>
                    <a:pt x="1022" y="358"/>
                    <a:pt x="1124" y="389"/>
                    <a:pt x="1236" y="409"/>
                  </a:cubicBezTo>
                  <a:cubicBezTo>
                    <a:pt x="1052" y="287"/>
                    <a:pt x="848" y="205"/>
                    <a:pt x="643" y="144"/>
                  </a:cubicBezTo>
                  <a:cubicBezTo>
                    <a:pt x="429" y="72"/>
                    <a:pt x="225" y="1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15"/>
            <p:cNvSpPr/>
            <p:nvPr/>
          </p:nvSpPr>
          <p:spPr>
            <a:xfrm>
              <a:off x="2127125" y="2518525"/>
              <a:ext cx="112400" cy="43600"/>
            </a:xfrm>
            <a:custGeom>
              <a:avLst/>
              <a:gdLst/>
              <a:ahLst/>
              <a:cxnLst/>
              <a:rect l="l" t="t" r="r" b="b"/>
              <a:pathLst>
                <a:path w="4496" h="1744" extrusionOk="0">
                  <a:moveTo>
                    <a:pt x="0" y="0"/>
                  </a:moveTo>
                  <a:cubicBezTo>
                    <a:pt x="440" y="715"/>
                    <a:pt x="1165" y="1267"/>
                    <a:pt x="1973" y="1543"/>
                  </a:cubicBezTo>
                  <a:cubicBezTo>
                    <a:pt x="2372" y="1675"/>
                    <a:pt x="2797" y="1744"/>
                    <a:pt x="3219" y="1744"/>
                  </a:cubicBezTo>
                  <a:cubicBezTo>
                    <a:pt x="3650" y="1744"/>
                    <a:pt x="4078" y="1672"/>
                    <a:pt x="4475" y="1523"/>
                  </a:cubicBezTo>
                  <a:lnTo>
                    <a:pt x="4496" y="1512"/>
                  </a:lnTo>
                  <a:lnTo>
                    <a:pt x="4475" y="1512"/>
                  </a:lnTo>
                  <a:cubicBezTo>
                    <a:pt x="4202" y="1553"/>
                    <a:pt x="3928" y="1573"/>
                    <a:pt x="3657" y="1573"/>
                  </a:cubicBezTo>
                  <a:cubicBezTo>
                    <a:pt x="3106" y="1573"/>
                    <a:pt x="2564" y="1489"/>
                    <a:pt x="2044" y="1319"/>
                  </a:cubicBezTo>
                  <a:cubicBezTo>
                    <a:pt x="1278" y="1053"/>
                    <a:pt x="583" y="60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15"/>
            <p:cNvSpPr/>
            <p:nvPr/>
          </p:nvSpPr>
          <p:spPr>
            <a:xfrm>
              <a:off x="2134550" y="2494275"/>
              <a:ext cx="118000" cy="43025"/>
            </a:xfrm>
            <a:custGeom>
              <a:avLst/>
              <a:gdLst/>
              <a:ahLst/>
              <a:cxnLst/>
              <a:rect l="l" t="t" r="r" b="b"/>
              <a:pathLst>
                <a:path w="4720" h="1721" extrusionOk="0">
                  <a:moveTo>
                    <a:pt x="0" y="0"/>
                  </a:moveTo>
                  <a:cubicBezTo>
                    <a:pt x="480" y="756"/>
                    <a:pt x="1267" y="1297"/>
                    <a:pt x="2125" y="1553"/>
                  </a:cubicBezTo>
                  <a:cubicBezTo>
                    <a:pt x="2494" y="1667"/>
                    <a:pt x="2877" y="1721"/>
                    <a:pt x="3263" y="1721"/>
                  </a:cubicBezTo>
                  <a:cubicBezTo>
                    <a:pt x="3327" y="1721"/>
                    <a:pt x="3390" y="1719"/>
                    <a:pt x="3453" y="1716"/>
                  </a:cubicBezTo>
                  <a:cubicBezTo>
                    <a:pt x="3678" y="1716"/>
                    <a:pt x="3903" y="1685"/>
                    <a:pt x="4117" y="1645"/>
                  </a:cubicBezTo>
                  <a:cubicBezTo>
                    <a:pt x="4230" y="1614"/>
                    <a:pt x="4332" y="1594"/>
                    <a:pt x="4444" y="1563"/>
                  </a:cubicBezTo>
                  <a:cubicBezTo>
                    <a:pt x="4546" y="1533"/>
                    <a:pt x="4659" y="1481"/>
                    <a:pt x="4720" y="1390"/>
                  </a:cubicBezTo>
                  <a:lnTo>
                    <a:pt x="4720" y="1390"/>
                  </a:lnTo>
                  <a:cubicBezTo>
                    <a:pt x="4638" y="1461"/>
                    <a:pt x="4536" y="1481"/>
                    <a:pt x="4434" y="1502"/>
                  </a:cubicBezTo>
                  <a:cubicBezTo>
                    <a:pt x="4321" y="1512"/>
                    <a:pt x="4209" y="1522"/>
                    <a:pt x="4107" y="1533"/>
                  </a:cubicBezTo>
                  <a:cubicBezTo>
                    <a:pt x="3882" y="1542"/>
                    <a:pt x="3667" y="1542"/>
                    <a:pt x="3453" y="1542"/>
                  </a:cubicBezTo>
                  <a:cubicBezTo>
                    <a:pt x="3024" y="1522"/>
                    <a:pt x="2605" y="1451"/>
                    <a:pt x="2186" y="1328"/>
                  </a:cubicBezTo>
                  <a:cubicBezTo>
                    <a:pt x="1778" y="1215"/>
                    <a:pt x="1389" y="1032"/>
                    <a:pt x="1022" y="807"/>
                  </a:cubicBezTo>
                  <a:cubicBezTo>
                    <a:pt x="654" y="582"/>
                    <a:pt x="316" y="31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15"/>
            <p:cNvSpPr/>
            <p:nvPr/>
          </p:nvSpPr>
          <p:spPr>
            <a:xfrm>
              <a:off x="2097500" y="2632950"/>
              <a:ext cx="109325" cy="33950"/>
            </a:xfrm>
            <a:custGeom>
              <a:avLst/>
              <a:gdLst/>
              <a:ahLst/>
              <a:cxnLst/>
              <a:rect l="l" t="t" r="r" b="b"/>
              <a:pathLst>
                <a:path w="4373" h="1358" extrusionOk="0">
                  <a:moveTo>
                    <a:pt x="0" y="0"/>
                  </a:moveTo>
                  <a:cubicBezTo>
                    <a:pt x="583" y="501"/>
                    <a:pt x="1288" y="858"/>
                    <a:pt x="2023" y="1094"/>
                  </a:cubicBezTo>
                  <a:cubicBezTo>
                    <a:pt x="2580" y="1264"/>
                    <a:pt x="3167" y="1358"/>
                    <a:pt x="3751" y="1358"/>
                  </a:cubicBezTo>
                  <a:cubicBezTo>
                    <a:pt x="3939" y="1358"/>
                    <a:pt x="4126" y="1348"/>
                    <a:pt x="4312" y="1328"/>
                  </a:cubicBezTo>
                  <a:lnTo>
                    <a:pt x="4373" y="1328"/>
                  </a:lnTo>
                  <a:lnTo>
                    <a:pt x="4312" y="1319"/>
                  </a:lnTo>
                  <a:cubicBezTo>
                    <a:pt x="3556" y="1226"/>
                    <a:pt x="2810" y="1083"/>
                    <a:pt x="2095" y="869"/>
                  </a:cubicBezTo>
                  <a:cubicBezTo>
                    <a:pt x="1369" y="644"/>
                    <a:pt x="685" y="34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15"/>
            <p:cNvSpPr/>
            <p:nvPr/>
          </p:nvSpPr>
          <p:spPr>
            <a:xfrm>
              <a:off x="2074000" y="2663350"/>
              <a:ext cx="134625" cy="50825"/>
            </a:xfrm>
            <a:custGeom>
              <a:avLst/>
              <a:gdLst/>
              <a:ahLst/>
              <a:cxnLst/>
              <a:rect l="l" t="t" r="r" b="b"/>
              <a:pathLst>
                <a:path w="5385" h="2033" extrusionOk="0">
                  <a:moveTo>
                    <a:pt x="0" y="0"/>
                  </a:moveTo>
                  <a:lnTo>
                    <a:pt x="0" y="0"/>
                  </a:lnTo>
                  <a:cubicBezTo>
                    <a:pt x="113" y="225"/>
                    <a:pt x="266" y="439"/>
                    <a:pt x="429" y="634"/>
                  </a:cubicBezTo>
                  <a:cubicBezTo>
                    <a:pt x="604" y="827"/>
                    <a:pt x="797" y="991"/>
                    <a:pt x="1002" y="1145"/>
                  </a:cubicBezTo>
                  <a:cubicBezTo>
                    <a:pt x="1421" y="1451"/>
                    <a:pt x="1901" y="1665"/>
                    <a:pt x="2391" y="1808"/>
                  </a:cubicBezTo>
                  <a:cubicBezTo>
                    <a:pt x="2892" y="1951"/>
                    <a:pt x="3403" y="2033"/>
                    <a:pt x="3914" y="2033"/>
                  </a:cubicBezTo>
                  <a:cubicBezTo>
                    <a:pt x="4179" y="2033"/>
                    <a:pt x="4434" y="2003"/>
                    <a:pt x="4679" y="1941"/>
                  </a:cubicBezTo>
                  <a:cubicBezTo>
                    <a:pt x="4935" y="1880"/>
                    <a:pt x="5170" y="1778"/>
                    <a:pt x="5385" y="1624"/>
                  </a:cubicBezTo>
                  <a:lnTo>
                    <a:pt x="5385" y="1624"/>
                  </a:lnTo>
                  <a:cubicBezTo>
                    <a:pt x="5012" y="1795"/>
                    <a:pt x="4619" y="1862"/>
                    <a:pt x="4228" y="1862"/>
                  </a:cubicBezTo>
                  <a:cubicBezTo>
                    <a:pt x="4126" y="1862"/>
                    <a:pt x="4025" y="1858"/>
                    <a:pt x="3923" y="1849"/>
                  </a:cubicBezTo>
                  <a:cubicBezTo>
                    <a:pt x="3433" y="1808"/>
                    <a:pt x="2933" y="1726"/>
                    <a:pt x="2463" y="1583"/>
                  </a:cubicBezTo>
                  <a:cubicBezTo>
                    <a:pt x="1982" y="1451"/>
                    <a:pt x="1533" y="1257"/>
                    <a:pt x="1104" y="1002"/>
                  </a:cubicBezTo>
                  <a:cubicBezTo>
                    <a:pt x="899" y="868"/>
                    <a:pt x="695" y="715"/>
                    <a:pt x="511" y="552"/>
                  </a:cubicBezTo>
                  <a:cubicBezTo>
                    <a:pt x="327" y="389"/>
                    <a:pt x="164" y="20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" name="Google Shape;602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22" name="Google Shape;6022;p21"/>
          <p:cNvSpPr txBox="1">
            <a:spLocks noGrp="1"/>
          </p:cNvSpPr>
          <p:nvPr>
            <p:ph type="subTitle" idx="1"/>
          </p:nvPr>
        </p:nvSpPr>
        <p:spPr>
          <a:xfrm>
            <a:off x="723900" y="171015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23" name="Google Shape;6023;p21"/>
          <p:cNvSpPr txBox="1">
            <a:spLocks noGrp="1"/>
          </p:cNvSpPr>
          <p:nvPr>
            <p:ph type="subTitle" idx="2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24" name="Google Shape;6024;p21"/>
          <p:cNvSpPr txBox="1">
            <a:spLocks noGrp="1"/>
          </p:cNvSpPr>
          <p:nvPr>
            <p:ph type="subTitle" idx="3"/>
          </p:nvPr>
        </p:nvSpPr>
        <p:spPr>
          <a:xfrm>
            <a:off x="723900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25" name="Google Shape;6025;p21"/>
          <p:cNvSpPr txBox="1">
            <a:spLocks noGrp="1"/>
          </p:cNvSpPr>
          <p:nvPr>
            <p:ph type="subTitle" idx="4"/>
          </p:nvPr>
        </p:nvSpPr>
        <p:spPr>
          <a:xfrm>
            <a:off x="3578998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26" name="Google Shape;6026;p21"/>
          <p:cNvSpPr txBox="1">
            <a:spLocks noGrp="1"/>
          </p:cNvSpPr>
          <p:nvPr>
            <p:ph type="subTitle" idx="5"/>
          </p:nvPr>
        </p:nvSpPr>
        <p:spPr>
          <a:xfrm>
            <a:off x="6434097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27" name="Google Shape;6027;p21"/>
          <p:cNvSpPr txBox="1">
            <a:spLocks noGrp="1"/>
          </p:cNvSpPr>
          <p:nvPr>
            <p:ph type="subTitle" idx="6"/>
          </p:nvPr>
        </p:nvSpPr>
        <p:spPr>
          <a:xfrm>
            <a:off x="6434097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28" name="Google Shape;6028;p21"/>
          <p:cNvSpPr txBox="1">
            <a:spLocks noGrp="1"/>
          </p:cNvSpPr>
          <p:nvPr>
            <p:ph type="subTitle" idx="7"/>
          </p:nvPr>
        </p:nvSpPr>
        <p:spPr>
          <a:xfrm>
            <a:off x="723900" y="1060275"/>
            <a:ext cx="1984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29" name="Google Shape;6029;p21"/>
          <p:cNvSpPr txBox="1">
            <a:spLocks noGrp="1"/>
          </p:cNvSpPr>
          <p:nvPr>
            <p:ph type="subTitle" idx="8"/>
          </p:nvPr>
        </p:nvSpPr>
        <p:spPr>
          <a:xfrm>
            <a:off x="3579000" y="1060284"/>
            <a:ext cx="1984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30" name="Google Shape;6030;p21"/>
          <p:cNvSpPr txBox="1">
            <a:spLocks noGrp="1"/>
          </p:cNvSpPr>
          <p:nvPr>
            <p:ph type="subTitle" idx="9"/>
          </p:nvPr>
        </p:nvSpPr>
        <p:spPr>
          <a:xfrm>
            <a:off x="6434097" y="1060284"/>
            <a:ext cx="1984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31" name="Google Shape;6031;p21"/>
          <p:cNvSpPr txBox="1">
            <a:spLocks noGrp="1"/>
          </p:cNvSpPr>
          <p:nvPr>
            <p:ph type="subTitle" idx="13"/>
          </p:nvPr>
        </p:nvSpPr>
        <p:spPr>
          <a:xfrm>
            <a:off x="723900" y="2845800"/>
            <a:ext cx="19860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32" name="Google Shape;6032;p21"/>
          <p:cNvSpPr txBox="1">
            <a:spLocks noGrp="1"/>
          </p:cNvSpPr>
          <p:nvPr>
            <p:ph type="subTitle" idx="14"/>
          </p:nvPr>
        </p:nvSpPr>
        <p:spPr>
          <a:xfrm>
            <a:off x="3579000" y="2845800"/>
            <a:ext cx="1984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33" name="Google Shape;6033;p21"/>
          <p:cNvSpPr txBox="1">
            <a:spLocks noGrp="1"/>
          </p:cNvSpPr>
          <p:nvPr>
            <p:ph type="subTitle" idx="15"/>
          </p:nvPr>
        </p:nvSpPr>
        <p:spPr>
          <a:xfrm>
            <a:off x="6434097" y="2845800"/>
            <a:ext cx="1984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34" name="Google Shape;6034;p21"/>
          <p:cNvSpPr/>
          <p:nvPr/>
        </p:nvSpPr>
        <p:spPr>
          <a:xfrm rot="10800000" flipH="1">
            <a:off x="6647978" y="-207740"/>
            <a:ext cx="2505593" cy="2448124"/>
          </a:xfrm>
          <a:custGeom>
            <a:avLst/>
            <a:gdLst/>
            <a:ahLst/>
            <a:cxnLst/>
            <a:rect l="l" t="t" r="r" b="b"/>
            <a:pathLst>
              <a:path w="18268" h="17849" extrusionOk="0">
                <a:moveTo>
                  <a:pt x="18267" y="1"/>
                </a:moveTo>
                <a:cubicBezTo>
                  <a:pt x="17123" y="1258"/>
                  <a:pt x="16296" y="2810"/>
                  <a:pt x="15908" y="4475"/>
                </a:cubicBezTo>
                <a:cubicBezTo>
                  <a:pt x="15417" y="6621"/>
                  <a:pt x="15652" y="9175"/>
                  <a:pt x="14253" y="11004"/>
                </a:cubicBezTo>
                <a:cubicBezTo>
                  <a:pt x="13299" y="12251"/>
                  <a:pt x="12062" y="12597"/>
                  <a:pt x="10735" y="12597"/>
                </a:cubicBezTo>
                <a:cubicBezTo>
                  <a:pt x="9162" y="12597"/>
                  <a:pt x="7463" y="12111"/>
                  <a:pt x="5967" y="12066"/>
                </a:cubicBezTo>
                <a:cubicBezTo>
                  <a:pt x="5889" y="12064"/>
                  <a:pt x="5810" y="12063"/>
                  <a:pt x="5732" y="12063"/>
                </a:cubicBezTo>
                <a:cubicBezTo>
                  <a:pt x="3213" y="12063"/>
                  <a:pt x="838" y="13342"/>
                  <a:pt x="184" y="15938"/>
                </a:cubicBezTo>
                <a:cubicBezTo>
                  <a:pt x="21" y="16562"/>
                  <a:pt x="1" y="17215"/>
                  <a:pt x="82" y="17849"/>
                </a:cubicBezTo>
                <a:lnTo>
                  <a:pt x="18267" y="17849"/>
                </a:lnTo>
                <a:lnTo>
                  <a:pt x="182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5" name="Google Shape;6035;p21"/>
          <p:cNvSpPr/>
          <p:nvPr/>
        </p:nvSpPr>
        <p:spPr>
          <a:xfrm rot="10800000" flipH="1">
            <a:off x="-232890" y="-8"/>
            <a:ext cx="922194" cy="913197"/>
          </a:xfrm>
          <a:custGeom>
            <a:avLst/>
            <a:gdLst/>
            <a:ahLst/>
            <a:cxnLst/>
            <a:rect l="l" t="t" r="r" b="b"/>
            <a:pathLst>
              <a:path w="12342" h="12222" extrusionOk="0">
                <a:moveTo>
                  <a:pt x="6166" y="3107"/>
                </a:moveTo>
                <a:cubicBezTo>
                  <a:pt x="6185" y="3107"/>
                  <a:pt x="6203" y="3107"/>
                  <a:pt x="6222" y="3107"/>
                </a:cubicBezTo>
                <a:cubicBezTo>
                  <a:pt x="7888" y="3138"/>
                  <a:pt x="9205" y="4507"/>
                  <a:pt x="9175" y="6162"/>
                </a:cubicBezTo>
                <a:cubicBezTo>
                  <a:pt x="9144" y="7808"/>
                  <a:pt x="7806" y="9115"/>
                  <a:pt x="6177" y="9115"/>
                </a:cubicBezTo>
                <a:cubicBezTo>
                  <a:pt x="6158" y="9115"/>
                  <a:pt x="6139" y="9115"/>
                  <a:pt x="6120" y="9114"/>
                </a:cubicBezTo>
                <a:cubicBezTo>
                  <a:pt x="4455" y="9084"/>
                  <a:pt x="3137" y="7715"/>
                  <a:pt x="3168" y="6060"/>
                </a:cubicBezTo>
                <a:cubicBezTo>
                  <a:pt x="3198" y="4413"/>
                  <a:pt x="4536" y="3107"/>
                  <a:pt x="6166" y="3107"/>
                </a:cubicBezTo>
                <a:close/>
                <a:moveTo>
                  <a:pt x="6160" y="0"/>
                </a:moveTo>
                <a:cubicBezTo>
                  <a:pt x="2840" y="0"/>
                  <a:pt x="123" y="2665"/>
                  <a:pt x="62" y="6009"/>
                </a:cubicBezTo>
                <a:cubicBezTo>
                  <a:pt x="1" y="9380"/>
                  <a:pt x="2698" y="12159"/>
                  <a:pt x="6069" y="12220"/>
                </a:cubicBezTo>
                <a:cubicBezTo>
                  <a:pt x="6107" y="12221"/>
                  <a:pt x="6144" y="12221"/>
                  <a:pt x="6182" y="12221"/>
                </a:cubicBezTo>
                <a:cubicBezTo>
                  <a:pt x="9502" y="12221"/>
                  <a:pt x="12220" y="9547"/>
                  <a:pt x="12281" y="6213"/>
                </a:cubicBezTo>
                <a:cubicBezTo>
                  <a:pt x="12342" y="2842"/>
                  <a:pt x="9655" y="63"/>
                  <a:pt x="6273" y="1"/>
                </a:cubicBezTo>
                <a:cubicBezTo>
                  <a:pt x="6236" y="1"/>
                  <a:pt x="6198" y="0"/>
                  <a:pt x="61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6" name="Google Shape;6036;p21"/>
          <p:cNvGrpSpPr/>
          <p:nvPr/>
        </p:nvGrpSpPr>
        <p:grpSpPr>
          <a:xfrm rot="10800000" flipH="1">
            <a:off x="8430782" y="68489"/>
            <a:ext cx="1517538" cy="1495345"/>
            <a:chOff x="-1517525" y="-541175"/>
            <a:chExt cx="1096725" cy="1080686"/>
          </a:xfrm>
        </p:grpSpPr>
        <p:sp>
          <p:nvSpPr>
            <p:cNvPr id="6037" name="Google Shape;6037;p21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21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21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21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21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21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21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21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21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21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21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21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21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21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21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21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21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21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21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21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21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21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21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21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21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21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21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21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21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21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21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21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21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21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21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21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21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21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21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21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21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21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21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21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21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21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21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21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21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21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21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21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21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21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21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21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21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21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21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21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21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21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21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21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21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21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21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21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21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21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21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21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21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21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21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21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21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21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21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21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21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21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21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21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21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21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21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21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21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21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21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21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21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21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21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21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21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21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21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21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21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21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21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21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21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21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21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21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21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21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21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21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21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21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21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21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21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21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21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21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21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21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21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21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21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21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21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21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21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21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21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21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21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21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21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21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21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21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21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21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21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21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21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21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21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21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21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21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21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21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21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21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21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21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21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21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21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21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21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21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21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21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21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21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21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21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21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21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21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21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21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21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21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21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21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21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21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21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21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21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21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21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21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21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21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21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21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21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21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21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21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21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21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21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21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21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21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21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21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21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21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21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21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21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21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21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21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21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21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21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21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21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21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21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21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21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21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21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21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21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21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21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21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21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21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21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21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21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21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21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21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21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21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21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21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21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21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21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21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21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21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21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21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21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21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21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21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21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21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21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21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21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21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21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21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21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21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21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21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21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21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21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21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21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21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21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21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21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21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21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21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21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21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21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21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21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21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21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21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21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21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21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21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21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21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21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21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21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21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21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21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21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21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21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21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21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21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21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21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21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21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21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21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21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21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21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21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21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21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21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21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21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21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21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21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21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21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21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21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21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21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21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21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21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21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21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21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21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21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21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21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21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21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21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21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21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3" name="Google Shape;6373;p21"/>
          <p:cNvGrpSpPr/>
          <p:nvPr/>
        </p:nvGrpSpPr>
        <p:grpSpPr>
          <a:xfrm rot="10800000" flipH="1">
            <a:off x="-828243" y="3924827"/>
            <a:ext cx="1517538" cy="1495345"/>
            <a:chOff x="-1517525" y="-541175"/>
            <a:chExt cx="1096725" cy="1080686"/>
          </a:xfrm>
        </p:grpSpPr>
        <p:sp>
          <p:nvSpPr>
            <p:cNvPr id="6374" name="Google Shape;6374;p21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21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21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21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21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21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21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21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21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21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21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21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21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21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21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21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21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21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21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21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21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21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21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21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21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21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21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21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21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21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21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21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21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21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21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21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21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21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21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21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21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21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21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21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21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21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21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21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21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21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21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21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21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21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21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21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21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21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21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21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21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21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21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21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21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21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21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21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21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21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21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21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21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21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21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21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21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21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21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21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21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21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21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21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21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21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21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21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21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21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21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21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21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21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21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21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21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21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21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21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21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21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21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21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21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21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21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21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21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21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21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21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21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21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21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21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21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21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21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21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21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21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21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21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21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21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21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21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21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21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21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21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21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21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21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21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21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21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21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21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21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21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21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21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21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21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21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21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21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21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21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21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21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21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21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21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21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21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21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21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21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21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21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21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21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21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21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21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21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21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21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21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21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21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21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21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21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21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21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21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21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21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21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21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21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21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21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21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21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21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21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21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21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21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21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21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21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21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21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21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21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21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21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21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21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21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21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21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21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21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21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21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21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21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21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21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21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21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21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21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21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21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21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21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21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21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21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21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21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21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21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21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21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21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21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21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21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21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21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21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21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21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21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21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21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21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21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21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21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21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21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21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21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21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21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21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21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21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21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21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21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21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21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21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21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21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21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21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21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21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21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21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21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21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21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21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21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21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21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21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21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21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21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21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21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21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21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21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21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21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21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21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21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21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21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21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21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21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21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21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21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21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21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21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21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21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21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21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21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21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21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21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21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21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21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21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21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21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21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21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21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21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21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21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21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21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21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21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21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21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21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21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21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21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21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21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0" name="Google Shape;6710;p21"/>
          <p:cNvSpPr/>
          <p:nvPr/>
        </p:nvSpPr>
        <p:spPr>
          <a:xfrm rot="10800000" flipH="1">
            <a:off x="0" y="4672501"/>
            <a:ext cx="9220167" cy="539499"/>
          </a:xfrm>
          <a:custGeom>
            <a:avLst/>
            <a:gdLst/>
            <a:ahLst/>
            <a:cxnLst/>
            <a:rect l="l" t="t" r="r" b="b"/>
            <a:pathLst>
              <a:path w="43869" h="8659" extrusionOk="0">
                <a:moveTo>
                  <a:pt x="0" y="1"/>
                </a:moveTo>
                <a:lnTo>
                  <a:pt x="0" y="3076"/>
                </a:lnTo>
                <a:cubicBezTo>
                  <a:pt x="572" y="2811"/>
                  <a:pt x="1185" y="2637"/>
                  <a:pt x="1808" y="2504"/>
                </a:cubicBezTo>
                <a:cubicBezTo>
                  <a:pt x="2757" y="2309"/>
                  <a:pt x="3718" y="2221"/>
                  <a:pt x="4682" y="2221"/>
                </a:cubicBezTo>
                <a:cubicBezTo>
                  <a:pt x="7038" y="2221"/>
                  <a:pt x="9409" y="2743"/>
                  <a:pt x="11656" y="3475"/>
                </a:cubicBezTo>
                <a:cubicBezTo>
                  <a:pt x="14834" y="4507"/>
                  <a:pt x="17858" y="5967"/>
                  <a:pt x="21014" y="7040"/>
                </a:cubicBezTo>
                <a:cubicBezTo>
                  <a:pt x="23870" y="8002"/>
                  <a:pt x="26864" y="8658"/>
                  <a:pt x="29877" y="8658"/>
                </a:cubicBezTo>
                <a:cubicBezTo>
                  <a:pt x="30130" y="8658"/>
                  <a:pt x="30384" y="8653"/>
                  <a:pt x="30638" y="8644"/>
                </a:cubicBezTo>
                <a:cubicBezTo>
                  <a:pt x="33898" y="8532"/>
                  <a:pt x="37187" y="7572"/>
                  <a:pt x="39792" y="5590"/>
                </a:cubicBezTo>
                <a:cubicBezTo>
                  <a:pt x="41651" y="4169"/>
                  <a:pt x="43123" y="2198"/>
                  <a:pt x="438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1" name="Google Shape;6711;p21"/>
          <p:cNvSpPr/>
          <p:nvPr/>
        </p:nvSpPr>
        <p:spPr>
          <a:xfrm rot="10800000" flipH="1">
            <a:off x="200501" y="1189889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2" name="Google Shape;6712;p21"/>
          <p:cNvSpPr/>
          <p:nvPr/>
        </p:nvSpPr>
        <p:spPr>
          <a:xfrm rot="10800000" flipH="1">
            <a:off x="8502150" y="3654815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3" name="Google Shape;6713;p21"/>
          <p:cNvSpPr/>
          <p:nvPr/>
        </p:nvSpPr>
        <p:spPr>
          <a:xfrm rot="10800000" flipH="1">
            <a:off x="5992451" y="4818739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6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5" name="Google Shape;6715;p22"/>
          <p:cNvSpPr txBox="1">
            <a:spLocks noGrp="1"/>
          </p:cNvSpPr>
          <p:nvPr>
            <p:ph type="title" hasCustomPrompt="1"/>
          </p:nvPr>
        </p:nvSpPr>
        <p:spPr>
          <a:xfrm>
            <a:off x="4938169" y="1981488"/>
            <a:ext cx="3492600" cy="768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16" name="Google Shape;6716;p22"/>
          <p:cNvSpPr txBox="1">
            <a:spLocks noGrp="1"/>
          </p:cNvSpPr>
          <p:nvPr>
            <p:ph type="subTitle" idx="1"/>
          </p:nvPr>
        </p:nvSpPr>
        <p:spPr>
          <a:xfrm>
            <a:off x="4938169" y="2748298"/>
            <a:ext cx="3492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717" name="Google Shape;6717;p22"/>
          <p:cNvSpPr txBox="1">
            <a:spLocks noGrp="1"/>
          </p:cNvSpPr>
          <p:nvPr>
            <p:ph type="title" idx="2" hasCustomPrompt="1"/>
          </p:nvPr>
        </p:nvSpPr>
        <p:spPr>
          <a:xfrm>
            <a:off x="4938169" y="539489"/>
            <a:ext cx="3492600" cy="768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18" name="Google Shape;6718;p22"/>
          <p:cNvSpPr txBox="1">
            <a:spLocks noGrp="1"/>
          </p:cNvSpPr>
          <p:nvPr>
            <p:ph type="subTitle" idx="3"/>
          </p:nvPr>
        </p:nvSpPr>
        <p:spPr>
          <a:xfrm>
            <a:off x="4938169" y="1304184"/>
            <a:ext cx="3492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719" name="Google Shape;6719;p22"/>
          <p:cNvSpPr txBox="1">
            <a:spLocks noGrp="1"/>
          </p:cNvSpPr>
          <p:nvPr>
            <p:ph type="title" idx="4" hasCustomPrompt="1"/>
          </p:nvPr>
        </p:nvSpPr>
        <p:spPr>
          <a:xfrm>
            <a:off x="4938169" y="3423488"/>
            <a:ext cx="3492600" cy="768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20" name="Google Shape;6720;p22"/>
          <p:cNvSpPr txBox="1">
            <a:spLocks noGrp="1"/>
          </p:cNvSpPr>
          <p:nvPr>
            <p:ph type="subTitle" idx="5"/>
          </p:nvPr>
        </p:nvSpPr>
        <p:spPr>
          <a:xfrm>
            <a:off x="4938169" y="4192411"/>
            <a:ext cx="3492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721" name="Google Shape;6721;p22"/>
          <p:cNvSpPr/>
          <p:nvPr/>
        </p:nvSpPr>
        <p:spPr>
          <a:xfrm>
            <a:off x="5791269" y="2102249"/>
            <a:ext cx="3352726" cy="3041317"/>
          </a:xfrm>
          <a:custGeom>
            <a:avLst/>
            <a:gdLst/>
            <a:ahLst/>
            <a:cxnLst/>
            <a:rect l="l" t="t" r="r" b="b"/>
            <a:pathLst>
              <a:path w="18268" h="16571" extrusionOk="0">
                <a:moveTo>
                  <a:pt x="18267" y="0"/>
                </a:moveTo>
                <a:cubicBezTo>
                  <a:pt x="17011" y="685"/>
                  <a:pt x="15979" y="1778"/>
                  <a:pt x="15438" y="3106"/>
                </a:cubicBezTo>
                <a:cubicBezTo>
                  <a:pt x="14743" y="4812"/>
                  <a:pt x="14896" y="6733"/>
                  <a:pt x="14937" y="8572"/>
                </a:cubicBezTo>
                <a:cubicBezTo>
                  <a:pt x="14937" y="9083"/>
                  <a:pt x="14937" y="9603"/>
                  <a:pt x="14773" y="10084"/>
                </a:cubicBezTo>
                <a:cubicBezTo>
                  <a:pt x="14318" y="11360"/>
                  <a:pt x="12827" y="11974"/>
                  <a:pt x="11468" y="11974"/>
                </a:cubicBezTo>
                <a:cubicBezTo>
                  <a:pt x="11456" y="11974"/>
                  <a:pt x="11444" y="11974"/>
                  <a:pt x="11433" y="11974"/>
                </a:cubicBezTo>
                <a:cubicBezTo>
                  <a:pt x="10074" y="11974"/>
                  <a:pt x="8746" y="11524"/>
                  <a:pt x="7387" y="11412"/>
                </a:cubicBezTo>
                <a:cubicBezTo>
                  <a:pt x="7166" y="11393"/>
                  <a:pt x="6944" y="11383"/>
                  <a:pt x="6721" y="11383"/>
                </a:cubicBezTo>
                <a:cubicBezTo>
                  <a:pt x="4806" y="11383"/>
                  <a:pt x="2877" y="12088"/>
                  <a:pt x="1512" y="13424"/>
                </a:cubicBezTo>
                <a:cubicBezTo>
                  <a:pt x="849" y="14078"/>
                  <a:pt x="327" y="14875"/>
                  <a:pt x="0" y="15733"/>
                </a:cubicBezTo>
                <a:lnTo>
                  <a:pt x="0" y="16571"/>
                </a:lnTo>
                <a:lnTo>
                  <a:pt x="18267" y="16571"/>
                </a:lnTo>
                <a:lnTo>
                  <a:pt x="1826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2" name="Google Shape;6722;p22"/>
          <p:cNvSpPr/>
          <p:nvPr/>
        </p:nvSpPr>
        <p:spPr>
          <a:xfrm rot="10800000" flipH="1">
            <a:off x="3" y="8"/>
            <a:ext cx="2628891" cy="2425217"/>
          </a:xfrm>
          <a:custGeom>
            <a:avLst/>
            <a:gdLst/>
            <a:ahLst/>
            <a:cxnLst/>
            <a:rect l="l" t="t" r="r" b="b"/>
            <a:pathLst>
              <a:path w="16857" h="15551" extrusionOk="0">
                <a:moveTo>
                  <a:pt x="0" y="1"/>
                </a:moveTo>
                <a:lnTo>
                  <a:pt x="0" y="15550"/>
                </a:lnTo>
                <a:lnTo>
                  <a:pt x="14845" y="15550"/>
                </a:lnTo>
                <a:cubicBezTo>
                  <a:pt x="15324" y="14334"/>
                  <a:pt x="15856" y="12679"/>
                  <a:pt x="15958" y="12372"/>
                </a:cubicBezTo>
                <a:cubicBezTo>
                  <a:pt x="16489" y="10758"/>
                  <a:pt x="16857" y="9032"/>
                  <a:pt x="16469" y="7336"/>
                </a:cubicBezTo>
                <a:cubicBezTo>
                  <a:pt x="15274" y="2187"/>
                  <a:pt x="9614" y="2544"/>
                  <a:pt x="5507" y="2238"/>
                </a:cubicBezTo>
                <a:cubicBezTo>
                  <a:pt x="3402" y="2085"/>
                  <a:pt x="1349" y="1329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3" name="Google Shape;6723;p22"/>
          <p:cNvSpPr/>
          <p:nvPr/>
        </p:nvSpPr>
        <p:spPr>
          <a:xfrm flipH="1">
            <a:off x="-563226" y="2396455"/>
            <a:ext cx="1281912" cy="1162406"/>
          </a:xfrm>
          <a:custGeom>
            <a:avLst/>
            <a:gdLst/>
            <a:ahLst/>
            <a:cxnLst/>
            <a:rect l="l" t="t" r="r" b="b"/>
            <a:pathLst>
              <a:path w="10452" h="9478" extrusionOk="0">
                <a:moveTo>
                  <a:pt x="5225" y="0"/>
                </a:moveTo>
                <a:cubicBezTo>
                  <a:pt x="4038" y="0"/>
                  <a:pt x="2851" y="443"/>
                  <a:pt x="1932" y="1332"/>
                </a:cubicBezTo>
                <a:cubicBezTo>
                  <a:pt x="52" y="3150"/>
                  <a:pt x="0" y="6154"/>
                  <a:pt x="1819" y="8034"/>
                </a:cubicBezTo>
                <a:cubicBezTo>
                  <a:pt x="2748" y="8994"/>
                  <a:pt x="3985" y="9477"/>
                  <a:pt x="5224" y="9477"/>
                </a:cubicBezTo>
                <a:cubicBezTo>
                  <a:pt x="6409" y="9477"/>
                  <a:pt x="7597" y="9035"/>
                  <a:pt x="8521" y="8146"/>
                </a:cubicBezTo>
                <a:cubicBezTo>
                  <a:pt x="10400" y="6328"/>
                  <a:pt x="10452" y="3324"/>
                  <a:pt x="8633" y="1444"/>
                </a:cubicBezTo>
                <a:cubicBezTo>
                  <a:pt x="7704" y="484"/>
                  <a:pt x="6465" y="0"/>
                  <a:pt x="52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4" name="Google Shape;6724;p22"/>
          <p:cNvSpPr/>
          <p:nvPr/>
        </p:nvSpPr>
        <p:spPr>
          <a:xfrm flipH="1">
            <a:off x="462695" y="1223150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5" name="Google Shape;6725;p22"/>
          <p:cNvGrpSpPr/>
          <p:nvPr/>
        </p:nvGrpSpPr>
        <p:grpSpPr>
          <a:xfrm rot="-5400000" flipH="1">
            <a:off x="3311842" y="-38934"/>
            <a:ext cx="81758" cy="608663"/>
            <a:chOff x="-1154155" y="1061718"/>
            <a:chExt cx="36015" cy="268015"/>
          </a:xfrm>
        </p:grpSpPr>
        <p:sp>
          <p:nvSpPr>
            <p:cNvPr id="6726" name="Google Shape;6726;p22"/>
            <p:cNvSpPr/>
            <p:nvPr/>
          </p:nvSpPr>
          <p:spPr>
            <a:xfrm>
              <a:off x="-1154155" y="1061718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195" y="0"/>
                  </a:moveTo>
                  <a:cubicBezTo>
                    <a:pt x="175" y="0"/>
                    <a:pt x="164" y="11"/>
                    <a:pt x="144" y="11"/>
                  </a:cubicBezTo>
                  <a:cubicBezTo>
                    <a:pt x="134" y="21"/>
                    <a:pt x="123" y="31"/>
                    <a:pt x="103" y="31"/>
                  </a:cubicBezTo>
                  <a:lnTo>
                    <a:pt x="73" y="62"/>
                  </a:lnTo>
                  <a:cubicBezTo>
                    <a:pt x="62" y="72"/>
                    <a:pt x="52" y="82"/>
                    <a:pt x="42" y="103"/>
                  </a:cubicBezTo>
                  <a:cubicBezTo>
                    <a:pt x="32" y="113"/>
                    <a:pt x="32" y="123"/>
                    <a:pt x="21" y="143"/>
                  </a:cubicBezTo>
                  <a:cubicBezTo>
                    <a:pt x="21" y="154"/>
                    <a:pt x="11" y="164"/>
                    <a:pt x="11" y="184"/>
                  </a:cubicBezTo>
                  <a:cubicBezTo>
                    <a:pt x="1" y="195"/>
                    <a:pt x="1" y="215"/>
                    <a:pt x="1" y="225"/>
                  </a:cubicBezTo>
                  <a:cubicBezTo>
                    <a:pt x="1" y="286"/>
                    <a:pt x="32" y="348"/>
                    <a:pt x="73" y="389"/>
                  </a:cubicBezTo>
                  <a:cubicBezTo>
                    <a:pt x="114" y="440"/>
                    <a:pt x="175" y="461"/>
                    <a:pt x="236" y="461"/>
                  </a:cubicBezTo>
                  <a:cubicBezTo>
                    <a:pt x="297" y="461"/>
                    <a:pt x="359" y="440"/>
                    <a:pt x="400" y="389"/>
                  </a:cubicBezTo>
                  <a:lnTo>
                    <a:pt x="430" y="358"/>
                  </a:lnTo>
                  <a:cubicBezTo>
                    <a:pt x="440" y="348"/>
                    <a:pt x="440" y="327"/>
                    <a:pt x="450" y="318"/>
                  </a:cubicBezTo>
                  <a:cubicBezTo>
                    <a:pt x="461" y="307"/>
                    <a:pt x="461" y="286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59" y="21"/>
                    <a:pt x="297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22"/>
            <p:cNvSpPr/>
            <p:nvPr/>
          </p:nvSpPr>
          <p:spPr>
            <a:xfrm>
              <a:off x="-1154155" y="1139575"/>
              <a:ext cx="35193" cy="112300"/>
            </a:xfrm>
            <a:custGeom>
              <a:avLst/>
              <a:gdLst/>
              <a:ahLst/>
              <a:cxnLst/>
              <a:rect l="l" t="t" r="r" b="b"/>
              <a:pathLst>
                <a:path w="471" h="1503" extrusionOk="0">
                  <a:moveTo>
                    <a:pt x="236" y="1"/>
                  </a:moveTo>
                  <a:cubicBezTo>
                    <a:pt x="114" y="1"/>
                    <a:pt x="1" y="103"/>
                    <a:pt x="1" y="225"/>
                  </a:cubicBezTo>
                  <a:cubicBezTo>
                    <a:pt x="1" y="358"/>
                    <a:pt x="114" y="461"/>
                    <a:pt x="236" y="461"/>
                  </a:cubicBezTo>
                  <a:cubicBezTo>
                    <a:pt x="369" y="461"/>
                    <a:pt x="471" y="358"/>
                    <a:pt x="471" y="225"/>
                  </a:cubicBezTo>
                  <a:cubicBezTo>
                    <a:pt x="471" y="103"/>
                    <a:pt x="369" y="1"/>
                    <a:pt x="236" y="1"/>
                  </a:cubicBezTo>
                  <a:close/>
                  <a:moveTo>
                    <a:pt x="236" y="1043"/>
                  </a:moveTo>
                  <a:cubicBezTo>
                    <a:pt x="114" y="1043"/>
                    <a:pt x="1" y="1145"/>
                    <a:pt x="1" y="1267"/>
                  </a:cubicBezTo>
                  <a:cubicBezTo>
                    <a:pt x="1" y="1401"/>
                    <a:pt x="114" y="1503"/>
                    <a:pt x="236" y="1503"/>
                  </a:cubicBezTo>
                  <a:cubicBezTo>
                    <a:pt x="369" y="1503"/>
                    <a:pt x="471" y="1401"/>
                    <a:pt x="471" y="1267"/>
                  </a:cubicBezTo>
                  <a:cubicBezTo>
                    <a:pt x="471" y="1145"/>
                    <a:pt x="369" y="1043"/>
                    <a:pt x="236" y="10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22"/>
            <p:cNvSpPr/>
            <p:nvPr/>
          </p:nvSpPr>
          <p:spPr>
            <a:xfrm>
              <a:off x="-1154155" y="1295289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236" y="1"/>
                  </a:moveTo>
                  <a:cubicBezTo>
                    <a:pt x="175" y="1"/>
                    <a:pt x="114" y="21"/>
                    <a:pt x="73" y="62"/>
                  </a:cubicBezTo>
                  <a:cubicBezTo>
                    <a:pt x="32" y="113"/>
                    <a:pt x="1" y="175"/>
                    <a:pt x="1" y="225"/>
                  </a:cubicBezTo>
                  <a:cubicBezTo>
                    <a:pt x="1" y="246"/>
                    <a:pt x="1" y="256"/>
                    <a:pt x="11" y="277"/>
                  </a:cubicBezTo>
                  <a:cubicBezTo>
                    <a:pt x="11" y="287"/>
                    <a:pt x="21" y="307"/>
                    <a:pt x="21" y="318"/>
                  </a:cubicBezTo>
                  <a:cubicBezTo>
                    <a:pt x="32" y="328"/>
                    <a:pt x="32" y="348"/>
                    <a:pt x="42" y="359"/>
                  </a:cubicBezTo>
                  <a:lnTo>
                    <a:pt x="73" y="389"/>
                  </a:lnTo>
                  <a:cubicBezTo>
                    <a:pt x="114" y="440"/>
                    <a:pt x="175" y="461"/>
                    <a:pt x="236" y="461"/>
                  </a:cubicBezTo>
                  <a:lnTo>
                    <a:pt x="277" y="461"/>
                  </a:lnTo>
                  <a:cubicBezTo>
                    <a:pt x="297" y="450"/>
                    <a:pt x="307" y="450"/>
                    <a:pt x="328" y="440"/>
                  </a:cubicBezTo>
                  <a:cubicBezTo>
                    <a:pt x="338" y="440"/>
                    <a:pt x="348" y="430"/>
                    <a:pt x="369" y="420"/>
                  </a:cubicBezTo>
                  <a:lnTo>
                    <a:pt x="400" y="389"/>
                  </a:lnTo>
                  <a:lnTo>
                    <a:pt x="430" y="359"/>
                  </a:lnTo>
                  <a:cubicBezTo>
                    <a:pt x="440" y="348"/>
                    <a:pt x="440" y="328"/>
                    <a:pt x="450" y="318"/>
                  </a:cubicBezTo>
                  <a:cubicBezTo>
                    <a:pt x="461" y="307"/>
                    <a:pt x="461" y="287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89" y="52"/>
                    <a:pt x="379" y="41"/>
                    <a:pt x="369" y="41"/>
                  </a:cubicBezTo>
                  <a:cubicBezTo>
                    <a:pt x="348" y="32"/>
                    <a:pt x="338" y="21"/>
                    <a:pt x="328" y="11"/>
                  </a:cubicBezTo>
                  <a:cubicBezTo>
                    <a:pt x="307" y="11"/>
                    <a:pt x="297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9" name="Google Shape;6729;p22"/>
          <p:cNvGrpSpPr/>
          <p:nvPr/>
        </p:nvGrpSpPr>
        <p:grpSpPr>
          <a:xfrm>
            <a:off x="8607257" y="224527"/>
            <a:ext cx="1517538" cy="1495345"/>
            <a:chOff x="-1517525" y="-541175"/>
            <a:chExt cx="1096725" cy="1080686"/>
          </a:xfrm>
        </p:grpSpPr>
        <p:sp>
          <p:nvSpPr>
            <p:cNvPr id="6730" name="Google Shape;6730;p22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22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22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22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22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22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22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22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22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22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22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22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22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22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22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22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22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22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22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22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22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22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22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22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22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22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22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22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22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22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22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22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22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22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22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22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22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22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22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22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22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22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22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22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22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22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22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22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22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22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22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22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22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22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22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22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22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22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22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22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22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22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22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22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22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22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22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22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22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22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22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22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22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22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22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22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22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22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22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22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22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22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22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22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22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22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22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22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22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22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22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22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22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22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22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22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22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22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22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22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22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22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22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22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22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22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22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22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22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22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22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22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22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22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22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22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22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22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22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22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22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22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22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22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22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22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22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22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22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22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22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22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22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22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22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22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22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22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22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22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22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22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22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22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22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22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22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22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22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22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22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22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22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22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22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22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22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22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22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22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22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22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22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22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22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22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22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22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22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22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22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22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22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22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22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22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22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22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22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22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22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22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22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22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22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22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22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22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22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22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22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22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22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22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22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22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22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22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22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22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22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22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22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22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22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22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22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22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22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22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22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22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22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22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22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22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22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22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22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22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22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22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22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22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22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22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22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22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22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22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22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22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22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22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22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22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22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22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22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22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22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22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22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22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22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22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22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22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22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22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22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22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22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22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22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22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22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22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22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22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22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22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22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22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22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22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22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22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22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22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22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22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22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22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22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22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22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22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22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22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22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22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22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22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22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22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22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22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22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22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22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22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22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22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22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22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22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22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22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22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22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22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22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22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22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22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22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22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22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22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22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22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22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22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22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22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22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22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22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22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22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22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22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22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22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22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22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22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22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22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22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22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22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22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22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22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6" name="Google Shape;7066;p22"/>
          <p:cNvSpPr/>
          <p:nvPr/>
        </p:nvSpPr>
        <p:spPr>
          <a:xfrm flipH="1">
            <a:off x="296420" y="3821625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9" name="Google Shape;7419;p24"/>
          <p:cNvSpPr/>
          <p:nvPr/>
        </p:nvSpPr>
        <p:spPr>
          <a:xfrm>
            <a:off x="5791269" y="2102249"/>
            <a:ext cx="3352726" cy="3041317"/>
          </a:xfrm>
          <a:custGeom>
            <a:avLst/>
            <a:gdLst/>
            <a:ahLst/>
            <a:cxnLst/>
            <a:rect l="l" t="t" r="r" b="b"/>
            <a:pathLst>
              <a:path w="18268" h="16571" extrusionOk="0">
                <a:moveTo>
                  <a:pt x="18267" y="0"/>
                </a:moveTo>
                <a:cubicBezTo>
                  <a:pt x="17011" y="685"/>
                  <a:pt x="15979" y="1778"/>
                  <a:pt x="15438" y="3106"/>
                </a:cubicBezTo>
                <a:cubicBezTo>
                  <a:pt x="14743" y="4812"/>
                  <a:pt x="14896" y="6733"/>
                  <a:pt x="14937" y="8572"/>
                </a:cubicBezTo>
                <a:cubicBezTo>
                  <a:pt x="14937" y="9083"/>
                  <a:pt x="14937" y="9603"/>
                  <a:pt x="14773" y="10084"/>
                </a:cubicBezTo>
                <a:cubicBezTo>
                  <a:pt x="14318" y="11360"/>
                  <a:pt x="12827" y="11974"/>
                  <a:pt x="11468" y="11974"/>
                </a:cubicBezTo>
                <a:cubicBezTo>
                  <a:pt x="11456" y="11974"/>
                  <a:pt x="11444" y="11974"/>
                  <a:pt x="11433" y="11974"/>
                </a:cubicBezTo>
                <a:cubicBezTo>
                  <a:pt x="10074" y="11974"/>
                  <a:pt x="8746" y="11524"/>
                  <a:pt x="7387" y="11412"/>
                </a:cubicBezTo>
                <a:cubicBezTo>
                  <a:pt x="7166" y="11393"/>
                  <a:pt x="6944" y="11383"/>
                  <a:pt x="6721" y="11383"/>
                </a:cubicBezTo>
                <a:cubicBezTo>
                  <a:pt x="4806" y="11383"/>
                  <a:pt x="2877" y="12088"/>
                  <a:pt x="1512" y="13424"/>
                </a:cubicBezTo>
                <a:cubicBezTo>
                  <a:pt x="849" y="14078"/>
                  <a:pt x="327" y="14875"/>
                  <a:pt x="0" y="15733"/>
                </a:cubicBezTo>
                <a:lnTo>
                  <a:pt x="0" y="16571"/>
                </a:lnTo>
                <a:lnTo>
                  <a:pt x="18267" y="16571"/>
                </a:lnTo>
                <a:lnTo>
                  <a:pt x="1826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0" name="Google Shape;7420;p24"/>
          <p:cNvSpPr/>
          <p:nvPr/>
        </p:nvSpPr>
        <p:spPr>
          <a:xfrm rot="5400000" flipH="1">
            <a:off x="-190497" y="2732533"/>
            <a:ext cx="2628891" cy="2425217"/>
          </a:xfrm>
          <a:custGeom>
            <a:avLst/>
            <a:gdLst/>
            <a:ahLst/>
            <a:cxnLst/>
            <a:rect l="l" t="t" r="r" b="b"/>
            <a:pathLst>
              <a:path w="16857" h="15551" extrusionOk="0">
                <a:moveTo>
                  <a:pt x="0" y="1"/>
                </a:moveTo>
                <a:lnTo>
                  <a:pt x="0" y="15550"/>
                </a:lnTo>
                <a:lnTo>
                  <a:pt x="14845" y="15550"/>
                </a:lnTo>
                <a:cubicBezTo>
                  <a:pt x="15324" y="14334"/>
                  <a:pt x="15856" y="12679"/>
                  <a:pt x="15958" y="12372"/>
                </a:cubicBezTo>
                <a:cubicBezTo>
                  <a:pt x="16489" y="10758"/>
                  <a:pt x="16857" y="9032"/>
                  <a:pt x="16469" y="7336"/>
                </a:cubicBezTo>
                <a:cubicBezTo>
                  <a:pt x="15274" y="2187"/>
                  <a:pt x="9614" y="2544"/>
                  <a:pt x="5507" y="2238"/>
                </a:cubicBezTo>
                <a:cubicBezTo>
                  <a:pt x="3402" y="2085"/>
                  <a:pt x="1349" y="1329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1" name="Google Shape;7421;p24"/>
          <p:cNvSpPr/>
          <p:nvPr/>
        </p:nvSpPr>
        <p:spPr>
          <a:xfrm flipH="1">
            <a:off x="-610726" y="2564030"/>
            <a:ext cx="1281912" cy="1162406"/>
          </a:xfrm>
          <a:custGeom>
            <a:avLst/>
            <a:gdLst/>
            <a:ahLst/>
            <a:cxnLst/>
            <a:rect l="l" t="t" r="r" b="b"/>
            <a:pathLst>
              <a:path w="10452" h="9478" extrusionOk="0">
                <a:moveTo>
                  <a:pt x="5225" y="0"/>
                </a:moveTo>
                <a:cubicBezTo>
                  <a:pt x="4038" y="0"/>
                  <a:pt x="2851" y="443"/>
                  <a:pt x="1932" y="1332"/>
                </a:cubicBezTo>
                <a:cubicBezTo>
                  <a:pt x="52" y="3150"/>
                  <a:pt x="0" y="6154"/>
                  <a:pt x="1819" y="8034"/>
                </a:cubicBezTo>
                <a:cubicBezTo>
                  <a:pt x="2748" y="8994"/>
                  <a:pt x="3985" y="9477"/>
                  <a:pt x="5224" y="9477"/>
                </a:cubicBezTo>
                <a:cubicBezTo>
                  <a:pt x="6409" y="9477"/>
                  <a:pt x="7597" y="9035"/>
                  <a:pt x="8521" y="8146"/>
                </a:cubicBezTo>
                <a:cubicBezTo>
                  <a:pt x="10400" y="6328"/>
                  <a:pt x="10452" y="3324"/>
                  <a:pt x="8633" y="1444"/>
                </a:cubicBezTo>
                <a:cubicBezTo>
                  <a:pt x="7704" y="484"/>
                  <a:pt x="6465" y="0"/>
                  <a:pt x="52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2" name="Google Shape;7422;p24"/>
          <p:cNvSpPr/>
          <p:nvPr/>
        </p:nvSpPr>
        <p:spPr>
          <a:xfrm flipH="1">
            <a:off x="253145" y="1994675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3" name="Google Shape;7423;p24"/>
          <p:cNvGrpSpPr/>
          <p:nvPr/>
        </p:nvGrpSpPr>
        <p:grpSpPr>
          <a:xfrm rot="-5400000" flipH="1">
            <a:off x="8085567" y="-38934"/>
            <a:ext cx="81758" cy="608663"/>
            <a:chOff x="-1154155" y="1061718"/>
            <a:chExt cx="36015" cy="268015"/>
          </a:xfrm>
        </p:grpSpPr>
        <p:sp>
          <p:nvSpPr>
            <p:cNvPr id="7424" name="Google Shape;7424;p24"/>
            <p:cNvSpPr/>
            <p:nvPr/>
          </p:nvSpPr>
          <p:spPr>
            <a:xfrm>
              <a:off x="-1154155" y="1061718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195" y="0"/>
                  </a:moveTo>
                  <a:cubicBezTo>
                    <a:pt x="175" y="0"/>
                    <a:pt x="164" y="11"/>
                    <a:pt x="144" y="11"/>
                  </a:cubicBezTo>
                  <a:cubicBezTo>
                    <a:pt x="134" y="21"/>
                    <a:pt x="123" y="31"/>
                    <a:pt x="103" y="31"/>
                  </a:cubicBezTo>
                  <a:lnTo>
                    <a:pt x="73" y="62"/>
                  </a:lnTo>
                  <a:cubicBezTo>
                    <a:pt x="62" y="72"/>
                    <a:pt x="52" y="82"/>
                    <a:pt x="42" y="103"/>
                  </a:cubicBezTo>
                  <a:cubicBezTo>
                    <a:pt x="32" y="113"/>
                    <a:pt x="32" y="123"/>
                    <a:pt x="21" y="143"/>
                  </a:cubicBezTo>
                  <a:cubicBezTo>
                    <a:pt x="21" y="154"/>
                    <a:pt x="11" y="164"/>
                    <a:pt x="11" y="184"/>
                  </a:cubicBezTo>
                  <a:cubicBezTo>
                    <a:pt x="1" y="195"/>
                    <a:pt x="1" y="215"/>
                    <a:pt x="1" y="225"/>
                  </a:cubicBezTo>
                  <a:cubicBezTo>
                    <a:pt x="1" y="286"/>
                    <a:pt x="32" y="348"/>
                    <a:pt x="73" y="389"/>
                  </a:cubicBezTo>
                  <a:cubicBezTo>
                    <a:pt x="114" y="440"/>
                    <a:pt x="175" y="461"/>
                    <a:pt x="236" y="461"/>
                  </a:cubicBezTo>
                  <a:cubicBezTo>
                    <a:pt x="297" y="461"/>
                    <a:pt x="359" y="440"/>
                    <a:pt x="400" y="389"/>
                  </a:cubicBezTo>
                  <a:lnTo>
                    <a:pt x="430" y="358"/>
                  </a:lnTo>
                  <a:cubicBezTo>
                    <a:pt x="440" y="348"/>
                    <a:pt x="440" y="327"/>
                    <a:pt x="450" y="318"/>
                  </a:cubicBezTo>
                  <a:cubicBezTo>
                    <a:pt x="461" y="307"/>
                    <a:pt x="461" y="286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59" y="21"/>
                    <a:pt x="297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24"/>
            <p:cNvSpPr/>
            <p:nvPr/>
          </p:nvSpPr>
          <p:spPr>
            <a:xfrm>
              <a:off x="-1154155" y="1139575"/>
              <a:ext cx="35193" cy="112300"/>
            </a:xfrm>
            <a:custGeom>
              <a:avLst/>
              <a:gdLst/>
              <a:ahLst/>
              <a:cxnLst/>
              <a:rect l="l" t="t" r="r" b="b"/>
              <a:pathLst>
                <a:path w="471" h="1503" extrusionOk="0">
                  <a:moveTo>
                    <a:pt x="236" y="1"/>
                  </a:moveTo>
                  <a:cubicBezTo>
                    <a:pt x="114" y="1"/>
                    <a:pt x="1" y="103"/>
                    <a:pt x="1" y="225"/>
                  </a:cubicBezTo>
                  <a:cubicBezTo>
                    <a:pt x="1" y="358"/>
                    <a:pt x="114" y="461"/>
                    <a:pt x="236" y="461"/>
                  </a:cubicBezTo>
                  <a:cubicBezTo>
                    <a:pt x="369" y="461"/>
                    <a:pt x="471" y="358"/>
                    <a:pt x="471" y="225"/>
                  </a:cubicBezTo>
                  <a:cubicBezTo>
                    <a:pt x="471" y="103"/>
                    <a:pt x="369" y="1"/>
                    <a:pt x="236" y="1"/>
                  </a:cubicBezTo>
                  <a:close/>
                  <a:moveTo>
                    <a:pt x="236" y="1043"/>
                  </a:moveTo>
                  <a:cubicBezTo>
                    <a:pt x="114" y="1043"/>
                    <a:pt x="1" y="1145"/>
                    <a:pt x="1" y="1267"/>
                  </a:cubicBezTo>
                  <a:cubicBezTo>
                    <a:pt x="1" y="1401"/>
                    <a:pt x="114" y="1503"/>
                    <a:pt x="236" y="1503"/>
                  </a:cubicBezTo>
                  <a:cubicBezTo>
                    <a:pt x="369" y="1503"/>
                    <a:pt x="471" y="1401"/>
                    <a:pt x="471" y="1267"/>
                  </a:cubicBezTo>
                  <a:cubicBezTo>
                    <a:pt x="471" y="1145"/>
                    <a:pt x="369" y="1043"/>
                    <a:pt x="236" y="10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24"/>
            <p:cNvSpPr/>
            <p:nvPr/>
          </p:nvSpPr>
          <p:spPr>
            <a:xfrm>
              <a:off x="-1154155" y="1295289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236" y="1"/>
                  </a:moveTo>
                  <a:cubicBezTo>
                    <a:pt x="175" y="1"/>
                    <a:pt x="114" y="21"/>
                    <a:pt x="73" y="62"/>
                  </a:cubicBezTo>
                  <a:cubicBezTo>
                    <a:pt x="32" y="113"/>
                    <a:pt x="1" y="175"/>
                    <a:pt x="1" y="225"/>
                  </a:cubicBezTo>
                  <a:cubicBezTo>
                    <a:pt x="1" y="246"/>
                    <a:pt x="1" y="256"/>
                    <a:pt x="11" y="277"/>
                  </a:cubicBezTo>
                  <a:cubicBezTo>
                    <a:pt x="11" y="287"/>
                    <a:pt x="21" y="307"/>
                    <a:pt x="21" y="318"/>
                  </a:cubicBezTo>
                  <a:cubicBezTo>
                    <a:pt x="32" y="328"/>
                    <a:pt x="32" y="348"/>
                    <a:pt x="42" y="359"/>
                  </a:cubicBezTo>
                  <a:lnTo>
                    <a:pt x="73" y="389"/>
                  </a:lnTo>
                  <a:cubicBezTo>
                    <a:pt x="114" y="440"/>
                    <a:pt x="175" y="461"/>
                    <a:pt x="236" y="461"/>
                  </a:cubicBezTo>
                  <a:lnTo>
                    <a:pt x="277" y="461"/>
                  </a:lnTo>
                  <a:cubicBezTo>
                    <a:pt x="297" y="450"/>
                    <a:pt x="307" y="450"/>
                    <a:pt x="328" y="440"/>
                  </a:cubicBezTo>
                  <a:cubicBezTo>
                    <a:pt x="338" y="440"/>
                    <a:pt x="348" y="430"/>
                    <a:pt x="369" y="420"/>
                  </a:cubicBezTo>
                  <a:lnTo>
                    <a:pt x="400" y="389"/>
                  </a:lnTo>
                  <a:lnTo>
                    <a:pt x="430" y="359"/>
                  </a:lnTo>
                  <a:cubicBezTo>
                    <a:pt x="440" y="348"/>
                    <a:pt x="440" y="328"/>
                    <a:pt x="450" y="318"/>
                  </a:cubicBezTo>
                  <a:cubicBezTo>
                    <a:pt x="461" y="307"/>
                    <a:pt x="461" y="287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89" y="52"/>
                    <a:pt x="379" y="41"/>
                    <a:pt x="369" y="41"/>
                  </a:cubicBezTo>
                  <a:cubicBezTo>
                    <a:pt x="348" y="32"/>
                    <a:pt x="338" y="21"/>
                    <a:pt x="328" y="11"/>
                  </a:cubicBezTo>
                  <a:cubicBezTo>
                    <a:pt x="307" y="11"/>
                    <a:pt x="297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7" name="Google Shape;7427;p24"/>
          <p:cNvGrpSpPr/>
          <p:nvPr/>
        </p:nvGrpSpPr>
        <p:grpSpPr>
          <a:xfrm>
            <a:off x="8731082" y="2630702"/>
            <a:ext cx="1517538" cy="1495345"/>
            <a:chOff x="-1517525" y="-541175"/>
            <a:chExt cx="1096725" cy="1080686"/>
          </a:xfrm>
        </p:grpSpPr>
        <p:sp>
          <p:nvSpPr>
            <p:cNvPr id="7428" name="Google Shape;7428;p24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24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24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24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24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24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24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24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24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24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24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24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24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24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24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24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24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24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24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24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24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24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24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24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24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24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24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24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24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24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24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24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24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24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24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24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24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24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24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24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24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24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24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24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24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24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24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24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24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24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24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24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24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24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24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24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24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24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24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24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24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24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24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24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24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24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24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24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24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24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24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24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24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24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24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24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24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24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24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24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24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24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24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24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24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24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24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24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24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24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24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24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24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24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24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24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24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24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24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24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24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24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24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24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24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24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24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24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24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24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24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24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24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24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24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24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24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24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24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24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24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24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24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24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24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24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24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24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24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24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24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24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24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24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24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24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24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24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24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24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24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24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24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24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24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24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24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24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24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24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24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24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24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24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24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24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24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24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24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24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24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24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24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24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24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24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24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24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24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24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24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24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24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24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24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24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24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24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24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24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24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24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24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24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24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24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24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24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24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24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24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24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24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24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24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24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24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24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24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24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24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24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24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24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24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24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24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24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24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24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24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24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24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24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24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24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24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24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24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24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24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24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24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24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24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24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24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24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24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24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24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24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24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24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24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24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24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24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24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24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24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24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24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24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24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24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24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24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24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24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24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24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24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24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24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24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24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24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24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24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24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24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24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24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24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24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24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24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24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24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24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24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24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24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24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24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24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24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24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24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24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24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24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24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24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24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24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24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24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24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24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24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24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24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24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24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24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24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24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24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24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24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24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24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24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24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24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24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24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24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24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24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24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24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24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24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24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24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24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24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24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24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24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24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24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24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24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24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24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24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24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24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24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24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24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24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4" name="Google Shape;7764;p24"/>
          <p:cNvSpPr/>
          <p:nvPr/>
        </p:nvSpPr>
        <p:spPr>
          <a:xfrm flipH="1">
            <a:off x="8687945" y="4480487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65" name="Google Shape;7765;p24"/>
          <p:cNvGrpSpPr/>
          <p:nvPr/>
        </p:nvGrpSpPr>
        <p:grpSpPr>
          <a:xfrm rot="4264295" flipH="1">
            <a:off x="18467" y="3986027"/>
            <a:ext cx="1389528" cy="1145536"/>
            <a:chOff x="1794050" y="1659850"/>
            <a:chExt cx="464350" cy="382825"/>
          </a:xfrm>
        </p:grpSpPr>
        <p:sp>
          <p:nvSpPr>
            <p:cNvPr id="7766" name="Google Shape;7766;p24"/>
            <p:cNvSpPr/>
            <p:nvPr/>
          </p:nvSpPr>
          <p:spPr>
            <a:xfrm>
              <a:off x="1794050" y="1750250"/>
              <a:ext cx="464350" cy="292425"/>
            </a:xfrm>
            <a:custGeom>
              <a:avLst/>
              <a:gdLst/>
              <a:ahLst/>
              <a:cxnLst/>
              <a:rect l="l" t="t" r="r" b="b"/>
              <a:pathLst>
                <a:path w="18574" h="11697" extrusionOk="0">
                  <a:moveTo>
                    <a:pt x="2034" y="2023"/>
                  </a:moveTo>
                  <a:cubicBezTo>
                    <a:pt x="2075" y="2023"/>
                    <a:pt x="2117" y="2027"/>
                    <a:pt x="2157" y="2034"/>
                  </a:cubicBezTo>
                  <a:cubicBezTo>
                    <a:pt x="2341" y="2065"/>
                    <a:pt x="2494" y="2147"/>
                    <a:pt x="2657" y="2238"/>
                  </a:cubicBezTo>
                  <a:cubicBezTo>
                    <a:pt x="3301" y="2617"/>
                    <a:pt x="3883" y="3096"/>
                    <a:pt x="4445" y="3587"/>
                  </a:cubicBezTo>
                  <a:cubicBezTo>
                    <a:pt x="4650" y="3761"/>
                    <a:pt x="4854" y="3945"/>
                    <a:pt x="4956" y="4190"/>
                  </a:cubicBezTo>
                  <a:cubicBezTo>
                    <a:pt x="5058" y="4435"/>
                    <a:pt x="5017" y="4752"/>
                    <a:pt x="4793" y="4895"/>
                  </a:cubicBezTo>
                  <a:cubicBezTo>
                    <a:pt x="4715" y="4944"/>
                    <a:pt x="4631" y="4964"/>
                    <a:pt x="4544" y="4964"/>
                  </a:cubicBezTo>
                  <a:cubicBezTo>
                    <a:pt x="4322" y="4964"/>
                    <a:pt x="4084" y="4830"/>
                    <a:pt x="3894" y="4690"/>
                  </a:cubicBezTo>
                  <a:cubicBezTo>
                    <a:pt x="3188" y="4200"/>
                    <a:pt x="2525" y="3648"/>
                    <a:pt x="1901" y="3066"/>
                  </a:cubicBezTo>
                  <a:cubicBezTo>
                    <a:pt x="1605" y="2790"/>
                    <a:pt x="1411" y="2402"/>
                    <a:pt x="1656" y="2167"/>
                  </a:cubicBezTo>
                  <a:cubicBezTo>
                    <a:pt x="1758" y="2065"/>
                    <a:pt x="1896" y="2023"/>
                    <a:pt x="2034" y="2023"/>
                  </a:cubicBezTo>
                  <a:close/>
                  <a:moveTo>
                    <a:pt x="1527" y="1"/>
                  </a:moveTo>
                  <a:cubicBezTo>
                    <a:pt x="1408" y="1"/>
                    <a:pt x="1287" y="23"/>
                    <a:pt x="1165" y="72"/>
                  </a:cubicBezTo>
                  <a:lnTo>
                    <a:pt x="1145" y="72"/>
                  </a:lnTo>
                  <a:cubicBezTo>
                    <a:pt x="420" y="369"/>
                    <a:pt x="1" y="1217"/>
                    <a:pt x="42" y="1993"/>
                  </a:cubicBezTo>
                  <a:cubicBezTo>
                    <a:pt x="82" y="2790"/>
                    <a:pt x="532" y="3516"/>
                    <a:pt x="1104" y="4067"/>
                  </a:cubicBezTo>
                  <a:cubicBezTo>
                    <a:pt x="1676" y="4609"/>
                    <a:pt x="2371" y="5007"/>
                    <a:pt x="3066" y="5396"/>
                  </a:cubicBezTo>
                  <a:cubicBezTo>
                    <a:pt x="5783" y="6938"/>
                    <a:pt x="8511" y="8470"/>
                    <a:pt x="11229" y="10003"/>
                  </a:cubicBezTo>
                  <a:cubicBezTo>
                    <a:pt x="12702" y="10837"/>
                    <a:pt x="14293" y="11696"/>
                    <a:pt x="15956" y="11696"/>
                  </a:cubicBezTo>
                  <a:cubicBezTo>
                    <a:pt x="16127" y="11696"/>
                    <a:pt x="16298" y="11687"/>
                    <a:pt x="16469" y="11668"/>
                  </a:cubicBezTo>
                  <a:cubicBezTo>
                    <a:pt x="17144" y="11596"/>
                    <a:pt x="17838" y="11351"/>
                    <a:pt x="18288" y="10851"/>
                  </a:cubicBezTo>
                  <a:cubicBezTo>
                    <a:pt x="18442" y="10657"/>
                    <a:pt x="18574" y="10371"/>
                    <a:pt x="18410" y="10187"/>
                  </a:cubicBezTo>
                  <a:cubicBezTo>
                    <a:pt x="18380" y="10146"/>
                    <a:pt x="18339" y="10125"/>
                    <a:pt x="18299" y="10105"/>
                  </a:cubicBezTo>
                  <a:cubicBezTo>
                    <a:pt x="18240" y="10083"/>
                    <a:pt x="18177" y="10074"/>
                    <a:pt x="18111" y="10074"/>
                  </a:cubicBezTo>
                  <a:cubicBezTo>
                    <a:pt x="17994" y="10074"/>
                    <a:pt x="17872" y="10103"/>
                    <a:pt x="17767" y="10136"/>
                  </a:cubicBezTo>
                  <a:cubicBezTo>
                    <a:pt x="17314" y="10258"/>
                    <a:pt x="16851" y="10314"/>
                    <a:pt x="16387" y="10314"/>
                  </a:cubicBezTo>
                  <a:cubicBezTo>
                    <a:pt x="15178" y="10314"/>
                    <a:pt x="13962" y="9935"/>
                    <a:pt x="12884" y="9360"/>
                  </a:cubicBezTo>
                  <a:cubicBezTo>
                    <a:pt x="11402" y="8563"/>
                    <a:pt x="10146" y="7418"/>
                    <a:pt x="8900" y="6274"/>
                  </a:cubicBezTo>
                  <a:lnTo>
                    <a:pt x="5467" y="3117"/>
                  </a:lnTo>
                  <a:cubicBezTo>
                    <a:pt x="5385" y="3046"/>
                    <a:pt x="5303" y="2974"/>
                    <a:pt x="5222" y="2892"/>
                  </a:cubicBezTo>
                  <a:cubicBezTo>
                    <a:pt x="4445" y="2177"/>
                    <a:pt x="3669" y="1462"/>
                    <a:pt x="2882" y="747"/>
                  </a:cubicBezTo>
                  <a:cubicBezTo>
                    <a:pt x="2487" y="377"/>
                    <a:pt x="2020" y="1"/>
                    <a:pt x="1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24"/>
            <p:cNvSpPr/>
            <p:nvPr/>
          </p:nvSpPr>
          <p:spPr>
            <a:xfrm>
              <a:off x="1930700" y="1784725"/>
              <a:ext cx="320825" cy="223375"/>
            </a:xfrm>
            <a:custGeom>
              <a:avLst/>
              <a:gdLst/>
              <a:ahLst/>
              <a:cxnLst/>
              <a:rect l="l" t="t" r="r" b="b"/>
              <a:pathLst>
                <a:path w="12833" h="8935" extrusionOk="0">
                  <a:moveTo>
                    <a:pt x="3969" y="0"/>
                  </a:moveTo>
                  <a:cubicBezTo>
                    <a:pt x="3788" y="0"/>
                    <a:pt x="3616" y="67"/>
                    <a:pt x="3443" y="134"/>
                  </a:cubicBezTo>
                  <a:cubicBezTo>
                    <a:pt x="2269" y="594"/>
                    <a:pt x="1114" y="1125"/>
                    <a:pt x="11" y="1728"/>
                  </a:cubicBezTo>
                  <a:lnTo>
                    <a:pt x="1" y="1738"/>
                  </a:lnTo>
                  <a:lnTo>
                    <a:pt x="3434" y="4895"/>
                  </a:lnTo>
                  <a:cubicBezTo>
                    <a:pt x="4680" y="6039"/>
                    <a:pt x="5936" y="7184"/>
                    <a:pt x="7418" y="7981"/>
                  </a:cubicBezTo>
                  <a:cubicBezTo>
                    <a:pt x="8496" y="8556"/>
                    <a:pt x="9712" y="8935"/>
                    <a:pt x="10921" y="8935"/>
                  </a:cubicBezTo>
                  <a:cubicBezTo>
                    <a:pt x="11385" y="8935"/>
                    <a:pt x="11848" y="8879"/>
                    <a:pt x="12301" y="8757"/>
                  </a:cubicBezTo>
                  <a:cubicBezTo>
                    <a:pt x="12406" y="8724"/>
                    <a:pt x="12528" y="8695"/>
                    <a:pt x="12645" y="8695"/>
                  </a:cubicBezTo>
                  <a:cubicBezTo>
                    <a:pt x="12711" y="8695"/>
                    <a:pt x="12774" y="8704"/>
                    <a:pt x="12833" y="8726"/>
                  </a:cubicBezTo>
                  <a:lnTo>
                    <a:pt x="12833" y="8716"/>
                  </a:lnTo>
                  <a:cubicBezTo>
                    <a:pt x="12301" y="8246"/>
                    <a:pt x="11800" y="7745"/>
                    <a:pt x="11320" y="7225"/>
                  </a:cubicBezTo>
                  <a:lnTo>
                    <a:pt x="11310" y="7234"/>
                  </a:lnTo>
                  <a:cubicBezTo>
                    <a:pt x="11202" y="7243"/>
                    <a:pt x="11093" y="7248"/>
                    <a:pt x="10985" y="7248"/>
                  </a:cubicBezTo>
                  <a:cubicBezTo>
                    <a:pt x="10099" y="7248"/>
                    <a:pt x="9213" y="6953"/>
                    <a:pt x="8521" y="6407"/>
                  </a:cubicBezTo>
                  <a:cubicBezTo>
                    <a:pt x="8113" y="6090"/>
                    <a:pt x="7765" y="5681"/>
                    <a:pt x="7509" y="5232"/>
                  </a:cubicBezTo>
                  <a:cubicBezTo>
                    <a:pt x="7275" y="4823"/>
                    <a:pt x="7111" y="4364"/>
                    <a:pt x="7039" y="3894"/>
                  </a:cubicBezTo>
                  <a:cubicBezTo>
                    <a:pt x="7019" y="3761"/>
                    <a:pt x="6999" y="3628"/>
                    <a:pt x="6968" y="3495"/>
                  </a:cubicBezTo>
                  <a:cubicBezTo>
                    <a:pt x="6927" y="3342"/>
                    <a:pt x="6866" y="3199"/>
                    <a:pt x="6753" y="3097"/>
                  </a:cubicBezTo>
                  <a:cubicBezTo>
                    <a:pt x="6633" y="2982"/>
                    <a:pt x="6466" y="2932"/>
                    <a:pt x="6297" y="2932"/>
                  </a:cubicBezTo>
                  <a:cubicBezTo>
                    <a:pt x="6165" y="2932"/>
                    <a:pt x="6032" y="2962"/>
                    <a:pt x="5916" y="3015"/>
                  </a:cubicBezTo>
                  <a:cubicBezTo>
                    <a:pt x="5650" y="3148"/>
                    <a:pt x="5436" y="3363"/>
                    <a:pt x="5232" y="3577"/>
                  </a:cubicBezTo>
                  <a:cubicBezTo>
                    <a:pt x="5027" y="3792"/>
                    <a:pt x="4803" y="4006"/>
                    <a:pt x="4516" y="4119"/>
                  </a:cubicBezTo>
                  <a:cubicBezTo>
                    <a:pt x="4447" y="4144"/>
                    <a:pt x="4369" y="4158"/>
                    <a:pt x="4291" y="4158"/>
                  </a:cubicBezTo>
                  <a:cubicBezTo>
                    <a:pt x="4119" y="4158"/>
                    <a:pt x="3953" y="4090"/>
                    <a:pt x="3903" y="3935"/>
                  </a:cubicBezTo>
                  <a:cubicBezTo>
                    <a:pt x="3822" y="3690"/>
                    <a:pt x="4077" y="3475"/>
                    <a:pt x="4281" y="3332"/>
                  </a:cubicBezTo>
                  <a:cubicBezTo>
                    <a:pt x="4721" y="3036"/>
                    <a:pt x="5129" y="2688"/>
                    <a:pt x="5507" y="2310"/>
                  </a:cubicBezTo>
                  <a:cubicBezTo>
                    <a:pt x="5640" y="2187"/>
                    <a:pt x="5773" y="2035"/>
                    <a:pt x="5783" y="1851"/>
                  </a:cubicBezTo>
                  <a:cubicBezTo>
                    <a:pt x="5793" y="1779"/>
                    <a:pt x="5783" y="1717"/>
                    <a:pt x="5763" y="1646"/>
                  </a:cubicBezTo>
                  <a:cubicBezTo>
                    <a:pt x="5742" y="1585"/>
                    <a:pt x="5722" y="1534"/>
                    <a:pt x="5702" y="1472"/>
                  </a:cubicBezTo>
                  <a:cubicBezTo>
                    <a:pt x="5559" y="1166"/>
                    <a:pt x="5364" y="890"/>
                    <a:pt x="5129" y="655"/>
                  </a:cubicBezTo>
                  <a:cubicBezTo>
                    <a:pt x="4955" y="482"/>
                    <a:pt x="4771" y="328"/>
                    <a:pt x="4557" y="205"/>
                  </a:cubicBezTo>
                  <a:cubicBezTo>
                    <a:pt x="4394" y="94"/>
                    <a:pt x="4199" y="12"/>
                    <a:pt x="4006" y="1"/>
                  </a:cubicBezTo>
                  <a:cubicBezTo>
                    <a:pt x="3993" y="1"/>
                    <a:pt x="3981" y="0"/>
                    <a:pt x="3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24"/>
            <p:cNvSpPr/>
            <p:nvPr/>
          </p:nvSpPr>
          <p:spPr>
            <a:xfrm>
              <a:off x="2118425" y="1907850"/>
              <a:ext cx="95300" cy="58075"/>
            </a:xfrm>
            <a:custGeom>
              <a:avLst/>
              <a:gdLst/>
              <a:ahLst/>
              <a:cxnLst/>
              <a:rect l="l" t="t" r="r" b="b"/>
              <a:pathLst>
                <a:path w="3812" h="2323" extrusionOk="0">
                  <a:moveTo>
                    <a:pt x="1952" y="0"/>
                  </a:moveTo>
                  <a:cubicBezTo>
                    <a:pt x="1288" y="31"/>
                    <a:pt x="634" y="134"/>
                    <a:pt x="0" y="307"/>
                  </a:cubicBezTo>
                  <a:cubicBezTo>
                    <a:pt x="256" y="756"/>
                    <a:pt x="604" y="1165"/>
                    <a:pt x="1012" y="1482"/>
                  </a:cubicBezTo>
                  <a:cubicBezTo>
                    <a:pt x="1704" y="2028"/>
                    <a:pt x="2590" y="2323"/>
                    <a:pt x="3476" y="2323"/>
                  </a:cubicBezTo>
                  <a:cubicBezTo>
                    <a:pt x="3584" y="2323"/>
                    <a:pt x="3693" y="2318"/>
                    <a:pt x="3801" y="2309"/>
                  </a:cubicBezTo>
                  <a:lnTo>
                    <a:pt x="3811" y="2300"/>
                  </a:lnTo>
                  <a:cubicBezTo>
                    <a:pt x="3137" y="1574"/>
                    <a:pt x="2524" y="808"/>
                    <a:pt x="1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24"/>
            <p:cNvSpPr/>
            <p:nvPr/>
          </p:nvSpPr>
          <p:spPr>
            <a:xfrm>
              <a:off x="2104900" y="1868225"/>
              <a:ext cx="62350" cy="47300"/>
            </a:xfrm>
            <a:custGeom>
              <a:avLst/>
              <a:gdLst/>
              <a:ahLst/>
              <a:cxnLst/>
              <a:rect l="l" t="t" r="r" b="b"/>
              <a:pathLst>
                <a:path w="2494" h="1892" extrusionOk="0">
                  <a:moveTo>
                    <a:pt x="1325" y="1"/>
                  </a:moveTo>
                  <a:cubicBezTo>
                    <a:pt x="877" y="1"/>
                    <a:pt x="430" y="53"/>
                    <a:pt x="0" y="155"/>
                  </a:cubicBezTo>
                  <a:cubicBezTo>
                    <a:pt x="31" y="288"/>
                    <a:pt x="51" y="421"/>
                    <a:pt x="71" y="554"/>
                  </a:cubicBezTo>
                  <a:cubicBezTo>
                    <a:pt x="143" y="1024"/>
                    <a:pt x="307" y="1483"/>
                    <a:pt x="541" y="1892"/>
                  </a:cubicBezTo>
                  <a:cubicBezTo>
                    <a:pt x="1175" y="1719"/>
                    <a:pt x="1829" y="1616"/>
                    <a:pt x="2493" y="1585"/>
                  </a:cubicBezTo>
                  <a:cubicBezTo>
                    <a:pt x="2125" y="1075"/>
                    <a:pt x="1778" y="543"/>
                    <a:pt x="1451" y="2"/>
                  </a:cubicBezTo>
                  <a:cubicBezTo>
                    <a:pt x="1409" y="1"/>
                    <a:pt x="1367" y="1"/>
                    <a:pt x="1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24"/>
            <p:cNvSpPr/>
            <p:nvPr/>
          </p:nvSpPr>
          <p:spPr>
            <a:xfrm>
              <a:off x="2026225" y="1822950"/>
              <a:ext cx="114975" cy="65725"/>
            </a:xfrm>
            <a:custGeom>
              <a:avLst/>
              <a:gdLst/>
              <a:ahLst/>
              <a:cxnLst/>
              <a:rect l="l" t="t" r="r" b="b"/>
              <a:pathLst>
                <a:path w="4599" h="2629" extrusionOk="0">
                  <a:moveTo>
                    <a:pt x="3174" y="1"/>
                  </a:moveTo>
                  <a:cubicBezTo>
                    <a:pt x="2766" y="1"/>
                    <a:pt x="2354" y="47"/>
                    <a:pt x="1942" y="117"/>
                  </a:cubicBezTo>
                  <a:cubicBezTo>
                    <a:pt x="1962" y="188"/>
                    <a:pt x="1972" y="250"/>
                    <a:pt x="1962" y="322"/>
                  </a:cubicBezTo>
                  <a:cubicBezTo>
                    <a:pt x="1952" y="506"/>
                    <a:pt x="1819" y="658"/>
                    <a:pt x="1686" y="781"/>
                  </a:cubicBezTo>
                  <a:cubicBezTo>
                    <a:pt x="1308" y="1159"/>
                    <a:pt x="900" y="1507"/>
                    <a:pt x="460" y="1803"/>
                  </a:cubicBezTo>
                  <a:cubicBezTo>
                    <a:pt x="256" y="1946"/>
                    <a:pt x="1" y="2161"/>
                    <a:pt x="82" y="2406"/>
                  </a:cubicBezTo>
                  <a:cubicBezTo>
                    <a:pt x="132" y="2561"/>
                    <a:pt x="298" y="2629"/>
                    <a:pt x="470" y="2629"/>
                  </a:cubicBezTo>
                  <a:cubicBezTo>
                    <a:pt x="548" y="2629"/>
                    <a:pt x="626" y="2615"/>
                    <a:pt x="695" y="2590"/>
                  </a:cubicBezTo>
                  <a:cubicBezTo>
                    <a:pt x="982" y="2477"/>
                    <a:pt x="1206" y="2263"/>
                    <a:pt x="1411" y="2048"/>
                  </a:cubicBezTo>
                  <a:cubicBezTo>
                    <a:pt x="1615" y="1834"/>
                    <a:pt x="1829" y="1619"/>
                    <a:pt x="2095" y="1486"/>
                  </a:cubicBezTo>
                  <a:cubicBezTo>
                    <a:pt x="2211" y="1433"/>
                    <a:pt x="2344" y="1403"/>
                    <a:pt x="2476" y="1403"/>
                  </a:cubicBezTo>
                  <a:cubicBezTo>
                    <a:pt x="2645" y="1403"/>
                    <a:pt x="2812" y="1453"/>
                    <a:pt x="2932" y="1568"/>
                  </a:cubicBezTo>
                  <a:cubicBezTo>
                    <a:pt x="3045" y="1670"/>
                    <a:pt x="3106" y="1813"/>
                    <a:pt x="3147" y="1966"/>
                  </a:cubicBezTo>
                  <a:cubicBezTo>
                    <a:pt x="3577" y="1864"/>
                    <a:pt x="4024" y="1812"/>
                    <a:pt x="4472" y="1812"/>
                  </a:cubicBezTo>
                  <a:cubicBezTo>
                    <a:pt x="4514" y="1812"/>
                    <a:pt x="4556" y="1812"/>
                    <a:pt x="4598" y="1813"/>
                  </a:cubicBezTo>
                  <a:cubicBezTo>
                    <a:pt x="4230" y="1231"/>
                    <a:pt x="3883" y="628"/>
                    <a:pt x="3556" y="15"/>
                  </a:cubicBezTo>
                  <a:cubicBezTo>
                    <a:pt x="3429" y="5"/>
                    <a:pt x="3302" y="1"/>
                    <a:pt x="3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24"/>
            <p:cNvSpPr/>
            <p:nvPr/>
          </p:nvSpPr>
          <p:spPr>
            <a:xfrm>
              <a:off x="2058925" y="1798750"/>
              <a:ext cx="56200" cy="27150"/>
            </a:xfrm>
            <a:custGeom>
              <a:avLst/>
              <a:gdLst/>
              <a:ahLst/>
              <a:cxnLst/>
              <a:rect l="l" t="t" r="r" b="b"/>
              <a:pathLst>
                <a:path w="2248" h="1086" extrusionOk="0">
                  <a:moveTo>
                    <a:pt x="1060" y="1"/>
                  </a:moveTo>
                  <a:cubicBezTo>
                    <a:pt x="704" y="1"/>
                    <a:pt x="350" y="33"/>
                    <a:pt x="0" y="94"/>
                  </a:cubicBezTo>
                  <a:cubicBezTo>
                    <a:pt x="235" y="329"/>
                    <a:pt x="430" y="605"/>
                    <a:pt x="573" y="911"/>
                  </a:cubicBezTo>
                  <a:cubicBezTo>
                    <a:pt x="593" y="973"/>
                    <a:pt x="613" y="1024"/>
                    <a:pt x="634" y="1085"/>
                  </a:cubicBezTo>
                  <a:cubicBezTo>
                    <a:pt x="1046" y="1015"/>
                    <a:pt x="1458" y="969"/>
                    <a:pt x="1866" y="969"/>
                  </a:cubicBezTo>
                  <a:cubicBezTo>
                    <a:pt x="1994" y="969"/>
                    <a:pt x="2121" y="973"/>
                    <a:pt x="2248" y="983"/>
                  </a:cubicBezTo>
                  <a:cubicBezTo>
                    <a:pt x="2085" y="677"/>
                    <a:pt x="1921" y="360"/>
                    <a:pt x="1767" y="43"/>
                  </a:cubicBezTo>
                  <a:cubicBezTo>
                    <a:pt x="1531" y="15"/>
                    <a:pt x="1295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24"/>
            <p:cNvSpPr/>
            <p:nvPr/>
          </p:nvSpPr>
          <p:spPr>
            <a:xfrm>
              <a:off x="1890875" y="1665200"/>
              <a:ext cx="212250" cy="162975"/>
            </a:xfrm>
            <a:custGeom>
              <a:avLst/>
              <a:gdLst/>
              <a:ahLst/>
              <a:cxnLst/>
              <a:rect l="l" t="t" r="r" b="b"/>
              <a:pathLst>
                <a:path w="8490" h="6519" extrusionOk="0">
                  <a:moveTo>
                    <a:pt x="1072" y="1"/>
                  </a:moveTo>
                  <a:cubicBezTo>
                    <a:pt x="695" y="216"/>
                    <a:pt x="337" y="481"/>
                    <a:pt x="10" y="788"/>
                  </a:cubicBezTo>
                  <a:lnTo>
                    <a:pt x="0" y="829"/>
                  </a:lnTo>
                  <a:cubicBezTo>
                    <a:pt x="316" y="870"/>
                    <a:pt x="582" y="1084"/>
                    <a:pt x="766" y="1340"/>
                  </a:cubicBezTo>
                  <a:cubicBezTo>
                    <a:pt x="950" y="1615"/>
                    <a:pt x="1042" y="1922"/>
                    <a:pt x="1124" y="2239"/>
                  </a:cubicBezTo>
                  <a:cubicBezTo>
                    <a:pt x="1461" y="3556"/>
                    <a:pt x="1533" y="4946"/>
                    <a:pt x="1349" y="6294"/>
                  </a:cubicBezTo>
                  <a:cubicBezTo>
                    <a:pt x="1430" y="6376"/>
                    <a:pt x="1512" y="6448"/>
                    <a:pt x="1594" y="6519"/>
                  </a:cubicBezTo>
                  <a:lnTo>
                    <a:pt x="1604" y="6509"/>
                  </a:lnTo>
                  <a:cubicBezTo>
                    <a:pt x="2707" y="5906"/>
                    <a:pt x="3862" y="5375"/>
                    <a:pt x="5036" y="4915"/>
                  </a:cubicBezTo>
                  <a:cubicBezTo>
                    <a:pt x="5209" y="4848"/>
                    <a:pt x="5381" y="4781"/>
                    <a:pt x="5562" y="4781"/>
                  </a:cubicBezTo>
                  <a:cubicBezTo>
                    <a:pt x="5574" y="4781"/>
                    <a:pt x="5586" y="4782"/>
                    <a:pt x="5599" y="4782"/>
                  </a:cubicBezTo>
                  <a:cubicBezTo>
                    <a:pt x="5792" y="4793"/>
                    <a:pt x="5987" y="4875"/>
                    <a:pt x="6150" y="4986"/>
                  </a:cubicBezTo>
                  <a:cubicBezTo>
                    <a:pt x="6364" y="5109"/>
                    <a:pt x="6548" y="5263"/>
                    <a:pt x="6722" y="5436"/>
                  </a:cubicBezTo>
                  <a:cubicBezTo>
                    <a:pt x="7072" y="5375"/>
                    <a:pt x="7426" y="5343"/>
                    <a:pt x="7782" y="5343"/>
                  </a:cubicBezTo>
                  <a:cubicBezTo>
                    <a:pt x="8017" y="5343"/>
                    <a:pt x="8253" y="5357"/>
                    <a:pt x="8489" y="5385"/>
                  </a:cubicBezTo>
                  <a:cubicBezTo>
                    <a:pt x="8010" y="4435"/>
                    <a:pt x="7581" y="3474"/>
                    <a:pt x="7172" y="2494"/>
                  </a:cubicBezTo>
                  <a:cubicBezTo>
                    <a:pt x="7059" y="2228"/>
                    <a:pt x="6947" y="1953"/>
                    <a:pt x="6722" y="1769"/>
                  </a:cubicBezTo>
                  <a:cubicBezTo>
                    <a:pt x="6607" y="1674"/>
                    <a:pt x="6451" y="1620"/>
                    <a:pt x="6302" y="1620"/>
                  </a:cubicBezTo>
                  <a:cubicBezTo>
                    <a:pt x="6161" y="1620"/>
                    <a:pt x="6025" y="1669"/>
                    <a:pt x="5935" y="1779"/>
                  </a:cubicBezTo>
                  <a:cubicBezTo>
                    <a:pt x="5833" y="1901"/>
                    <a:pt x="5813" y="2085"/>
                    <a:pt x="5803" y="2249"/>
                  </a:cubicBezTo>
                  <a:cubicBezTo>
                    <a:pt x="5792" y="2371"/>
                    <a:pt x="5792" y="2504"/>
                    <a:pt x="5803" y="2627"/>
                  </a:cubicBezTo>
                  <a:cubicBezTo>
                    <a:pt x="5803" y="2821"/>
                    <a:pt x="5823" y="3025"/>
                    <a:pt x="5854" y="3219"/>
                  </a:cubicBezTo>
                  <a:cubicBezTo>
                    <a:pt x="5497" y="3771"/>
                    <a:pt x="4824" y="4065"/>
                    <a:pt x="4157" y="4065"/>
                  </a:cubicBezTo>
                  <a:cubicBezTo>
                    <a:pt x="3985" y="4065"/>
                    <a:pt x="3813" y="4046"/>
                    <a:pt x="3647" y="4006"/>
                  </a:cubicBezTo>
                  <a:cubicBezTo>
                    <a:pt x="2830" y="3801"/>
                    <a:pt x="2166" y="3179"/>
                    <a:pt x="1767" y="2443"/>
                  </a:cubicBezTo>
                  <a:cubicBezTo>
                    <a:pt x="1358" y="1707"/>
                    <a:pt x="1185" y="870"/>
                    <a:pt x="1103" y="42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24"/>
            <p:cNvSpPr/>
            <p:nvPr/>
          </p:nvSpPr>
          <p:spPr>
            <a:xfrm>
              <a:off x="1917675" y="1659850"/>
              <a:ext cx="119550" cy="107000"/>
            </a:xfrm>
            <a:custGeom>
              <a:avLst/>
              <a:gdLst/>
              <a:ahLst/>
              <a:cxnLst/>
              <a:rect l="l" t="t" r="r" b="b"/>
              <a:pathLst>
                <a:path w="4782" h="4280" extrusionOk="0">
                  <a:moveTo>
                    <a:pt x="613" y="1"/>
                  </a:moveTo>
                  <a:cubicBezTo>
                    <a:pt x="420" y="1"/>
                    <a:pt x="225" y="92"/>
                    <a:pt x="52" y="185"/>
                  </a:cubicBezTo>
                  <a:cubicBezTo>
                    <a:pt x="31" y="194"/>
                    <a:pt x="21" y="205"/>
                    <a:pt x="0" y="215"/>
                  </a:cubicBezTo>
                  <a:lnTo>
                    <a:pt x="31" y="256"/>
                  </a:lnTo>
                  <a:cubicBezTo>
                    <a:pt x="113" y="1084"/>
                    <a:pt x="286" y="1921"/>
                    <a:pt x="695" y="2657"/>
                  </a:cubicBezTo>
                  <a:cubicBezTo>
                    <a:pt x="1094" y="3393"/>
                    <a:pt x="1758" y="4015"/>
                    <a:pt x="2575" y="4220"/>
                  </a:cubicBezTo>
                  <a:cubicBezTo>
                    <a:pt x="2741" y="4260"/>
                    <a:pt x="2913" y="4279"/>
                    <a:pt x="3085" y="4279"/>
                  </a:cubicBezTo>
                  <a:cubicBezTo>
                    <a:pt x="3752" y="4279"/>
                    <a:pt x="4425" y="3985"/>
                    <a:pt x="4782" y="3433"/>
                  </a:cubicBezTo>
                  <a:cubicBezTo>
                    <a:pt x="4751" y="3239"/>
                    <a:pt x="4731" y="3035"/>
                    <a:pt x="4731" y="2841"/>
                  </a:cubicBezTo>
                  <a:cubicBezTo>
                    <a:pt x="4417" y="3154"/>
                    <a:pt x="3973" y="3317"/>
                    <a:pt x="3532" y="3317"/>
                  </a:cubicBezTo>
                  <a:cubicBezTo>
                    <a:pt x="3212" y="3317"/>
                    <a:pt x="2893" y="3231"/>
                    <a:pt x="2626" y="3055"/>
                  </a:cubicBezTo>
                  <a:cubicBezTo>
                    <a:pt x="2054" y="2677"/>
                    <a:pt x="1778" y="1993"/>
                    <a:pt x="1615" y="1339"/>
                  </a:cubicBezTo>
                  <a:cubicBezTo>
                    <a:pt x="1543" y="1043"/>
                    <a:pt x="1482" y="746"/>
                    <a:pt x="1329" y="481"/>
                  </a:cubicBezTo>
                  <a:cubicBezTo>
                    <a:pt x="1176" y="226"/>
                    <a:pt x="91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24"/>
            <p:cNvSpPr/>
            <p:nvPr/>
          </p:nvSpPr>
          <p:spPr>
            <a:xfrm>
              <a:off x="1822650" y="1685775"/>
              <a:ext cx="106550" cy="136800"/>
            </a:xfrm>
            <a:custGeom>
              <a:avLst/>
              <a:gdLst/>
              <a:ahLst/>
              <a:cxnLst/>
              <a:rect l="l" t="t" r="r" b="b"/>
              <a:pathLst>
                <a:path w="4262" h="5472" extrusionOk="0">
                  <a:moveTo>
                    <a:pt x="2613" y="1"/>
                  </a:moveTo>
                  <a:cubicBezTo>
                    <a:pt x="2172" y="1"/>
                    <a:pt x="1786" y="324"/>
                    <a:pt x="1462" y="639"/>
                  </a:cubicBezTo>
                  <a:cubicBezTo>
                    <a:pt x="870" y="1221"/>
                    <a:pt x="277" y="1865"/>
                    <a:pt x="1" y="2651"/>
                  </a:cubicBezTo>
                  <a:lnTo>
                    <a:pt x="21" y="2651"/>
                  </a:lnTo>
                  <a:cubicBezTo>
                    <a:pt x="143" y="2602"/>
                    <a:pt x="264" y="2580"/>
                    <a:pt x="383" y="2580"/>
                  </a:cubicBezTo>
                  <a:cubicBezTo>
                    <a:pt x="876" y="2580"/>
                    <a:pt x="1343" y="2956"/>
                    <a:pt x="1738" y="3326"/>
                  </a:cubicBezTo>
                  <a:cubicBezTo>
                    <a:pt x="2525" y="4041"/>
                    <a:pt x="3301" y="4756"/>
                    <a:pt x="4078" y="5471"/>
                  </a:cubicBezTo>
                  <a:cubicBezTo>
                    <a:pt x="4262" y="4123"/>
                    <a:pt x="4190" y="2733"/>
                    <a:pt x="3853" y="1416"/>
                  </a:cubicBezTo>
                  <a:cubicBezTo>
                    <a:pt x="3771" y="1099"/>
                    <a:pt x="3679" y="792"/>
                    <a:pt x="3495" y="517"/>
                  </a:cubicBezTo>
                  <a:cubicBezTo>
                    <a:pt x="3311" y="261"/>
                    <a:pt x="3045" y="47"/>
                    <a:pt x="2729" y="6"/>
                  </a:cubicBezTo>
                  <a:lnTo>
                    <a:pt x="2709" y="6"/>
                  </a:lnTo>
                  <a:cubicBezTo>
                    <a:pt x="2677" y="2"/>
                    <a:pt x="2645" y="1"/>
                    <a:pt x="26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24"/>
            <p:cNvSpPr/>
            <p:nvPr/>
          </p:nvSpPr>
          <p:spPr>
            <a:xfrm>
              <a:off x="1829300" y="1800825"/>
              <a:ext cx="91225" cy="73550"/>
            </a:xfrm>
            <a:custGeom>
              <a:avLst/>
              <a:gdLst/>
              <a:ahLst/>
              <a:cxnLst/>
              <a:rect l="l" t="t" r="r" b="b"/>
              <a:pathLst>
                <a:path w="3649" h="2942" extrusionOk="0">
                  <a:moveTo>
                    <a:pt x="624" y="0"/>
                  </a:moveTo>
                  <a:cubicBezTo>
                    <a:pt x="486" y="0"/>
                    <a:pt x="348" y="42"/>
                    <a:pt x="246" y="144"/>
                  </a:cubicBezTo>
                  <a:cubicBezTo>
                    <a:pt x="1" y="379"/>
                    <a:pt x="195" y="767"/>
                    <a:pt x="491" y="1043"/>
                  </a:cubicBezTo>
                  <a:cubicBezTo>
                    <a:pt x="1115" y="1625"/>
                    <a:pt x="1778" y="2177"/>
                    <a:pt x="2484" y="2667"/>
                  </a:cubicBezTo>
                  <a:cubicBezTo>
                    <a:pt x="2674" y="2807"/>
                    <a:pt x="2912" y="2941"/>
                    <a:pt x="3134" y="2941"/>
                  </a:cubicBezTo>
                  <a:cubicBezTo>
                    <a:pt x="3221" y="2941"/>
                    <a:pt x="3305" y="2921"/>
                    <a:pt x="3383" y="2872"/>
                  </a:cubicBezTo>
                  <a:cubicBezTo>
                    <a:pt x="3607" y="2729"/>
                    <a:pt x="3648" y="2412"/>
                    <a:pt x="3546" y="2167"/>
                  </a:cubicBezTo>
                  <a:cubicBezTo>
                    <a:pt x="3444" y="1922"/>
                    <a:pt x="3240" y="1738"/>
                    <a:pt x="3035" y="1564"/>
                  </a:cubicBezTo>
                  <a:cubicBezTo>
                    <a:pt x="2473" y="1073"/>
                    <a:pt x="1891" y="594"/>
                    <a:pt x="1247" y="215"/>
                  </a:cubicBezTo>
                  <a:cubicBezTo>
                    <a:pt x="1084" y="124"/>
                    <a:pt x="931" y="42"/>
                    <a:pt x="747" y="11"/>
                  </a:cubicBezTo>
                  <a:cubicBezTo>
                    <a:pt x="707" y="4"/>
                    <a:pt x="665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24"/>
            <p:cNvSpPr/>
            <p:nvPr/>
          </p:nvSpPr>
          <p:spPr>
            <a:xfrm>
              <a:off x="1866075" y="1768900"/>
              <a:ext cx="372175" cy="240050"/>
            </a:xfrm>
            <a:custGeom>
              <a:avLst/>
              <a:gdLst/>
              <a:ahLst/>
              <a:cxnLst/>
              <a:rect l="l" t="t" r="r" b="b"/>
              <a:pathLst>
                <a:path w="14887" h="9602" extrusionOk="0">
                  <a:moveTo>
                    <a:pt x="1" y="1"/>
                  </a:moveTo>
                  <a:cubicBezTo>
                    <a:pt x="1094" y="1063"/>
                    <a:pt x="2198" y="2116"/>
                    <a:pt x="3311" y="3158"/>
                  </a:cubicBezTo>
                  <a:cubicBezTo>
                    <a:pt x="4414" y="4200"/>
                    <a:pt x="5538" y="5232"/>
                    <a:pt x="6662" y="6264"/>
                  </a:cubicBezTo>
                  <a:cubicBezTo>
                    <a:pt x="7796" y="7275"/>
                    <a:pt x="8991" y="8276"/>
                    <a:pt x="10401" y="8909"/>
                  </a:cubicBezTo>
                  <a:cubicBezTo>
                    <a:pt x="11106" y="9226"/>
                    <a:pt x="11842" y="9461"/>
                    <a:pt x="12608" y="9553"/>
                  </a:cubicBezTo>
                  <a:cubicBezTo>
                    <a:pt x="12865" y="9585"/>
                    <a:pt x="13127" y="9602"/>
                    <a:pt x="13389" y="9602"/>
                  </a:cubicBezTo>
                  <a:cubicBezTo>
                    <a:pt x="13895" y="9602"/>
                    <a:pt x="14402" y="9538"/>
                    <a:pt x="14886" y="9390"/>
                  </a:cubicBezTo>
                  <a:lnTo>
                    <a:pt x="14886" y="9390"/>
                  </a:lnTo>
                  <a:cubicBezTo>
                    <a:pt x="14474" y="9480"/>
                    <a:pt x="14052" y="9524"/>
                    <a:pt x="13632" y="9524"/>
                  </a:cubicBezTo>
                  <a:cubicBezTo>
                    <a:pt x="13294" y="9524"/>
                    <a:pt x="12957" y="9495"/>
                    <a:pt x="12628" y="9441"/>
                  </a:cubicBezTo>
                  <a:cubicBezTo>
                    <a:pt x="11872" y="9329"/>
                    <a:pt x="11157" y="9073"/>
                    <a:pt x="10483" y="8746"/>
                  </a:cubicBezTo>
                  <a:cubicBezTo>
                    <a:pt x="9114" y="8082"/>
                    <a:pt x="7939" y="7111"/>
                    <a:pt x="6815" y="6090"/>
                  </a:cubicBezTo>
                  <a:lnTo>
                    <a:pt x="3433" y="3025"/>
                  </a:lnTo>
                  <a:lnTo>
                    <a:pt x="1728" y="1503"/>
                  </a:lnTo>
                  <a:cubicBezTo>
                    <a:pt x="1156" y="1002"/>
                    <a:pt x="583" y="49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24"/>
            <p:cNvSpPr/>
            <p:nvPr/>
          </p:nvSpPr>
          <p:spPr>
            <a:xfrm>
              <a:off x="2033900" y="1702975"/>
              <a:ext cx="63350" cy="85125"/>
            </a:xfrm>
            <a:custGeom>
              <a:avLst/>
              <a:gdLst/>
              <a:ahLst/>
              <a:cxnLst/>
              <a:rect l="l" t="t" r="r" b="b"/>
              <a:pathLst>
                <a:path w="2534" h="3405" extrusionOk="0">
                  <a:moveTo>
                    <a:pt x="598" y="1"/>
                  </a:moveTo>
                  <a:cubicBezTo>
                    <a:pt x="586" y="1"/>
                    <a:pt x="574" y="1"/>
                    <a:pt x="562" y="2"/>
                  </a:cubicBezTo>
                  <a:cubicBezTo>
                    <a:pt x="388" y="2"/>
                    <a:pt x="194" y="94"/>
                    <a:pt x="102" y="258"/>
                  </a:cubicBezTo>
                  <a:cubicBezTo>
                    <a:pt x="10" y="411"/>
                    <a:pt x="0" y="574"/>
                    <a:pt x="0" y="728"/>
                  </a:cubicBezTo>
                  <a:cubicBezTo>
                    <a:pt x="0" y="881"/>
                    <a:pt x="10" y="1034"/>
                    <a:pt x="21" y="1177"/>
                  </a:cubicBezTo>
                  <a:cubicBezTo>
                    <a:pt x="92" y="1780"/>
                    <a:pt x="266" y="2342"/>
                    <a:pt x="388" y="2914"/>
                  </a:cubicBezTo>
                  <a:lnTo>
                    <a:pt x="225" y="2045"/>
                  </a:lnTo>
                  <a:cubicBezTo>
                    <a:pt x="205" y="1902"/>
                    <a:pt x="164" y="1759"/>
                    <a:pt x="153" y="1616"/>
                  </a:cubicBezTo>
                  <a:cubicBezTo>
                    <a:pt x="143" y="1463"/>
                    <a:pt x="143" y="1320"/>
                    <a:pt x="143" y="1177"/>
                  </a:cubicBezTo>
                  <a:cubicBezTo>
                    <a:pt x="143" y="1024"/>
                    <a:pt x="143" y="881"/>
                    <a:pt x="164" y="738"/>
                  </a:cubicBezTo>
                  <a:cubicBezTo>
                    <a:pt x="174" y="594"/>
                    <a:pt x="194" y="451"/>
                    <a:pt x="266" y="360"/>
                  </a:cubicBezTo>
                  <a:cubicBezTo>
                    <a:pt x="331" y="264"/>
                    <a:pt x="441" y="223"/>
                    <a:pt x="559" y="223"/>
                  </a:cubicBezTo>
                  <a:cubicBezTo>
                    <a:pt x="681" y="223"/>
                    <a:pt x="811" y="267"/>
                    <a:pt x="909" y="339"/>
                  </a:cubicBezTo>
                  <a:cubicBezTo>
                    <a:pt x="1113" y="492"/>
                    <a:pt x="1226" y="758"/>
                    <a:pt x="1338" y="1024"/>
                  </a:cubicBezTo>
                  <a:cubicBezTo>
                    <a:pt x="1461" y="1300"/>
                    <a:pt x="1583" y="1565"/>
                    <a:pt x="1706" y="1841"/>
                  </a:cubicBezTo>
                  <a:cubicBezTo>
                    <a:pt x="1962" y="2372"/>
                    <a:pt x="2227" y="2894"/>
                    <a:pt x="2534" y="3404"/>
                  </a:cubicBezTo>
                  <a:cubicBezTo>
                    <a:pt x="2330" y="2853"/>
                    <a:pt x="2105" y="2301"/>
                    <a:pt x="1890" y="1759"/>
                  </a:cubicBezTo>
                  <a:lnTo>
                    <a:pt x="1553" y="932"/>
                  </a:lnTo>
                  <a:cubicBezTo>
                    <a:pt x="1451" y="666"/>
                    <a:pt x="1318" y="360"/>
                    <a:pt x="1042" y="156"/>
                  </a:cubicBezTo>
                  <a:cubicBezTo>
                    <a:pt x="918" y="61"/>
                    <a:pt x="760" y="1"/>
                    <a:pt x="5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24"/>
            <p:cNvSpPr/>
            <p:nvPr/>
          </p:nvSpPr>
          <p:spPr>
            <a:xfrm>
              <a:off x="2034150" y="1796450"/>
              <a:ext cx="82250" cy="12600"/>
            </a:xfrm>
            <a:custGeom>
              <a:avLst/>
              <a:gdLst/>
              <a:ahLst/>
              <a:cxnLst/>
              <a:rect l="l" t="t" r="r" b="b"/>
              <a:pathLst>
                <a:path w="3290" h="504" extrusionOk="0">
                  <a:moveTo>
                    <a:pt x="2059" y="1"/>
                  </a:moveTo>
                  <a:cubicBezTo>
                    <a:pt x="1698" y="1"/>
                    <a:pt x="1334" y="33"/>
                    <a:pt x="971" y="94"/>
                  </a:cubicBezTo>
                  <a:cubicBezTo>
                    <a:pt x="665" y="156"/>
                    <a:pt x="358" y="237"/>
                    <a:pt x="72" y="329"/>
                  </a:cubicBezTo>
                  <a:cubicBezTo>
                    <a:pt x="31" y="349"/>
                    <a:pt x="0" y="401"/>
                    <a:pt x="20" y="452"/>
                  </a:cubicBezTo>
                  <a:cubicBezTo>
                    <a:pt x="31" y="483"/>
                    <a:pt x="72" y="503"/>
                    <a:pt x="102" y="503"/>
                  </a:cubicBezTo>
                  <a:lnTo>
                    <a:pt x="133" y="503"/>
                  </a:lnTo>
                  <a:cubicBezTo>
                    <a:pt x="409" y="411"/>
                    <a:pt x="705" y="329"/>
                    <a:pt x="1001" y="278"/>
                  </a:cubicBezTo>
                  <a:cubicBezTo>
                    <a:pt x="1342" y="212"/>
                    <a:pt x="1682" y="182"/>
                    <a:pt x="2022" y="182"/>
                  </a:cubicBezTo>
                  <a:cubicBezTo>
                    <a:pt x="2264" y="182"/>
                    <a:pt x="2506" y="197"/>
                    <a:pt x="2749" y="227"/>
                  </a:cubicBezTo>
                  <a:cubicBezTo>
                    <a:pt x="2881" y="237"/>
                    <a:pt x="3024" y="258"/>
                    <a:pt x="3178" y="288"/>
                  </a:cubicBezTo>
                  <a:cubicBezTo>
                    <a:pt x="3184" y="290"/>
                    <a:pt x="3191" y="290"/>
                    <a:pt x="3198" y="290"/>
                  </a:cubicBezTo>
                  <a:cubicBezTo>
                    <a:pt x="3241" y="290"/>
                    <a:pt x="3281" y="261"/>
                    <a:pt x="3290" y="217"/>
                  </a:cubicBezTo>
                  <a:cubicBezTo>
                    <a:pt x="3290" y="166"/>
                    <a:pt x="3259" y="125"/>
                    <a:pt x="3219" y="115"/>
                  </a:cubicBezTo>
                  <a:cubicBezTo>
                    <a:pt x="3055" y="84"/>
                    <a:pt x="2901" y="54"/>
                    <a:pt x="2769" y="43"/>
                  </a:cubicBezTo>
                  <a:cubicBezTo>
                    <a:pt x="2534" y="15"/>
                    <a:pt x="2297" y="1"/>
                    <a:pt x="2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24"/>
            <p:cNvSpPr/>
            <p:nvPr/>
          </p:nvSpPr>
          <p:spPr>
            <a:xfrm>
              <a:off x="2044625" y="1820825"/>
              <a:ext cx="88900" cy="12725"/>
            </a:xfrm>
            <a:custGeom>
              <a:avLst/>
              <a:gdLst/>
              <a:ahLst/>
              <a:cxnLst/>
              <a:rect l="l" t="t" r="r" b="b"/>
              <a:pathLst>
                <a:path w="3556" h="509" extrusionOk="0">
                  <a:moveTo>
                    <a:pt x="2405" y="1"/>
                  </a:moveTo>
                  <a:cubicBezTo>
                    <a:pt x="2042" y="1"/>
                    <a:pt x="1647" y="37"/>
                    <a:pt x="1195" y="110"/>
                  </a:cubicBezTo>
                  <a:cubicBezTo>
                    <a:pt x="807" y="171"/>
                    <a:pt x="419" y="253"/>
                    <a:pt x="82" y="325"/>
                  </a:cubicBezTo>
                  <a:cubicBezTo>
                    <a:pt x="31" y="335"/>
                    <a:pt x="0" y="386"/>
                    <a:pt x="10" y="437"/>
                  </a:cubicBezTo>
                  <a:cubicBezTo>
                    <a:pt x="21" y="478"/>
                    <a:pt x="62" y="509"/>
                    <a:pt x="102" y="509"/>
                  </a:cubicBezTo>
                  <a:lnTo>
                    <a:pt x="123" y="509"/>
                  </a:lnTo>
                  <a:cubicBezTo>
                    <a:pt x="460" y="427"/>
                    <a:pt x="838" y="345"/>
                    <a:pt x="1216" y="284"/>
                  </a:cubicBezTo>
                  <a:cubicBezTo>
                    <a:pt x="1662" y="211"/>
                    <a:pt x="2050" y="174"/>
                    <a:pt x="2407" y="174"/>
                  </a:cubicBezTo>
                  <a:cubicBezTo>
                    <a:pt x="2549" y="174"/>
                    <a:pt x="2686" y="180"/>
                    <a:pt x="2820" y="192"/>
                  </a:cubicBezTo>
                  <a:cubicBezTo>
                    <a:pt x="3034" y="212"/>
                    <a:pt x="3238" y="243"/>
                    <a:pt x="3443" y="284"/>
                  </a:cubicBezTo>
                  <a:cubicBezTo>
                    <a:pt x="3451" y="288"/>
                    <a:pt x="3461" y="290"/>
                    <a:pt x="3470" y="290"/>
                  </a:cubicBezTo>
                  <a:cubicBezTo>
                    <a:pt x="3504" y="290"/>
                    <a:pt x="3537" y="263"/>
                    <a:pt x="3545" y="223"/>
                  </a:cubicBezTo>
                  <a:cubicBezTo>
                    <a:pt x="3556" y="171"/>
                    <a:pt x="3525" y="130"/>
                    <a:pt x="3484" y="110"/>
                  </a:cubicBezTo>
                  <a:cubicBezTo>
                    <a:pt x="3279" y="69"/>
                    <a:pt x="3055" y="28"/>
                    <a:pt x="2830" y="18"/>
                  </a:cubicBezTo>
                  <a:cubicBezTo>
                    <a:pt x="2692" y="7"/>
                    <a:pt x="2551" y="1"/>
                    <a:pt x="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24"/>
            <p:cNvSpPr/>
            <p:nvPr/>
          </p:nvSpPr>
          <p:spPr>
            <a:xfrm>
              <a:off x="2082425" y="1866175"/>
              <a:ext cx="78675" cy="14375"/>
            </a:xfrm>
            <a:custGeom>
              <a:avLst/>
              <a:gdLst/>
              <a:ahLst/>
              <a:cxnLst/>
              <a:rect l="l" t="t" r="r" b="b"/>
              <a:pathLst>
                <a:path w="3147" h="575" extrusionOk="0">
                  <a:moveTo>
                    <a:pt x="2201" y="1"/>
                  </a:moveTo>
                  <a:cubicBezTo>
                    <a:pt x="1759" y="1"/>
                    <a:pt x="1310" y="44"/>
                    <a:pt x="879" y="146"/>
                  </a:cubicBezTo>
                  <a:cubicBezTo>
                    <a:pt x="593" y="217"/>
                    <a:pt x="317" y="298"/>
                    <a:pt x="71" y="401"/>
                  </a:cubicBezTo>
                  <a:cubicBezTo>
                    <a:pt x="21" y="421"/>
                    <a:pt x="0" y="473"/>
                    <a:pt x="21" y="523"/>
                  </a:cubicBezTo>
                  <a:cubicBezTo>
                    <a:pt x="31" y="554"/>
                    <a:pt x="62" y="575"/>
                    <a:pt x="102" y="575"/>
                  </a:cubicBezTo>
                  <a:cubicBezTo>
                    <a:pt x="112" y="575"/>
                    <a:pt x="123" y="575"/>
                    <a:pt x="133" y="564"/>
                  </a:cubicBezTo>
                  <a:cubicBezTo>
                    <a:pt x="378" y="473"/>
                    <a:pt x="634" y="391"/>
                    <a:pt x="920" y="319"/>
                  </a:cubicBezTo>
                  <a:cubicBezTo>
                    <a:pt x="1351" y="225"/>
                    <a:pt x="1791" y="175"/>
                    <a:pt x="2224" y="175"/>
                  </a:cubicBezTo>
                  <a:cubicBezTo>
                    <a:pt x="2263" y="175"/>
                    <a:pt x="2301" y="175"/>
                    <a:pt x="2339" y="176"/>
                  </a:cubicBezTo>
                  <a:cubicBezTo>
                    <a:pt x="2575" y="186"/>
                    <a:pt x="2800" y="207"/>
                    <a:pt x="3034" y="237"/>
                  </a:cubicBezTo>
                  <a:cubicBezTo>
                    <a:pt x="3041" y="239"/>
                    <a:pt x="3048" y="239"/>
                    <a:pt x="3054" y="239"/>
                  </a:cubicBezTo>
                  <a:cubicBezTo>
                    <a:pt x="3096" y="239"/>
                    <a:pt x="3128" y="210"/>
                    <a:pt x="3136" y="166"/>
                  </a:cubicBezTo>
                  <a:cubicBezTo>
                    <a:pt x="3147" y="115"/>
                    <a:pt x="3106" y="74"/>
                    <a:pt x="3065" y="64"/>
                  </a:cubicBezTo>
                  <a:cubicBezTo>
                    <a:pt x="2820" y="23"/>
                    <a:pt x="2585" y="3"/>
                    <a:pt x="2350" y="3"/>
                  </a:cubicBezTo>
                  <a:cubicBezTo>
                    <a:pt x="2300" y="1"/>
                    <a:pt x="2251" y="1"/>
                    <a:pt x="2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24"/>
            <p:cNvSpPr/>
            <p:nvPr/>
          </p:nvSpPr>
          <p:spPr>
            <a:xfrm>
              <a:off x="2099000" y="1905125"/>
              <a:ext cx="88675" cy="18350"/>
            </a:xfrm>
            <a:custGeom>
              <a:avLst/>
              <a:gdLst/>
              <a:ahLst/>
              <a:cxnLst/>
              <a:rect l="l" t="t" r="r" b="b"/>
              <a:pathLst>
                <a:path w="3547" h="734" extrusionOk="0">
                  <a:moveTo>
                    <a:pt x="3160" y="1"/>
                  </a:moveTo>
                  <a:cubicBezTo>
                    <a:pt x="3012" y="1"/>
                    <a:pt x="2863" y="6"/>
                    <a:pt x="2719" y="18"/>
                  </a:cubicBezTo>
                  <a:cubicBezTo>
                    <a:pt x="2055" y="48"/>
                    <a:pt x="1390" y="150"/>
                    <a:pt x="757" y="334"/>
                  </a:cubicBezTo>
                  <a:cubicBezTo>
                    <a:pt x="512" y="406"/>
                    <a:pt x="287" y="477"/>
                    <a:pt x="73" y="559"/>
                  </a:cubicBezTo>
                  <a:cubicBezTo>
                    <a:pt x="21" y="579"/>
                    <a:pt x="1" y="631"/>
                    <a:pt x="21" y="672"/>
                  </a:cubicBezTo>
                  <a:cubicBezTo>
                    <a:pt x="32" y="713"/>
                    <a:pt x="62" y="733"/>
                    <a:pt x="103" y="733"/>
                  </a:cubicBezTo>
                  <a:lnTo>
                    <a:pt x="134" y="733"/>
                  </a:lnTo>
                  <a:cubicBezTo>
                    <a:pt x="348" y="651"/>
                    <a:pt x="573" y="579"/>
                    <a:pt x="808" y="508"/>
                  </a:cubicBezTo>
                  <a:cubicBezTo>
                    <a:pt x="1431" y="334"/>
                    <a:pt x="2075" y="222"/>
                    <a:pt x="2729" y="191"/>
                  </a:cubicBezTo>
                  <a:cubicBezTo>
                    <a:pt x="2852" y="186"/>
                    <a:pt x="2972" y="184"/>
                    <a:pt x="3092" y="184"/>
                  </a:cubicBezTo>
                  <a:cubicBezTo>
                    <a:pt x="3212" y="184"/>
                    <a:pt x="3331" y="186"/>
                    <a:pt x="3454" y="191"/>
                  </a:cubicBezTo>
                  <a:cubicBezTo>
                    <a:pt x="3506" y="191"/>
                    <a:pt x="3546" y="150"/>
                    <a:pt x="3546" y="100"/>
                  </a:cubicBezTo>
                  <a:cubicBezTo>
                    <a:pt x="3546" y="48"/>
                    <a:pt x="3515" y="7"/>
                    <a:pt x="3465" y="7"/>
                  </a:cubicBezTo>
                  <a:cubicBezTo>
                    <a:pt x="3364" y="3"/>
                    <a:pt x="3262" y="1"/>
                    <a:pt x="3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" name="Google Shape;7783;p25"/>
          <p:cNvSpPr/>
          <p:nvPr/>
        </p:nvSpPr>
        <p:spPr>
          <a:xfrm flipH="1">
            <a:off x="-63981" y="1949817"/>
            <a:ext cx="3615283" cy="3279401"/>
          </a:xfrm>
          <a:custGeom>
            <a:avLst/>
            <a:gdLst/>
            <a:ahLst/>
            <a:cxnLst/>
            <a:rect l="l" t="t" r="r" b="b"/>
            <a:pathLst>
              <a:path w="18268" h="16571" extrusionOk="0">
                <a:moveTo>
                  <a:pt x="18267" y="0"/>
                </a:moveTo>
                <a:cubicBezTo>
                  <a:pt x="17011" y="685"/>
                  <a:pt x="15979" y="1778"/>
                  <a:pt x="15438" y="3106"/>
                </a:cubicBezTo>
                <a:cubicBezTo>
                  <a:pt x="14743" y="4812"/>
                  <a:pt x="14896" y="6733"/>
                  <a:pt x="14937" y="8572"/>
                </a:cubicBezTo>
                <a:cubicBezTo>
                  <a:pt x="14937" y="9083"/>
                  <a:pt x="14937" y="9603"/>
                  <a:pt x="14773" y="10084"/>
                </a:cubicBezTo>
                <a:cubicBezTo>
                  <a:pt x="14318" y="11360"/>
                  <a:pt x="12827" y="11974"/>
                  <a:pt x="11468" y="11974"/>
                </a:cubicBezTo>
                <a:cubicBezTo>
                  <a:pt x="11456" y="11974"/>
                  <a:pt x="11444" y="11974"/>
                  <a:pt x="11433" y="11974"/>
                </a:cubicBezTo>
                <a:cubicBezTo>
                  <a:pt x="10074" y="11974"/>
                  <a:pt x="8746" y="11524"/>
                  <a:pt x="7387" y="11412"/>
                </a:cubicBezTo>
                <a:cubicBezTo>
                  <a:pt x="7166" y="11393"/>
                  <a:pt x="6944" y="11383"/>
                  <a:pt x="6721" y="11383"/>
                </a:cubicBezTo>
                <a:cubicBezTo>
                  <a:pt x="4806" y="11383"/>
                  <a:pt x="2877" y="12088"/>
                  <a:pt x="1512" y="13424"/>
                </a:cubicBezTo>
                <a:cubicBezTo>
                  <a:pt x="849" y="14078"/>
                  <a:pt x="327" y="14875"/>
                  <a:pt x="0" y="15733"/>
                </a:cubicBezTo>
                <a:lnTo>
                  <a:pt x="0" y="16571"/>
                </a:lnTo>
                <a:lnTo>
                  <a:pt x="18267" y="16571"/>
                </a:lnTo>
                <a:lnTo>
                  <a:pt x="1826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4" name="Google Shape;7784;p25"/>
          <p:cNvSpPr/>
          <p:nvPr/>
        </p:nvSpPr>
        <p:spPr>
          <a:xfrm>
            <a:off x="-63975" y="-57150"/>
            <a:ext cx="1699735" cy="2112278"/>
          </a:xfrm>
          <a:custGeom>
            <a:avLst/>
            <a:gdLst/>
            <a:ahLst/>
            <a:cxnLst/>
            <a:rect l="l" t="t" r="r" b="b"/>
            <a:pathLst>
              <a:path w="12384" h="15390" extrusionOk="0">
                <a:moveTo>
                  <a:pt x="1" y="0"/>
                </a:moveTo>
                <a:lnTo>
                  <a:pt x="1" y="9307"/>
                </a:lnTo>
                <a:cubicBezTo>
                  <a:pt x="471" y="9440"/>
                  <a:pt x="869" y="9593"/>
                  <a:pt x="951" y="9634"/>
                </a:cubicBezTo>
                <a:cubicBezTo>
                  <a:pt x="3195" y="10921"/>
                  <a:pt x="5082" y="15390"/>
                  <a:pt x="7943" y="15390"/>
                </a:cubicBezTo>
                <a:cubicBezTo>
                  <a:pt x="8533" y="15390"/>
                  <a:pt x="9165" y="15200"/>
                  <a:pt x="9849" y="14753"/>
                </a:cubicBezTo>
                <a:cubicBezTo>
                  <a:pt x="12036" y="13322"/>
                  <a:pt x="12383" y="9787"/>
                  <a:pt x="11484" y="7540"/>
                </a:cubicBezTo>
                <a:cubicBezTo>
                  <a:pt x="10615" y="5394"/>
                  <a:pt x="8388" y="3351"/>
                  <a:pt x="8848" y="858"/>
                </a:cubicBezTo>
                <a:cubicBezTo>
                  <a:pt x="8910" y="562"/>
                  <a:pt x="8991" y="276"/>
                  <a:pt x="91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85" name="Google Shape;7785;p25"/>
          <p:cNvGrpSpPr/>
          <p:nvPr/>
        </p:nvGrpSpPr>
        <p:grpSpPr>
          <a:xfrm rot="-5400000" flipH="1">
            <a:off x="3547013" y="-65786"/>
            <a:ext cx="81758" cy="608663"/>
            <a:chOff x="-1154155" y="1061718"/>
            <a:chExt cx="36015" cy="268015"/>
          </a:xfrm>
        </p:grpSpPr>
        <p:sp>
          <p:nvSpPr>
            <p:cNvPr id="7786" name="Google Shape;7786;p25"/>
            <p:cNvSpPr/>
            <p:nvPr/>
          </p:nvSpPr>
          <p:spPr>
            <a:xfrm>
              <a:off x="-1154155" y="1061718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195" y="0"/>
                  </a:moveTo>
                  <a:cubicBezTo>
                    <a:pt x="175" y="0"/>
                    <a:pt x="164" y="11"/>
                    <a:pt x="144" y="11"/>
                  </a:cubicBezTo>
                  <a:cubicBezTo>
                    <a:pt x="134" y="21"/>
                    <a:pt x="123" y="31"/>
                    <a:pt x="103" y="31"/>
                  </a:cubicBezTo>
                  <a:lnTo>
                    <a:pt x="73" y="62"/>
                  </a:lnTo>
                  <a:cubicBezTo>
                    <a:pt x="62" y="72"/>
                    <a:pt x="52" y="82"/>
                    <a:pt x="42" y="103"/>
                  </a:cubicBezTo>
                  <a:cubicBezTo>
                    <a:pt x="32" y="113"/>
                    <a:pt x="32" y="123"/>
                    <a:pt x="21" y="143"/>
                  </a:cubicBezTo>
                  <a:cubicBezTo>
                    <a:pt x="21" y="154"/>
                    <a:pt x="11" y="164"/>
                    <a:pt x="11" y="184"/>
                  </a:cubicBezTo>
                  <a:cubicBezTo>
                    <a:pt x="1" y="195"/>
                    <a:pt x="1" y="215"/>
                    <a:pt x="1" y="225"/>
                  </a:cubicBezTo>
                  <a:cubicBezTo>
                    <a:pt x="1" y="286"/>
                    <a:pt x="32" y="348"/>
                    <a:pt x="73" y="389"/>
                  </a:cubicBezTo>
                  <a:cubicBezTo>
                    <a:pt x="114" y="440"/>
                    <a:pt x="175" y="461"/>
                    <a:pt x="236" y="461"/>
                  </a:cubicBezTo>
                  <a:cubicBezTo>
                    <a:pt x="297" y="461"/>
                    <a:pt x="359" y="440"/>
                    <a:pt x="400" y="389"/>
                  </a:cubicBezTo>
                  <a:lnTo>
                    <a:pt x="430" y="358"/>
                  </a:lnTo>
                  <a:cubicBezTo>
                    <a:pt x="440" y="348"/>
                    <a:pt x="440" y="327"/>
                    <a:pt x="450" y="318"/>
                  </a:cubicBezTo>
                  <a:cubicBezTo>
                    <a:pt x="461" y="307"/>
                    <a:pt x="461" y="286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59" y="21"/>
                    <a:pt x="297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25"/>
            <p:cNvSpPr/>
            <p:nvPr/>
          </p:nvSpPr>
          <p:spPr>
            <a:xfrm>
              <a:off x="-1154155" y="1139575"/>
              <a:ext cx="35193" cy="112300"/>
            </a:xfrm>
            <a:custGeom>
              <a:avLst/>
              <a:gdLst/>
              <a:ahLst/>
              <a:cxnLst/>
              <a:rect l="l" t="t" r="r" b="b"/>
              <a:pathLst>
                <a:path w="471" h="1503" extrusionOk="0">
                  <a:moveTo>
                    <a:pt x="236" y="1"/>
                  </a:moveTo>
                  <a:cubicBezTo>
                    <a:pt x="114" y="1"/>
                    <a:pt x="1" y="103"/>
                    <a:pt x="1" y="225"/>
                  </a:cubicBezTo>
                  <a:cubicBezTo>
                    <a:pt x="1" y="358"/>
                    <a:pt x="114" y="461"/>
                    <a:pt x="236" y="461"/>
                  </a:cubicBezTo>
                  <a:cubicBezTo>
                    <a:pt x="369" y="461"/>
                    <a:pt x="471" y="358"/>
                    <a:pt x="471" y="225"/>
                  </a:cubicBezTo>
                  <a:cubicBezTo>
                    <a:pt x="471" y="103"/>
                    <a:pt x="369" y="1"/>
                    <a:pt x="236" y="1"/>
                  </a:cubicBezTo>
                  <a:close/>
                  <a:moveTo>
                    <a:pt x="236" y="1043"/>
                  </a:moveTo>
                  <a:cubicBezTo>
                    <a:pt x="114" y="1043"/>
                    <a:pt x="1" y="1145"/>
                    <a:pt x="1" y="1267"/>
                  </a:cubicBezTo>
                  <a:cubicBezTo>
                    <a:pt x="1" y="1401"/>
                    <a:pt x="114" y="1503"/>
                    <a:pt x="236" y="1503"/>
                  </a:cubicBezTo>
                  <a:cubicBezTo>
                    <a:pt x="369" y="1503"/>
                    <a:pt x="471" y="1401"/>
                    <a:pt x="471" y="1267"/>
                  </a:cubicBezTo>
                  <a:cubicBezTo>
                    <a:pt x="471" y="1145"/>
                    <a:pt x="369" y="1043"/>
                    <a:pt x="236" y="10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25"/>
            <p:cNvSpPr/>
            <p:nvPr/>
          </p:nvSpPr>
          <p:spPr>
            <a:xfrm>
              <a:off x="-1154155" y="1295289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236" y="1"/>
                  </a:moveTo>
                  <a:cubicBezTo>
                    <a:pt x="175" y="1"/>
                    <a:pt x="114" y="21"/>
                    <a:pt x="73" y="62"/>
                  </a:cubicBezTo>
                  <a:cubicBezTo>
                    <a:pt x="32" y="113"/>
                    <a:pt x="1" y="175"/>
                    <a:pt x="1" y="225"/>
                  </a:cubicBezTo>
                  <a:cubicBezTo>
                    <a:pt x="1" y="246"/>
                    <a:pt x="1" y="256"/>
                    <a:pt x="11" y="277"/>
                  </a:cubicBezTo>
                  <a:cubicBezTo>
                    <a:pt x="11" y="287"/>
                    <a:pt x="21" y="307"/>
                    <a:pt x="21" y="318"/>
                  </a:cubicBezTo>
                  <a:cubicBezTo>
                    <a:pt x="32" y="328"/>
                    <a:pt x="32" y="348"/>
                    <a:pt x="42" y="359"/>
                  </a:cubicBezTo>
                  <a:lnTo>
                    <a:pt x="73" y="389"/>
                  </a:lnTo>
                  <a:cubicBezTo>
                    <a:pt x="114" y="440"/>
                    <a:pt x="175" y="461"/>
                    <a:pt x="236" y="461"/>
                  </a:cubicBezTo>
                  <a:lnTo>
                    <a:pt x="277" y="461"/>
                  </a:lnTo>
                  <a:cubicBezTo>
                    <a:pt x="297" y="450"/>
                    <a:pt x="307" y="450"/>
                    <a:pt x="328" y="440"/>
                  </a:cubicBezTo>
                  <a:cubicBezTo>
                    <a:pt x="338" y="440"/>
                    <a:pt x="348" y="430"/>
                    <a:pt x="369" y="420"/>
                  </a:cubicBezTo>
                  <a:lnTo>
                    <a:pt x="400" y="389"/>
                  </a:lnTo>
                  <a:lnTo>
                    <a:pt x="430" y="359"/>
                  </a:lnTo>
                  <a:cubicBezTo>
                    <a:pt x="440" y="348"/>
                    <a:pt x="440" y="328"/>
                    <a:pt x="450" y="318"/>
                  </a:cubicBezTo>
                  <a:cubicBezTo>
                    <a:pt x="461" y="307"/>
                    <a:pt x="461" y="287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89" y="52"/>
                    <a:pt x="379" y="41"/>
                    <a:pt x="369" y="41"/>
                  </a:cubicBezTo>
                  <a:cubicBezTo>
                    <a:pt x="348" y="32"/>
                    <a:pt x="338" y="21"/>
                    <a:pt x="328" y="11"/>
                  </a:cubicBezTo>
                  <a:cubicBezTo>
                    <a:pt x="307" y="11"/>
                    <a:pt x="297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9" name="Google Shape;7789;p25"/>
          <p:cNvSpPr/>
          <p:nvPr/>
        </p:nvSpPr>
        <p:spPr>
          <a:xfrm rot="10800000" flipH="1">
            <a:off x="535545" y="4480482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0" name="Google Shape;7790;p25"/>
          <p:cNvSpPr/>
          <p:nvPr/>
        </p:nvSpPr>
        <p:spPr>
          <a:xfrm rot="10800000" flipH="1">
            <a:off x="1587202" y="4604006"/>
            <a:ext cx="1281912" cy="1162406"/>
          </a:xfrm>
          <a:custGeom>
            <a:avLst/>
            <a:gdLst/>
            <a:ahLst/>
            <a:cxnLst/>
            <a:rect l="l" t="t" r="r" b="b"/>
            <a:pathLst>
              <a:path w="10452" h="9478" extrusionOk="0">
                <a:moveTo>
                  <a:pt x="5225" y="0"/>
                </a:moveTo>
                <a:cubicBezTo>
                  <a:pt x="4038" y="0"/>
                  <a:pt x="2851" y="443"/>
                  <a:pt x="1932" y="1332"/>
                </a:cubicBezTo>
                <a:cubicBezTo>
                  <a:pt x="52" y="3150"/>
                  <a:pt x="0" y="6154"/>
                  <a:pt x="1819" y="8034"/>
                </a:cubicBezTo>
                <a:cubicBezTo>
                  <a:pt x="2748" y="8994"/>
                  <a:pt x="3985" y="9477"/>
                  <a:pt x="5224" y="9477"/>
                </a:cubicBezTo>
                <a:cubicBezTo>
                  <a:pt x="6409" y="9477"/>
                  <a:pt x="7597" y="9035"/>
                  <a:pt x="8521" y="8146"/>
                </a:cubicBezTo>
                <a:cubicBezTo>
                  <a:pt x="10400" y="6328"/>
                  <a:pt x="10452" y="3324"/>
                  <a:pt x="8633" y="1444"/>
                </a:cubicBezTo>
                <a:cubicBezTo>
                  <a:pt x="7704" y="484"/>
                  <a:pt x="6465" y="0"/>
                  <a:pt x="52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1" name="Google Shape;7791;p25"/>
          <p:cNvSpPr/>
          <p:nvPr/>
        </p:nvSpPr>
        <p:spPr>
          <a:xfrm flipH="1">
            <a:off x="3892213" y="4772650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2" name="Google Shape;7792;p25"/>
          <p:cNvSpPr/>
          <p:nvPr/>
        </p:nvSpPr>
        <p:spPr>
          <a:xfrm flipH="1">
            <a:off x="-994539" y="1139555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3" name="Google Shape;7793;p25"/>
          <p:cNvGrpSpPr/>
          <p:nvPr/>
        </p:nvGrpSpPr>
        <p:grpSpPr>
          <a:xfrm flipH="1">
            <a:off x="1429142" y="-1031273"/>
            <a:ext cx="1517538" cy="1495345"/>
            <a:chOff x="-1517525" y="-541175"/>
            <a:chExt cx="1096725" cy="1080686"/>
          </a:xfrm>
        </p:grpSpPr>
        <p:sp>
          <p:nvSpPr>
            <p:cNvPr id="7794" name="Google Shape;7794;p25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25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25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25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25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25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25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25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25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25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25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25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25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25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25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25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25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25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25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25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25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25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25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25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25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25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25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25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25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25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25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25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25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25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25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25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25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25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25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25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25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25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25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25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25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25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25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25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25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25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25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25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25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25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25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25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25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25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25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25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25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25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25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25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25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25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25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25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25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25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25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25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25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25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25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25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25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25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25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25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25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25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25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25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25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25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25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25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25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25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25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25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25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25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25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25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25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25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25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25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25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25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25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25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25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25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25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25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25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25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25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25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25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25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25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25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25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25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25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25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25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25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25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25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25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25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25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25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25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25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25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25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25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25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25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25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25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25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25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25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25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25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25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25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25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25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25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25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25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25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25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25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25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25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25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25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25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25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25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25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25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25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25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25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25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25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25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25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25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25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25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25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25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25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25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25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25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25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25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25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25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25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25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25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25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25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25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25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25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25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25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25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25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25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25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25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25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25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25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25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25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25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25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25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25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25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25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25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25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25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25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25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25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25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25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25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25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25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25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25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25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25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25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25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25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25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25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25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25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25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25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25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25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25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25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25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25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25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25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25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25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25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25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25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25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25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25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25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25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25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25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25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25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25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25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25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25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25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25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25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25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25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25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25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25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25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25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25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25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25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25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25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25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25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25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25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25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25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25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25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25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25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25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25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25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25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25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25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25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25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25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25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25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25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25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25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25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25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25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25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25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25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25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25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25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25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25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25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25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25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25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25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25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25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25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25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25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25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25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25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25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25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25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25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25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25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25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25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25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25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25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25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25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25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25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25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0" name="Google Shape;8130;p25"/>
          <p:cNvGrpSpPr/>
          <p:nvPr/>
        </p:nvGrpSpPr>
        <p:grpSpPr>
          <a:xfrm rot="5844232">
            <a:off x="-185020" y="-254413"/>
            <a:ext cx="1461716" cy="1185582"/>
            <a:chOff x="2065850" y="1921413"/>
            <a:chExt cx="489375" cy="396925"/>
          </a:xfrm>
        </p:grpSpPr>
        <p:sp>
          <p:nvSpPr>
            <p:cNvPr id="8131" name="Google Shape;8131;p25"/>
            <p:cNvSpPr/>
            <p:nvPr/>
          </p:nvSpPr>
          <p:spPr>
            <a:xfrm>
              <a:off x="2065850" y="1921413"/>
              <a:ext cx="276100" cy="234000"/>
            </a:xfrm>
            <a:custGeom>
              <a:avLst/>
              <a:gdLst/>
              <a:ahLst/>
              <a:cxnLst/>
              <a:rect l="l" t="t" r="r" b="b"/>
              <a:pathLst>
                <a:path w="11044" h="9360" extrusionOk="0">
                  <a:moveTo>
                    <a:pt x="3529" y="836"/>
                  </a:moveTo>
                  <a:cubicBezTo>
                    <a:pt x="3689" y="836"/>
                    <a:pt x="3842" y="853"/>
                    <a:pt x="3974" y="874"/>
                  </a:cubicBezTo>
                  <a:cubicBezTo>
                    <a:pt x="5333" y="1089"/>
                    <a:pt x="6539" y="2182"/>
                    <a:pt x="6927" y="3510"/>
                  </a:cubicBezTo>
                  <a:cubicBezTo>
                    <a:pt x="6426" y="3244"/>
                    <a:pt x="5926" y="2979"/>
                    <a:pt x="5435" y="2733"/>
                  </a:cubicBezTo>
                  <a:cubicBezTo>
                    <a:pt x="5057" y="2540"/>
                    <a:pt x="4618" y="2325"/>
                    <a:pt x="4158" y="2192"/>
                  </a:cubicBezTo>
                  <a:cubicBezTo>
                    <a:pt x="3783" y="2079"/>
                    <a:pt x="3409" y="2022"/>
                    <a:pt x="3046" y="2022"/>
                  </a:cubicBezTo>
                  <a:cubicBezTo>
                    <a:pt x="2757" y="2022"/>
                    <a:pt x="2475" y="2058"/>
                    <a:pt x="2207" y="2131"/>
                  </a:cubicBezTo>
                  <a:cubicBezTo>
                    <a:pt x="2166" y="2141"/>
                    <a:pt x="2135" y="2152"/>
                    <a:pt x="2094" y="2161"/>
                  </a:cubicBezTo>
                  <a:cubicBezTo>
                    <a:pt x="2135" y="1702"/>
                    <a:pt x="2330" y="1303"/>
                    <a:pt x="2646" y="1078"/>
                  </a:cubicBezTo>
                  <a:cubicBezTo>
                    <a:pt x="2911" y="893"/>
                    <a:pt x="3233" y="836"/>
                    <a:pt x="3529" y="836"/>
                  </a:cubicBezTo>
                  <a:close/>
                  <a:moveTo>
                    <a:pt x="3711" y="232"/>
                  </a:moveTo>
                  <a:cubicBezTo>
                    <a:pt x="3980" y="232"/>
                    <a:pt x="4269" y="265"/>
                    <a:pt x="4577" y="333"/>
                  </a:cubicBezTo>
                  <a:cubicBezTo>
                    <a:pt x="5721" y="599"/>
                    <a:pt x="6753" y="1262"/>
                    <a:pt x="7417" y="2161"/>
                  </a:cubicBezTo>
                  <a:cubicBezTo>
                    <a:pt x="7867" y="2765"/>
                    <a:pt x="8153" y="3500"/>
                    <a:pt x="8224" y="4236"/>
                  </a:cubicBezTo>
                  <a:cubicBezTo>
                    <a:pt x="7877" y="4031"/>
                    <a:pt x="7540" y="3847"/>
                    <a:pt x="7202" y="3664"/>
                  </a:cubicBezTo>
                  <a:cubicBezTo>
                    <a:pt x="6855" y="2131"/>
                    <a:pt x="5547" y="895"/>
                    <a:pt x="4005" y="649"/>
                  </a:cubicBezTo>
                  <a:cubicBezTo>
                    <a:pt x="3865" y="626"/>
                    <a:pt x="3705" y="609"/>
                    <a:pt x="3536" y="609"/>
                  </a:cubicBezTo>
                  <a:cubicBezTo>
                    <a:pt x="3199" y="609"/>
                    <a:pt x="2827" y="677"/>
                    <a:pt x="2513" y="895"/>
                  </a:cubicBezTo>
                  <a:cubicBezTo>
                    <a:pt x="2115" y="1171"/>
                    <a:pt x="1880" y="1671"/>
                    <a:pt x="1869" y="2243"/>
                  </a:cubicBezTo>
                  <a:cubicBezTo>
                    <a:pt x="1563" y="2366"/>
                    <a:pt x="1287" y="2529"/>
                    <a:pt x="1042" y="2733"/>
                  </a:cubicBezTo>
                  <a:cubicBezTo>
                    <a:pt x="1236" y="1712"/>
                    <a:pt x="1880" y="629"/>
                    <a:pt x="2993" y="322"/>
                  </a:cubicBezTo>
                  <a:cubicBezTo>
                    <a:pt x="3213" y="262"/>
                    <a:pt x="3453" y="232"/>
                    <a:pt x="3711" y="232"/>
                  </a:cubicBezTo>
                  <a:close/>
                  <a:moveTo>
                    <a:pt x="3056" y="2253"/>
                  </a:moveTo>
                  <a:cubicBezTo>
                    <a:pt x="3395" y="2253"/>
                    <a:pt x="3742" y="2305"/>
                    <a:pt x="4087" y="2407"/>
                  </a:cubicBezTo>
                  <a:cubicBezTo>
                    <a:pt x="4536" y="2540"/>
                    <a:pt x="4965" y="2754"/>
                    <a:pt x="5333" y="2938"/>
                  </a:cubicBezTo>
                  <a:cubicBezTo>
                    <a:pt x="5885" y="3214"/>
                    <a:pt x="6446" y="3510"/>
                    <a:pt x="6998" y="3816"/>
                  </a:cubicBezTo>
                  <a:cubicBezTo>
                    <a:pt x="7009" y="3827"/>
                    <a:pt x="7009" y="3847"/>
                    <a:pt x="7009" y="3857"/>
                  </a:cubicBezTo>
                  <a:cubicBezTo>
                    <a:pt x="7080" y="4266"/>
                    <a:pt x="7070" y="4603"/>
                    <a:pt x="6978" y="4899"/>
                  </a:cubicBezTo>
                  <a:cubicBezTo>
                    <a:pt x="6855" y="5308"/>
                    <a:pt x="6548" y="5655"/>
                    <a:pt x="6273" y="5932"/>
                  </a:cubicBezTo>
                  <a:cubicBezTo>
                    <a:pt x="6089" y="6115"/>
                    <a:pt x="5854" y="6340"/>
                    <a:pt x="5588" y="6504"/>
                  </a:cubicBezTo>
                  <a:cubicBezTo>
                    <a:pt x="5476" y="6575"/>
                    <a:pt x="5363" y="6636"/>
                    <a:pt x="5251" y="6688"/>
                  </a:cubicBezTo>
                  <a:cubicBezTo>
                    <a:pt x="4332" y="5932"/>
                    <a:pt x="3535" y="5083"/>
                    <a:pt x="2871" y="4174"/>
                  </a:cubicBezTo>
                  <a:cubicBezTo>
                    <a:pt x="2554" y="3725"/>
                    <a:pt x="2207" y="3194"/>
                    <a:pt x="2115" y="2590"/>
                  </a:cubicBezTo>
                  <a:cubicBezTo>
                    <a:pt x="2105" y="2529"/>
                    <a:pt x="2094" y="2468"/>
                    <a:pt x="2094" y="2407"/>
                  </a:cubicBezTo>
                  <a:cubicBezTo>
                    <a:pt x="2146" y="2386"/>
                    <a:pt x="2207" y="2366"/>
                    <a:pt x="2258" y="2356"/>
                  </a:cubicBezTo>
                  <a:cubicBezTo>
                    <a:pt x="2514" y="2287"/>
                    <a:pt x="2782" y="2253"/>
                    <a:pt x="3056" y="2253"/>
                  </a:cubicBezTo>
                  <a:close/>
                  <a:moveTo>
                    <a:pt x="1869" y="2488"/>
                  </a:moveTo>
                  <a:cubicBezTo>
                    <a:pt x="1880" y="2540"/>
                    <a:pt x="1880" y="2581"/>
                    <a:pt x="1890" y="2631"/>
                  </a:cubicBezTo>
                  <a:cubicBezTo>
                    <a:pt x="1992" y="3275"/>
                    <a:pt x="2350" y="3837"/>
                    <a:pt x="2687" y="4307"/>
                  </a:cubicBezTo>
                  <a:cubicBezTo>
                    <a:pt x="3341" y="5196"/>
                    <a:pt x="4117" y="6034"/>
                    <a:pt x="5006" y="6779"/>
                  </a:cubicBezTo>
                  <a:cubicBezTo>
                    <a:pt x="4738" y="6863"/>
                    <a:pt x="4455" y="6904"/>
                    <a:pt x="4169" y="6904"/>
                  </a:cubicBezTo>
                  <a:cubicBezTo>
                    <a:pt x="3476" y="6904"/>
                    <a:pt x="2770" y="6663"/>
                    <a:pt x="2227" y="6207"/>
                  </a:cubicBezTo>
                  <a:cubicBezTo>
                    <a:pt x="1369" y="5502"/>
                    <a:pt x="909" y="4307"/>
                    <a:pt x="1001" y="3091"/>
                  </a:cubicBezTo>
                  <a:cubicBezTo>
                    <a:pt x="1236" y="2836"/>
                    <a:pt x="1533" y="2631"/>
                    <a:pt x="1869" y="2488"/>
                  </a:cubicBezTo>
                  <a:close/>
                  <a:moveTo>
                    <a:pt x="7254" y="3950"/>
                  </a:moveTo>
                  <a:cubicBezTo>
                    <a:pt x="7581" y="4134"/>
                    <a:pt x="7908" y="4317"/>
                    <a:pt x="8244" y="4511"/>
                  </a:cubicBezTo>
                  <a:cubicBezTo>
                    <a:pt x="8265" y="4808"/>
                    <a:pt x="8235" y="5114"/>
                    <a:pt x="8183" y="5410"/>
                  </a:cubicBezTo>
                  <a:cubicBezTo>
                    <a:pt x="7999" y="6340"/>
                    <a:pt x="7427" y="7188"/>
                    <a:pt x="6661" y="7709"/>
                  </a:cubicBezTo>
                  <a:cubicBezTo>
                    <a:pt x="6242" y="7444"/>
                    <a:pt x="5833" y="7147"/>
                    <a:pt x="5445" y="6840"/>
                  </a:cubicBezTo>
                  <a:cubicBezTo>
                    <a:pt x="5537" y="6800"/>
                    <a:pt x="5619" y="6749"/>
                    <a:pt x="5711" y="6697"/>
                  </a:cubicBezTo>
                  <a:cubicBezTo>
                    <a:pt x="5997" y="6513"/>
                    <a:pt x="6242" y="6279"/>
                    <a:pt x="6436" y="6095"/>
                  </a:cubicBezTo>
                  <a:cubicBezTo>
                    <a:pt x="6732" y="5789"/>
                    <a:pt x="7059" y="5421"/>
                    <a:pt x="7202" y="4971"/>
                  </a:cubicBezTo>
                  <a:cubicBezTo>
                    <a:pt x="7295" y="4675"/>
                    <a:pt x="7315" y="4338"/>
                    <a:pt x="7254" y="3950"/>
                  </a:cubicBezTo>
                  <a:close/>
                  <a:moveTo>
                    <a:pt x="756" y="3398"/>
                  </a:moveTo>
                  <a:cubicBezTo>
                    <a:pt x="756" y="4572"/>
                    <a:pt x="1247" y="5686"/>
                    <a:pt x="2084" y="6391"/>
                  </a:cubicBezTo>
                  <a:cubicBezTo>
                    <a:pt x="2668" y="6872"/>
                    <a:pt x="3423" y="7127"/>
                    <a:pt x="4163" y="7127"/>
                  </a:cubicBezTo>
                  <a:cubicBezTo>
                    <a:pt x="4523" y="7127"/>
                    <a:pt x="4879" y="7066"/>
                    <a:pt x="5211" y="6943"/>
                  </a:cubicBezTo>
                  <a:cubicBezTo>
                    <a:pt x="5599" y="7260"/>
                    <a:pt x="6017" y="7566"/>
                    <a:pt x="6446" y="7842"/>
                  </a:cubicBezTo>
                  <a:cubicBezTo>
                    <a:pt x="6355" y="7903"/>
                    <a:pt x="6253" y="7954"/>
                    <a:pt x="6140" y="7995"/>
                  </a:cubicBezTo>
                  <a:cubicBezTo>
                    <a:pt x="5686" y="8197"/>
                    <a:pt x="5172" y="8299"/>
                    <a:pt x="4634" y="8299"/>
                  </a:cubicBezTo>
                  <a:cubicBezTo>
                    <a:pt x="4082" y="8299"/>
                    <a:pt x="3506" y="8192"/>
                    <a:pt x="2942" y="7975"/>
                  </a:cubicBezTo>
                  <a:cubicBezTo>
                    <a:pt x="1941" y="7587"/>
                    <a:pt x="1144" y="6933"/>
                    <a:pt x="715" y="6136"/>
                  </a:cubicBezTo>
                  <a:cubicBezTo>
                    <a:pt x="388" y="5523"/>
                    <a:pt x="296" y="4808"/>
                    <a:pt x="439" y="4174"/>
                  </a:cubicBezTo>
                  <a:cubicBezTo>
                    <a:pt x="500" y="3898"/>
                    <a:pt x="603" y="3632"/>
                    <a:pt x="756" y="3398"/>
                  </a:cubicBezTo>
                  <a:close/>
                  <a:moveTo>
                    <a:pt x="3692" y="1"/>
                  </a:moveTo>
                  <a:cubicBezTo>
                    <a:pt x="3421" y="1"/>
                    <a:pt x="3168" y="34"/>
                    <a:pt x="2932" y="98"/>
                  </a:cubicBezTo>
                  <a:cubicBezTo>
                    <a:pt x="1635" y="465"/>
                    <a:pt x="920" y="1784"/>
                    <a:pt x="786" y="2928"/>
                  </a:cubicBezTo>
                  <a:lnTo>
                    <a:pt x="786" y="2958"/>
                  </a:lnTo>
                  <a:cubicBezTo>
                    <a:pt x="777" y="2969"/>
                    <a:pt x="777" y="2979"/>
                    <a:pt x="777" y="2989"/>
                  </a:cubicBezTo>
                  <a:cubicBezTo>
                    <a:pt x="705" y="3081"/>
                    <a:pt x="643" y="3163"/>
                    <a:pt x="593" y="3244"/>
                  </a:cubicBezTo>
                  <a:cubicBezTo>
                    <a:pt x="30" y="4062"/>
                    <a:pt x="0" y="5267"/>
                    <a:pt x="521" y="6238"/>
                  </a:cubicBezTo>
                  <a:cubicBezTo>
                    <a:pt x="970" y="7096"/>
                    <a:pt x="1798" y="7780"/>
                    <a:pt x="2861" y="8189"/>
                  </a:cubicBezTo>
                  <a:cubicBezTo>
                    <a:pt x="3450" y="8416"/>
                    <a:pt x="4057" y="8529"/>
                    <a:pt x="4639" y="8529"/>
                  </a:cubicBezTo>
                  <a:cubicBezTo>
                    <a:pt x="5208" y="8529"/>
                    <a:pt x="5752" y="8421"/>
                    <a:pt x="6232" y="8209"/>
                  </a:cubicBezTo>
                  <a:cubicBezTo>
                    <a:pt x="6385" y="8148"/>
                    <a:pt x="6528" y="8066"/>
                    <a:pt x="6661" y="7985"/>
                  </a:cubicBezTo>
                  <a:cubicBezTo>
                    <a:pt x="7479" y="8506"/>
                    <a:pt x="8367" y="8965"/>
                    <a:pt x="9307" y="9354"/>
                  </a:cubicBezTo>
                  <a:cubicBezTo>
                    <a:pt x="9318" y="9358"/>
                    <a:pt x="9329" y="9360"/>
                    <a:pt x="9341" y="9360"/>
                  </a:cubicBezTo>
                  <a:cubicBezTo>
                    <a:pt x="9386" y="9360"/>
                    <a:pt x="9434" y="9331"/>
                    <a:pt x="9450" y="9283"/>
                  </a:cubicBezTo>
                  <a:cubicBezTo>
                    <a:pt x="9481" y="9231"/>
                    <a:pt x="9450" y="9160"/>
                    <a:pt x="9389" y="9140"/>
                  </a:cubicBezTo>
                  <a:cubicBezTo>
                    <a:pt x="8500" y="8772"/>
                    <a:pt x="7652" y="8332"/>
                    <a:pt x="6866" y="7842"/>
                  </a:cubicBezTo>
                  <a:cubicBezTo>
                    <a:pt x="7642" y="7290"/>
                    <a:pt x="8203" y="6402"/>
                    <a:pt x="8408" y="5451"/>
                  </a:cubicBezTo>
                  <a:cubicBezTo>
                    <a:pt x="8459" y="5185"/>
                    <a:pt x="8480" y="4920"/>
                    <a:pt x="8480" y="4654"/>
                  </a:cubicBezTo>
                  <a:cubicBezTo>
                    <a:pt x="9256" y="5104"/>
                    <a:pt x="10053" y="5594"/>
                    <a:pt x="10860" y="6125"/>
                  </a:cubicBezTo>
                  <a:cubicBezTo>
                    <a:pt x="10879" y="6140"/>
                    <a:pt x="10900" y="6147"/>
                    <a:pt x="10922" y="6147"/>
                  </a:cubicBezTo>
                  <a:cubicBezTo>
                    <a:pt x="10959" y="6147"/>
                    <a:pt x="10997" y="6127"/>
                    <a:pt x="11023" y="6095"/>
                  </a:cubicBezTo>
                  <a:cubicBezTo>
                    <a:pt x="11023" y="6084"/>
                    <a:pt x="11034" y="6075"/>
                    <a:pt x="11034" y="6054"/>
                  </a:cubicBezTo>
                  <a:cubicBezTo>
                    <a:pt x="11044" y="6013"/>
                    <a:pt x="11034" y="5962"/>
                    <a:pt x="10993" y="5941"/>
                  </a:cubicBezTo>
                  <a:cubicBezTo>
                    <a:pt x="10135" y="5380"/>
                    <a:pt x="9286" y="4849"/>
                    <a:pt x="8469" y="4379"/>
                  </a:cubicBezTo>
                  <a:cubicBezTo>
                    <a:pt x="8418" y="3541"/>
                    <a:pt x="8112" y="2713"/>
                    <a:pt x="7601" y="2018"/>
                  </a:cubicBezTo>
                  <a:cubicBezTo>
                    <a:pt x="6906" y="1078"/>
                    <a:pt x="5823" y="384"/>
                    <a:pt x="4628" y="118"/>
                  </a:cubicBezTo>
                  <a:cubicBezTo>
                    <a:pt x="4295" y="39"/>
                    <a:pt x="3983" y="1"/>
                    <a:pt x="3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25"/>
            <p:cNvSpPr/>
            <p:nvPr/>
          </p:nvSpPr>
          <p:spPr>
            <a:xfrm>
              <a:off x="2336075" y="2061788"/>
              <a:ext cx="46500" cy="49300"/>
            </a:xfrm>
            <a:custGeom>
              <a:avLst/>
              <a:gdLst/>
              <a:ahLst/>
              <a:cxnLst/>
              <a:rect l="l" t="t" r="r" b="b"/>
              <a:pathLst>
                <a:path w="1860" h="1972" extrusionOk="0">
                  <a:moveTo>
                    <a:pt x="795" y="1"/>
                  </a:moveTo>
                  <a:cubicBezTo>
                    <a:pt x="700" y="1"/>
                    <a:pt x="607" y="19"/>
                    <a:pt x="521" y="61"/>
                  </a:cubicBezTo>
                  <a:cubicBezTo>
                    <a:pt x="337" y="133"/>
                    <a:pt x="204" y="296"/>
                    <a:pt x="123" y="480"/>
                  </a:cubicBezTo>
                  <a:cubicBezTo>
                    <a:pt x="41" y="633"/>
                    <a:pt x="0" y="817"/>
                    <a:pt x="10" y="991"/>
                  </a:cubicBezTo>
                  <a:cubicBezTo>
                    <a:pt x="20" y="1256"/>
                    <a:pt x="153" y="1502"/>
                    <a:pt x="357" y="1675"/>
                  </a:cubicBezTo>
                  <a:cubicBezTo>
                    <a:pt x="562" y="1849"/>
                    <a:pt x="817" y="1941"/>
                    <a:pt x="1083" y="1961"/>
                  </a:cubicBezTo>
                  <a:lnTo>
                    <a:pt x="1093" y="1972"/>
                  </a:lnTo>
                  <a:cubicBezTo>
                    <a:pt x="1349" y="1543"/>
                    <a:pt x="1604" y="1103"/>
                    <a:pt x="1859" y="674"/>
                  </a:cubicBezTo>
                  <a:cubicBezTo>
                    <a:pt x="1757" y="510"/>
                    <a:pt x="1614" y="367"/>
                    <a:pt x="1451" y="245"/>
                  </a:cubicBezTo>
                  <a:cubicBezTo>
                    <a:pt x="1263" y="108"/>
                    <a:pt x="1024" y="1"/>
                    <a:pt x="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25"/>
            <p:cNvSpPr/>
            <p:nvPr/>
          </p:nvSpPr>
          <p:spPr>
            <a:xfrm>
              <a:off x="2359800" y="2073438"/>
              <a:ext cx="156350" cy="137000"/>
            </a:xfrm>
            <a:custGeom>
              <a:avLst/>
              <a:gdLst/>
              <a:ahLst/>
              <a:cxnLst/>
              <a:rect l="l" t="t" r="r" b="b"/>
              <a:pathLst>
                <a:path w="6254" h="5480" extrusionOk="0">
                  <a:moveTo>
                    <a:pt x="1116" y="1"/>
                  </a:moveTo>
                  <a:cubicBezTo>
                    <a:pt x="1109" y="1"/>
                    <a:pt x="1102" y="2"/>
                    <a:pt x="1094" y="3"/>
                  </a:cubicBezTo>
                  <a:cubicBezTo>
                    <a:pt x="1033" y="3"/>
                    <a:pt x="1002" y="55"/>
                    <a:pt x="982" y="96"/>
                  </a:cubicBezTo>
                  <a:cubicBezTo>
                    <a:pt x="951" y="137"/>
                    <a:pt x="931" y="177"/>
                    <a:pt x="910" y="208"/>
                  </a:cubicBezTo>
                  <a:cubicBezTo>
                    <a:pt x="655" y="637"/>
                    <a:pt x="400" y="1077"/>
                    <a:pt x="144" y="1506"/>
                  </a:cubicBezTo>
                  <a:lnTo>
                    <a:pt x="82" y="1597"/>
                  </a:lnTo>
                  <a:cubicBezTo>
                    <a:pt x="42" y="1669"/>
                    <a:pt x="1" y="1740"/>
                    <a:pt x="11" y="1822"/>
                  </a:cubicBezTo>
                  <a:cubicBezTo>
                    <a:pt x="21" y="1904"/>
                    <a:pt x="93" y="1965"/>
                    <a:pt x="164" y="2016"/>
                  </a:cubicBezTo>
                  <a:cubicBezTo>
                    <a:pt x="543" y="2333"/>
                    <a:pt x="951" y="2609"/>
                    <a:pt x="1339" y="2905"/>
                  </a:cubicBezTo>
                  <a:cubicBezTo>
                    <a:pt x="2504" y="3783"/>
                    <a:pt x="3689" y="4642"/>
                    <a:pt x="4884" y="5479"/>
                  </a:cubicBezTo>
                  <a:cubicBezTo>
                    <a:pt x="5354" y="4846"/>
                    <a:pt x="5804" y="4203"/>
                    <a:pt x="6223" y="3538"/>
                  </a:cubicBezTo>
                  <a:lnTo>
                    <a:pt x="6253" y="3477"/>
                  </a:lnTo>
                  <a:cubicBezTo>
                    <a:pt x="4609" y="2282"/>
                    <a:pt x="2923" y="1138"/>
                    <a:pt x="1206" y="34"/>
                  </a:cubicBezTo>
                  <a:cubicBezTo>
                    <a:pt x="1181" y="18"/>
                    <a:pt x="1149" y="1"/>
                    <a:pt x="1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25"/>
            <p:cNvSpPr/>
            <p:nvPr/>
          </p:nvSpPr>
          <p:spPr>
            <a:xfrm>
              <a:off x="2295200" y="2143513"/>
              <a:ext cx="46500" cy="49300"/>
            </a:xfrm>
            <a:custGeom>
              <a:avLst/>
              <a:gdLst/>
              <a:ahLst/>
              <a:cxnLst/>
              <a:rect l="l" t="t" r="r" b="b"/>
              <a:pathLst>
                <a:path w="1860" h="1972" extrusionOk="0">
                  <a:moveTo>
                    <a:pt x="799" y="1"/>
                  </a:moveTo>
                  <a:cubicBezTo>
                    <a:pt x="705" y="1"/>
                    <a:pt x="611" y="19"/>
                    <a:pt x="521" y="61"/>
                  </a:cubicBezTo>
                  <a:cubicBezTo>
                    <a:pt x="337" y="133"/>
                    <a:pt x="215" y="296"/>
                    <a:pt x="123" y="480"/>
                  </a:cubicBezTo>
                  <a:cubicBezTo>
                    <a:pt x="51" y="633"/>
                    <a:pt x="0" y="817"/>
                    <a:pt x="10" y="991"/>
                  </a:cubicBezTo>
                  <a:cubicBezTo>
                    <a:pt x="21" y="1257"/>
                    <a:pt x="164" y="1502"/>
                    <a:pt x="358" y="1675"/>
                  </a:cubicBezTo>
                  <a:cubicBezTo>
                    <a:pt x="562" y="1849"/>
                    <a:pt x="828" y="1941"/>
                    <a:pt x="1083" y="1961"/>
                  </a:cubicBezTo>
                  <a:lnTo>
                    <a:pt x="1093" y="1972"/>
                  </a:lnTo>
                  <a:cubicBezTo>
                    <a:pt x="1349" y="1543"/>
                    <a:pt x="1604" y="1103"/>
                    <a:pt x="1860" y="674"/>
                  </a:cubicBezTo>
                  <a:cubicBezTo>
                    <a:pt x="1758" y="511"/>
                    <a:pt x="1615" y="367"/>
                    <a:pt x="1451" y="245"/>
                  </a:cubicBezTo>
                  <a:cubicBezTo>
                    <a:pt x="1263" y="108"/>
                    <a:pt x="1029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25"/>
            <p:cNvSpPr/>
            <p:nvPr/>
          </p:nvSpPr>
          <p:spPr>
            <a:xfrm>
              <a:off x="2481900" y="2160338"/>
              <a:ext cx="44200" cy="57000"/>
            </a:xfrm>
            <a:custGeom>
              <a:avLst/>
              <a:gdLst/>
              <a:ahLst/>
              <a:cxnLst/>
              <a:rect l="l" t="t" r="r" b="b"/>
              <a:pathLst>
                <a:path w="1768" h="2280" extrusionOk="0">
                  <a:moveTo>
                    <a:pt x="1369" y="1"/>
                  </a:moveTo>
                  <a:lnTo>
                    <a:pt x="1339" y="62"/>
                  </a:lnTo>
                  <a:cubicBezTo>
                    <a:pt x="920" y="727"/>
                    <a:pt x="470" y="1370"/>
                    <a:pt x="0" y="2003"/>
                  </a:cubicBezTo>
                  <a:cubicBezTo>
                    <a:pt x="143" y="2096"/>
                    <a:pt x="276" y="2187"/>
                    <a:pt x="419" y="2280"/>
                  </a:cubicBezTo>
                  <a:cubicBezTo>
                    <a:pt x="899" y="1667"/>
                    <a:pt x="1349" y="1013"/>
                    <a:pt x="1748" y="328"/>
                  </a:cubicBezTo>
                  <a:lnTo>
                    <a:pt x="1768" y="298"/>
                  </a:lnTo>
                  <a:cubicBezTo>
                    <a:pt x="1635" y="195"/>
                    <a:pt x="1502" y="103"/>
                    <a:pt x="1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25"/>
            <p:cNvSpPr/>
            <p:nvPr/>
          </p:nvSpPr>
          <p:spPr>
            <a:xfrm>
              <a:off x="2492375" y="2167763"/>
              <a:ext cx="44975" cy="56475"/>
            </a:xfrm>
            <a:custGeom>
              <a:avLst/>
              <a:gdLst/>
              <a:ahLst/>
              <a:cxnLst/>
              <a:rect l="l" t="t" r="r" b="b"/>
              <a:pathLst>
                <a:path w="1799" h="2259" extrusionOk="0">
                  <a:moveTo>
                    <a:pt x="1349" y="1"/>
                  </a:moveTo>
                  <a:lnTo>
                    <a:pt x="1329" y="31"/>
                  </a:lnTo>
                  <a:cubicBezTo>
                    <a:pt x="930" y="716"/>
                    <a:pt x="480" y="1370"/>
                    <a:pt x="0" y="1983"/>
                  </a:cubicBezTo>
                  <a:lnTo>
                    <a:pt x="0" y="1992"/>
                  </a:lnTo>
                  <a:cubicBezTo>
                    <a:pt x="123" y="2074"/>
                    <a:pt x="255" y="2167"/>
                    <a:pt x="378" y="2258"/>
                  </a:cubicBezTo>
                  <a:lnTo>
                    <a:pt x="389" y="2238"/>
                  </a:lnTo>
                  <a:cubicBezTo>
                    <a:pt x="909" y="1656"/>
                    <a:pt x="1379" y="1032"/>
                    <a:pt x="1778" y="358"/>
                  </a:cubicBezTo>
                  <a:lnTo>
                    <a:pt x="1798" y="328"/>
                  </a:lnTo>
                  <a:cubicBezTo>
                    <a:pt x="1655" y="215"/>
                    <a:pt x="1502" y="113"/>
                    <a:pt x="1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25"/>
            <p:cNvSpPr/>
            <p:nvPr/>
          </p:nvSpPr>
          <p:spPr>
            <a:xfrm>
              <a:off x="2501800" y="2175938"/>
              <a:ext cx="53425" cy="60675"/>
            </a:xfrm>
            <a:custGeom>
              <a:avLst/>
              <a:gdLst/>
              <a:ahLst/>
              <a:cxnLst/>
              <a:rect l="l" t="t" r="r" b="b"/>
              <a:pathLst>
                <a:path w="2137" h="2427" extrusionOk="0">
                  <a:moveTo>
                    <a:pt x="1421" y="1"/>
                  </a:moveTo>
                  <a:lnTo>
                    <a:pt x="1401" y="31"/>
                  </a:lnTo>
                  <a:cubicBezTo>
                    <a:pt x="1002" y="705"/>
                    <a:pt x="532" y="1329"/>
                    <a:pt x="12" y="1911"/>
                  </a:cubicBezTo>
                  <a:lnTo>
                    <a:pt x="1" y="1931"/>
                  </a:lnTo>
                  <a:cubicBezTo>
                    <a:pt x="205" y="2064"/>
                    <a:pt x="400" y="2197"/>
                    <a:pt x="594" y="2330"/>
                  </a:cubicBezTo>
                  <a:cubicBezTo>
                    <a:pt x="645" y="2371"/>
                    <a:pt x="706" y="2412"/>
                    <a:pt x="768" y="2421"/>
                  </a:cubicBezTo>
                  <a:cubicBezTo>
                    <a:pt x="784" y="2425"/>
                    <a:pt x="800" y="2427"/>
                    <a:pt x="817" y="2427"/>
                  </a:cubicBezTo>
                  <a:cubicBezTo>
                    <a:pt x="941" y="2427"/>
                    <a:pt x="1056" y="2328"/>
                    <a:pt x="1156" y="2238"/>
                  </a:cubicBezTo>
                  <a:cubicBezTo>
                    <a:pt x="1533" y="1849"/>
                    <a:pt x="1851" y="1400"/>
                    <a:pt x="2075" y="900"/>
                  </a:cubicBezTo>
                  <a:cubicBezTo>
                    <a:pt x="2106" y="848"/>
                    <a:pt x="2126" y="787"/>
                    <a:pt x="2137" y="726"/>
                  </a:cubicBezTo>
                  <a:cubicBezTo>
                    <a:pt x="2137" y="552"/>
                    <a:pt x="1994" y="419"/>
                    <a:pt x="1860" y="327"/>
                  </a:cubicBezTo>
                  <a:cubicBezTo>
                    <a:pt x="1717" y="215"/>
                    <a:pt x="1574" y="113"/>
                    <a:pt x="1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25"/>
            <p:cNvSpPr/>
            <p:nvPr/>
          </p:nvSpPr>
          <p:spPr>
            <a:xfrm>
              <a:off x="2318950" y="2155188"/>
              <a:ext cx="156600" cy="136975"/>
            </a:xfrm>
            <a:custGeom>
              <a:avLst/>
              <a:gdLst/>
              <a:ahLst/>
              <a:cxnLst/>
              <a:rect l="l" t="t" r="r" b="b"/>
              <a:pathLst>
                <a:path w="6264" h="5479" extrusionOk="0">
                  <a:moveTo>
                    <a:pt x="1115" y="0"/>
                  </a:moveTo>
                  <a:cubicBezTo>
                    <a:pt x="1108" y="0"/>
                    <a:pt x="1101" y="1"/>
                    <a:pt x="1094" y="3"/>
                  </a:cubicBezTo>
                  <a:cubicBezTo>
                    <a:pt x="1042" y="3"/>
                    <a:pt x="1001" y="54"/>
                    <a:pt x="981" y="95"/>
                  </a:cubicBezTo>
                  <a:cubicBezTo>
                    <a:pt x="960" y="136"/>
                    <a:pt x="940" y="177"/>
                    <a:pt x="910" y="207"/>
                  </a:cubicBezTo>
                  <a:cubicBezTo>
                    <a:pt x="654" y="636"/>
                    <a:pt x="399" y="1076"/>
                    <a:pt x="143" y="1505"/>
                  </a:cubicBezTo>
                  <a:lnTo>
                    <a:pt x="82" y="1596"/>
                  </a:lnTo>
                  <a:cubicBezTo>
                    <a:pt x="41" y="1668"/>
                    <a:pt x="0" y="1739"/>
                    <a:pt x="11" y="1821"/>
                  </a:cubicBezTo>
                  <a:cubicBezTo>
                    <a:pt x="31" y="1903"/>
                    <a:pt x="102" y="1964"/>
                    <a:pt x="164" y="2025"/>
                  </a:cubicBezTo>
                  <a:cubicBezTo>
                    <a:pt x="542" y="2332"/>
                    <a:pt x="951" y="2608"/>
                    <a:pt x="1339" y="2904"/>
                  </a:cubicBezTo>
                  <a:cubicBezTo>
                    <a:pt x="2513" y="3773"/>
                    <a:pt x="3698" y="4641"/>
                    <a:pt x="4894" y="5479"/>
                  </a:cubicBezTo>
                  <a:cubicBezTo>
                    <a:pt x="5353" y="4845"/>
                    <a:pt x="5803" y="4202"/>
                    <a:pt x="6222" y="3537"/>
                  </a:cubicBezTo>
                  <a:lnTo>
                    <a:pt x="6263" y="3487"/>
                  </a:lnTo>
                  <a:cubicBezTo>
                    <a:pt x="4608" y="2281"/>
                    <a:pt x="2922" y="1137"/>
                    <a:pt x="1206" y="34"/>
                  </a:cubicBezTo>
                  <a:cubicBezTo>
                    <a:pt x="1181" y="17"/>
                    <a:pt x="1149" y="0"/>
                    <a:pt x="1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25"/>
            <p:cNvSpPr/>
            <p:nvPr/>
          </p:nvSpPr>
          <p:spPr>
            <a:xfrm>
              <a:off x="2441300" y="2242338"/>
              <a:ext cx="44200" cy="56975"/>
            </a:xfrm>
            <a:custGeom>
              <a:avLst/>
              <a:gdLst/>
              <a:ahLst/>
              <a:cxnLst/>
              <a:rect l="l" t="t" r="r" b="b"/>
              <a:pathLst>
                <a:path w="1768" h="2279" extrusionOk="0">
                  <a:moveTo>
                    <a:pt x="1369" y="1"/>
                  </a:moveTo>
                  <a:lnTo>
                    <a:pt x="1328" y="51"/>
                  </a:lnTo>
                  <a:cubicBezTo>
                    <a:pt x="909" y="716"/>
                    <a:pt x="459" y="1359"/>
                    <a:pt x="0" y="1993"/>
                  </a:cubicBezTo>
                  <a:cubicBezTo>
                    <a:pt x="133" y="2085"/>
                    <a:pt x="276" y="2187"/>
                    <a:pt x="409" y="2279"/>
                  </a:cubicBezTo>
                  <a:cubicBezTo>
                    <a:pt x="899" y="1656"/>
                    <a:pt x="1338" y="1002"/>
                    <a:pt x="1737" y="317"/>
                  </a:cubicBezTo>
                  <a:lnTo>
                    <a:pt x="1767" y="287"/>
                  </a:lnTo>
                  <a:cubicBezTo>
                    <a:pt x="1635" y="185"/>
                    <a:pt x="1502" y="92"/>
                    <a:pt x="1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25"/>
            <p:cNvSpPr/>
            <p:nvPr/>
          </p:nvSpPr>
          <p:spPr>
            <a:xfrm>
              <a:off x="2460950" y="2257663"/>
              <a:ext cx="53650" cy="60675"/>
            </a:xfrm>
            <a:custGeom>
              <a:avLst/>
              <a:gdLst/>
              <a:ahLst/>
              <a:cxnLst/>
              <a:rect l="l" t="t" r="r" b="b"/>
              <a:pathLst>
                <a:path w="2146" h="2427" extrusionOk="0">
                  <a:moveTo>
                    <a:pt x="1431" y="1"/>
                  </a:moveTo>
                  <a:lnTo>
                    <a:pt x="1410" y="31"/>
                  </a:lnTo>
                  <a:cubicBezTo>
                    <a:pt x="1002" y="705"/>
                    <a:pt x="532" y="1339"/>
                    <a:pt x="11" y="1921"/>
                  </a:cubicBezTo>
                  <a:lnTo>
                    <a:pt x="0" y="1931"/>
                  </a:lnTo>
                  <a:cubicBezTo>
                    <a:pt x="205" y="2064"/>
                    <a:pt x="399" y="2197"/>
                    <a:pt x="593" y="2340"/>
                  </a:cubicBezTo>
                  <a:cubicBezTo>
                    <a:pt x="654" y="2371"/>
                    <a:pt x="706" y="2412"/>
                    <a:pt x="767" y="2422"/>
                  </a:cubicBezTo>
                  <a:cubicBezTo>
                    <a:pt x="785" y="2425"/>
                    <a:pt x="802" y="2427"/>
                    <a:pt x="819" y="2427"/>
                  </a:cubicBezTo>
                  <a:cubicBezTo>
                    <a:pt x="950" y="2427"/>
                    <a:pt x="1065" y="2328"/>
                    <a:pt x="1155" y="2238"/>
                  </a:cubicBezTo>
                  <a:cubicBezTo>
                    <a:pt x="1533" y="1850"/>
                    <a:pt x="1850" y="1400"/>
                    <a:pt x="2075" y="900"/>
                  </a:cubicBezTo>
                  <a:cubicBezTo>
                    <a:pt x="2105" y="848"/>
                    <a:pt x="2136" y="787"/>
                    <a:pt x="2136" y="726"/>
                  </a:cubicBezTo>
                  <a:cubicBezTo>
                    <a:pt x="2146" y="552"/>
                    <a:pt x="1993" y="419"/>
                    <a:pt x="1860" y="328"/>
                  </a:cubicBezTo>
                  <a:cubicBezTo>
                    <a:pt x="1717" y="215"/>
                    <a:pt x="1574" y="113"/>
                    <a:pt x="1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25"/>
            <p:cNvSpPr/>
            <p:nvPr/>
          </p:nvSpPr>
          <p:spPr>
            <a:xfrm>
              <a:off x="2451500" y="2249488"/>
              <a:ext cx="45225" cy="56475"/>
            </a:xfrm>
            <a:custGeom>
              <a:avLst/>
              <a:gdLst/>
              <a:ahLst/>
              <a:cxnLst/>
              <a:rect l="l" t="t" r="r" b="b"/>
              <a:pathLst>
                <a:path w="1809" h="2259" extrusionOk="0">
                  <a:moveTo>
                    <a:pt x="1359" y="1"/>
                  </a:moveTo>
                  <a:lnTo>
                    <a:pt x="1329" y="31"/>
                  </a:lnTo>
                  <a:cubicBezTo>
                    <a:pt x="930" y="716"/>
                    <a:pt x="491" y="1370"/>
                    <a:pt x="1" y="1993"/>
                  </a:cubicBezTo>
                  <a:cubicBezTo>
                    <a:pt x="123" y="2085"/>
                    <a:pt x="256" y="2167"/>
                    <a:pt x="378" y="2258"/>
                  </a:cubicBezTo>
                  <a:lnTo>
                    <a:pt x="389" y="2248"/>
                  </a:lnTo>
                  <a:cubicBezTo>
                    <a:pt x="910" y="1666"/>
                    <a:pt x="1380" y="1032"/>
                    <a:pt x="1788" y="358"/>
                  </a:cubicBezTo>
                  <a:lnTo>
                    <a:pt x="1809" y="328"/>
                  </a:lnTo>
                  <a:cubicBezTo>
                    <a:pt x="1656" y="215"/>
                    <a:pt x="1502" y="113"/>
                    <a:pt x="1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5015379" y="2825225"/>
            <a:ext cx="31638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964825" y="2825225"/>
            <a:ext cx="31638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964825" y="2194625"/>
            <a:ext cx="31638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5015384" y="2194625"/>
            <a:ext cx="31638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6647978" y="2971616"/>
            <a:ext cx="2505593" cy="2448124"/>
          </a:xfrm>
          <a:custGeom>
            <a:avLst/>
            <a:gdLst/>
            <a:ahLst/>
            <a:cxnLst/>
            <a:rect l="l" t="t" r="r" b="b"/>
            <a:pathLst>
              <a:path w="18268" h="17849" extrusionOk="0">
                <a:moveTo>
                  <a:pt x="18267" y="1"/>
                </a:moveTo>
                <a:cubicBezTo>
                  <a:pt x="17123" y="1258"/>
                  <a:pt x="16296" y="2810"/>
                  <a:pt x="15908" y="4475"/>
                </a:cubicBezTo>
                <a:cubicBezTo>
                  <a:pt x="15417" y="6621"/>
                  <a:pt x="15652" y="9175"/>
                  <a:pt x="14253" y="11004"/>
                </a:cubicBezTo>
                <a:cubicBezTo>
                  <a:pt x="13299" y="12251"/>
                  <a:pt x="12062" y="12597"/>
                  <a:pt x="10735" y="12597"/>
                </a:cubicBezTo>
                <a:cubicBezTo>
                  <a:pt x="9162" y="12597"/>
                  <a:pt x="7463" y="12111"/>
                  <a:pt x="5967" y="12066"/>
                </a:cubicBezTo>
                <a:cubicBezTo>
                  <a:pt x="5889" y="12064"/>
                  <a:pt x="5810" y="12063"/>
                  <a:pt x="5732" y="12063"/>
                </a:cubicBezTo>
                <a:cubicBezTo>
                  <a:pt x="3213" y="12063"/>
                  <a:pt x="838" y="13342"/>
                  <a:pt x="184" y="15938"/>
                </a:cubicBezTo>
                <a:cubicBezTo>
                  <a:pt x="21" y="16562"/>
                  <a:pt x="1" y="17215"/>
                  <a:pt x="82" y="17849"/>
                </a:cubicBezTo>
                <a:lnTo>
                  <a:pt x="18267" y="17849"/>
                </a:lnTo>
                <a:lnTo>
                  <a:pt x="182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8634185" y="1180686"/>
            <a:ext cx="922194" cy="913197"/>
          </a:xfrm>
          <a:custGeom>
            <a:avLst/>
            <a:gdLst/>
            <a:ahLst/>
            <a:cxnLst/>
            <a:rect l="l" t="t" r="r" b="b"/>
            <a:pathLst>
              <a:path w="12342" h="12222" extrusionOk="0">
                <a:moveTo>
                  <a:pt x="6166" y="3107"/>
                </a:moveTo>
                <a:cubicBezTo>
                  <a:pt x="6185" y="3107"/>
                  <a:pt x="6203" y="3107"/>
                  <a:pt x="6222" y="3107"/>
                </a:cubicBezTo>
                <a:cubicBezTo>
                  <a:pt x="7888" y="3138"/>
                  <a:pt x="9205" y="4507"/>
                  <a:pt x="9175" y="6162"/>
                </a:cubicBezTo>
                <a:cubicBezTo>
                  <a:pt x="9144" y="7808"/>
                  <a:pt x="7806" y="9115"/>
                  <a:pt x="6177" y="9115"/>
                </a:cubicBezTo>
                <a:cubicBezTo>
                  <a:pt x="6158" y="9115"/>
                  <a:pt x="6139" y="9115"/>
                  <a:pt x="6120" y="9114"/>
                </a:cubicBezTo>
                <a:cubicBezTo>
                  <a:pt x="4455" y="9084"/>
                  <a:pt x="3137" y="7715"/>
                  <a:pt x="3168" y="6060"/>
                </a:cubicBezTo>
                <a:cubicBezTo>
                  <a:pt x="3198" y="4413"/>
                  <a:pt x="4536" y="3107"/>
                  <a:pt x="6166" y="3107"/>
                </a:cubicBezTo>
                <a:close/>
                <a:moveTo>
                  <a:pt x="6160" y="0"/>
                </a:moveTo>
                <a:cubicBezTo>
                  <a:pt x="2840" y="0"/>
                  <a:pt x="123" y="2665"/>
                  <a:pt x="62" y="6009"/>
                </a:cubicBezTo>
                <a:cubicBezTo>
                  <a:pt x="1" y="9380"/>
                  <a:pt x="2698" y="12159"/>
                  <a:pt x="6069" y="12220"/>
                </a:cubicBezTo>
                <a:cubicBezTo>
                  <a:pt x="6107" y="12221"/>
                  <a:pt x="6144" y="12221"/>
                  <a:pt x="6182" y="12221"/>
                </a:cubicBezTo>
                <a:cubicBezTo>
                  <a:pt x="9502" y="12221"/>
                  <a:pt x="12220" y="9547"/>
                  <a:pt x="12281" y="6213"/>
                </a:cubicBezTo>
                <a:cubicBezTo>
                  <a:pt x="12342" y="2842"/>
                  <a:pt x="9655" y="63"/>
                  <a:pt x="6273" y="1"/>
                </a:cubicBezTo>
                <a:cubicBezTo>
                  <a:pt x="6236" y="1"/>
                  <a:pt x="6198" y="0"/>
                  <a:pt x="61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216001" y="3999512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8430782" y="3648165"/>
            <a:ext cx="1517538" cy="1495345"/>
            <a:chOff x="-1517525" y="-541175"/>
            <a:chExt cx="1096725" cy="1080686"/>
          </a:xfrm>
        </p:grpSpPr>
        <p:sp>
          <p:nvSpPr>
            <p:cNvPr id="47" name="Google Shape;47;p5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5"/>
          <p:cNvSpPr/>
          <p:nvPr/>
        </p:nvSpPr>
        <p:spPr>
          <a:xfrm>
            <a:off x="-828250" y="4603993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5"/>
          <p:cNvGrpSpPr/>
          <p:nvPr/>
        </p:nvGrpSpPr>
        <p:grpSpPr>
          <a:xfrm>
            <a:off x="-828243" y="-208173"/>
            <a:ext cx="1517538" cy="1495345"/>
            <a:chOff x="-1517525" y="-541175"/>
            <a:chExt cx="1096725" cy="1080686"/>
          </a:xfrm>
        </p:grpSpPr>
        <p:sp>
          <p:nvSpPr>
            <p:cNvPr id="385" name="Google Shape;385;p5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1" name="Google Shape;721;p5"/>
          <p:cNvSpPr/>
          <p:nvPr/>
        </p:nvSpPr>
        <p:spPr>
          <a:xfrm>
            <a:off x="0" y="0"/>
            <a:ext cx="9220167" cy="539499"/>
          </a:xfrm>
          <a:custGeom>
            <a:avLst/>
            <a:gdLst/>
            <a:ahLst/>
            <a:cxnLst/>
            <a:rect l="l" t="t" r="r" b="b"/>
            <a:pathLst>
              <a:path w="43869" h="8659" extrusionOk="0">
                <a:moveTo>
                  <a:pt x="0" y="1"/>
                </a:moveTo>
                <a:lnTo>
                  <a:pt x="0" y="3076"/>
                </a:lnTo>
                <a:cubicBezTo>
                  <a:pt x="572" y="2811"/>
                  <a:pt x="1185" y="2637"/>
                  <a:pt x="1808" y="2504"/>
                </a:cubicBezTo>
                <a:cubicBezTo>
                  <a:pt x="2757" y="2309"/>
                  <a:pt x="3718" y="2221"/>
                  <a:pt x="4682" y="2221"/>
                </a:cubicBezTo>
                <a:cubicBezTo>
                  <a:pt x="7038" y="2221"/>
                  <a:pt x="9409" y="2743"/>
                  <a:pt x="11656" y="3475"/>
                </a:cubicBezTo>
                <a:cubicBezTo>
                  <a:pt x="14834" y="4507"/>
                  <a:pt x="17858" y="5967"/>
                  <a:pt x="21014" y="7040"/>
                </a:cubicBezTo>
                <a:cubicBezTo>
                  <a:pt x="23870" y="8002"/>
                  <a:pt x="26864" y="8658"/>
                  <a:pt x="29877" y="8658"/>
                </a:cubicBezTo>
                <a:cubicBezTo>
                  <a:pt x="30130" y="8658"/>
                  <a:pt x="30384" y="8653"/>
                  <a:pt x="30638" y="8644"/>
                </a:cubicBezTo>
                <a:cubicBezTo>
                  <a:pt x="33898" y="8532"/>
                  <a:pt x="37187" y="7572"/>
                  <a:pt x="39792" y="5590"/>
                </a:cubicBezTo>
                <a:cubicBezTo>
                  <a:pt x="41651" y="4169"/>
                  <a:pt x="43123" y="2198"/>
                  <a:pt x="438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4" name="Google Shape;724;p6"/>
          <p:cNvSpPr/>
          <p:nvPr/>
        </p:nvSpPr>
        <p:spPr>
          <a:xfrm>
            <a:off x="5747075" y="-227997"/>
            <a:ext cx="3396937" cy="967737"/>
          </a:xfrm>
          <a:custGeom>
            <a:avLst/>
            <a:gdLst/>
            <a:ahLst/>
            <a:cxnLst/>
            <a:rect l="l" t="t" r="r" b="b"/>
            <a:pathLst>
              <a:path w="19023" h="12557" extrusionOk="0">
                <a:moveTo>
                  <a:pt x="0" y="0"/>
                </a:moveTo>
                <a:cubicBezTo>
                  <a:pt x="82" y="1635"/>
                  <a:pt x="388" y="3270"/>
                  <a:pt x="1083" y="4751"/>
                </a:cubicBezTo>
                <a:cubicBezTo>
                  <a:pt x="1993" y="6661"/>
                  <a:pt x="3596" y="8307"/>
                  <a:pt x="5619" y="8929"/>
                </a:cubicBezTo>
                <a:cubicBezTo>
                  <a:pt x="6480" y="9193"/>
                  <a:pt x="7364" y="9265"/>
                  <a:pt x="8259" y="9265"/>
                </a:cubicBezTo>
                <a:cubicBezTo>
                  <a:pt x="9337" y="9265"/>
                  <a:pt x="10430" y="9160"/>
                  <a:pt x="11515" y="9160"/>
                </a:cubicBezTo>
                <a:cubicBezTo>
                  <a:pt x="11733" y="9160"/>
                  <a:pt x="11951" y="9165"/>
                  <a:pt x="12168" y="9175"/>
                </a:cubicBezTo>
                <a:cubicBezTo>
                  <a:pt x="14793" y="9287"/>
                  <a:pt x="17522" y="10482"/>
                  <a:pt x="19023" y="12557"/>
                </a:cubicBezTo>
                <a:lnTo>
                  <a:pt x="1902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" name="Google Shape;725;p6"/>
          <p:cNvGrpSpPr/>
          <p:nvPr/>
        </p:nvGrpSpPr>
        <p:grpSpPr>
          <a:xfrm flipH="1">
            <a:off x="8106323" y="4010369"/>
            <a:ext cx="1389521" cy="1145527"/>
            <a:chOff x="1794050" y="1659850"/>
            <a:chExt cx="464350" cy="382825"/>
          </a:xfrm>
        </p:grpSpPr>
        <p:sp>
          <p:nvSpPr>
            <p:cNvPr id="726" name="Google Shape;726;p6"/>
            <p:cNvSpPr/>
            <p:nvPr/>
          </p:nvSpPr>
          <p:spPr>
            <a:xfrm>
              <a:off x="1794050" y="1750250"/>
              <a:ext cx="464350" cy="292425"/>
            </a:xfrm>
            <a:custGeom>
              <a:avLst/>
              <a:gdLst/>
              <a:ahLst/>
              <a:cxnLst/>
              <a:rect l="l" t="t" r="r" b="b"/>
              <a:pathLst>
                <a:path w="18574" h="11697" extrusionOk="0">
                  <a:moveTo>
                    <a:pt x="2034" y="2023"/>
                  </a:moveTo>
                  <a:cubicBezTo>
                    <a:pt x="2075" y="2023"/>
                    <a:pt x="2117" y="2027"/>
                    <a:pt x="2157" y="2034"/>
                  </a:cubicBezTo>
                  <a:cubicBezTo>
                    <a:pt x="2341" y="2065"/>
                    <a:pt x="2494" y="2147"/>
                    <a:pt x="2657" y="2238"/>
                  </a:cubicBezTo>
                  <a:cubicBezTo>
                    <a:pt x="3301" y="2617"/>
                    <a:pt x="3883" y="3096"/>
                    <a:pt x="4445" y="3587"/>
                  </a:cubicBezTo>
                  <a:cubicBezTo>
                    <a:pt x="4650" y="3761"/>
                    <a:pt x="4854" y="3945"/>
                    <a:pt x="4956" y="4190"/>
                  </a:cubicBezTo>
                  <a:cubicBezTo>
                    <a:pt x="5058" y="4435"/>
                    <a:pt x="5017" y="4752"/>
                    <a:pt x="4793" y="4895"/>
                  </a:cubicBezTo>
                  <a:cubicBezTo>
                    <a:pt x="4715" y="4944"/>
                    <a:pt x="4631" y="4964"/>
                    <a:pt x="4544" y="4964"/>
                  </a:cubicBezTo>
                  <a:cubicBezTo>
                    <a:pt x="4322" y="4964"/>
                    <a:pt x="4084" y="4830"/>
                    <a:pt x="3894" y="4690"/>
                  </a:cubicBezTo>
                  <a:cubicBezTo>
                    <a:pt x="3188" y="4200"/>
                    <a:pt x="2525" y="3648"/>
                    <a:pt x="1901" y="3066"/>
                  </a:cubicBezTo>
                  <a:cubicBezTo>
                    <a:pt x="1605" y="2790"/>
                    <a:pt x="1411" y="2402"/>
                    <a:pt x="1656" y="2167"/>
                  </a:cubicBezTo>
                  <a:cubicBezTo>
                    <a:pt x="1758" y="2065"/>
                    <a:pt x="1896" y="2023"/>
                    <a:pt x="2034" y="2023"/>
                  </a:cubicBezTo>
                  <a:close/>
                  <a:moveTo>
                    <a:pt x="1527" y="1"/>
                  </a:moveTo>
                  <a:cubicBezTo>
                    <a:pt x="1408" y="1"/>
                    <a:pt x="1287" y="23"/>
                    <a:pt x="1165" y="72"/>
                  </a:cubicBezTo>
                  <a:lnTo>
                    <a:pt x="1145" y="72"/>
                  </a:lnTo>
                  <a:cubicBezTo>
                    <a:pt x="420" y="369"/>
                    <a:pt x="1" y="1217"/>
                    <a:pt x="42" y="1993"/>
                  </a:cubicBezTo>
                  <a:cubicBezTo>
                    <a:pt x="82" y="2790"/>
                    <a:pt x="532" y="3516"/>
                    <a:pt x="1104" y="4067"/>
                  </a:cubicBezTo>
                  <a:cubicBezTo>
                    <a:pt x="1676" y="4609"/>
                    <a:pt x="2371" y="5007"/>
                    <a:pt x="3066" y="5396"/>
                  </a:cubicBezTo>
                  <a:cubicBezTo>
                    <a:pt x="5783" y="6938"/>
                    <a:pt x="8511" y="8470"/>
                    <a:pt x="11229" y="10003"/>
                  </a:cubicBezTo>
                  <a:cubicBezTo>
                    <a:pt x="12702" y="10837"/>
                    <a:pt x="14293" y="11696"/>
                    <a:pt x="15956" y="11696"/>
                  </a:cubicBezTo>
                  <a:cubicBezTo>
                    <a:pt x="16127" y="11696"/>
                    <a:pt x="16298" y="11687"/>
                    <a:pt x="16469" y="11668"/>
                  </a:cubicBezTo>
                  <a:cubicBezTo>
                    <a:pt x="17144" y="11596"/>
                    <a:pt x="17838" y="11351"/>
                    <a:pt x="18288" y="10851"/>
                  </a:cubicBezTo>
                  <a:cubicBezTo>
                    <a:pt x="18442" y="10657"/>
                    <a:pt x="18574" y="10371"/>
                    <a:pt x="18410" y="10187"/>
                  </a:cubicBezTo>
                  <a:cubicBezTo>
                    <a:pt x="18380" y="10146"/>
                    <a:pt x="18339" y="10125"/>
                    <a:pt x="18299" y="10105"/>
                  </a:cubicBezTo>
                  <a:cubicBezTo>
                    <a:pt x="18240" y="10083"/>
                    <a:pt x="18177" y="10074"/>
                    <a:pt x="18111" y="10074"/>
                  </a:cubicBezTo>
                  <a:cubicBezTo>
                    <a:pt x="17994" y="10074"/>
                    <a:pt x="17872" y="10103"/>
                    <a:pt x="17767" y="10136"/>
                  </a:cubicBezTo>
                  <a:cubicBezTo>
                    <a:pt x="17314" y="10258"/>
                    <a:pt x="16851" y="10314"/>
                    <a:pt x="16387" y="10314"/>
                  </a:cubicBezTo>
                  <a:cubicBezTo>
                    <a:pt x="15178" y="10314"/>
                    <a:pt x="13962" y="9935"/>
                    <a:pt x="12884" y="9360"/>
                  </a:cubicBezTo>
                  <a:cubicBezTo>
                    <a:pt x="11402" y="8563"/>
                    <a:pt x="10146" y="7418"/>
                    <a:pt x="8900" y="6274"/>
                  </a:cubicBezTo>
                  <a:lnTo>
                    <a:pt x="5467" y="3117"/>
                  </a:lnTo>
                  <a:cubicBezTo>
                    <a:pt x="5385" y="3046"/>
                    <a:pt x="5303" y="2974"/>
                    <a:pt x="5222" y="2892"/>
                  </a:cubicBezTo>
                  <a:cubicBezTo>
                    <a:pt x="4445" y="2177"/>
                    <a:pt x="3669" y="1462"/>
                    <a:pt x="2882" y="747"/>
                  </a:cubicBezTo>
                  <a:cubicBezTo>
                    <a:pt x="2487" y="377"/>
                    <a:pt x="2020" y="1"/>
                    <a:pt x="1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1930700" y="1784725"/>
              <a:ext cx="320825" cy="223375"/>
            </a:xfrm>
            <a:custGeom>
              <a:avLst/>
              <a:gdLst/>
              <a:ahLst/>
              <a:cxnLst/>
              <a:rect l="l" t="t" r="r" b="b"/>
              <a:pathLst>
                <a:path w="12833" h="8935" extrusionOk="0">
                  <a:moveTo>
                    <a:pt x="3969" y="0"/>
                  </a:moveTo>
                  <a:cubicBezTo>
                    <a:pt x="3788" y="0"/>
                    <a:pt x="3616" y="67"/>
                    <a:pt x="3443" y="134"/>
                  </a:cubicBezTo>
                  <a:cubicBezTo>
                    <a:pt x="2269" y="594"/>
                    <a:pt x="1114" y="1125"/>
                    <a:pt x="11" y="1728"/>
                  </a:cubicBezTo>
                  <a:lnTo>
                    <a:pt x="1" y="1738"/>
                  </a:lnTo>
                  <a:lnTo>
                    <a:pt x="3434" y="4895"/>
                  </a:lnTo>
                  <a:cubicBezTo>
                    <a:pt x="4680" y="6039"/>
                    <a:pt x="5936" y="7184"/>
                    <a:pt x="7418" y="7981"/>
                  </a:cubicBezTo>
                  <a:cubicBezTo>
                    <a:pt x="8496" y="8556"/>
                    <a:pt x="9712" y="8935"/>
                    <a:pt x="10921" y="8935"/>
                  </a:cubicBezTo>
                  <a:cubicBezTo>
                    <a:pt x="11385" y="8935"/>
                    <a:pt x="11848" y="8879"/>
                    <a:pt x="12301" y="8757"/>
                  </a:cubicBezTo>
                  <a:cubicBezTo>
                    <a:pt x="12406" y="8724"/>
                    <a:pt x="12528" y="8695"/>
                    <a:pt x="12645" y="8695"/>
                  </a:cubicBezTo>
                  <a:cubicBezTo>
                    <a:pt x="12711" y="8695"/>
                    <a:pt x="12774" y="8704"/>
                    <a:pt x="12833" y="8726"/>
                  </a:cubicBezTo>
                  <a:lnTo>
                    <a:pt x="12833" y="8716"/>
                  </a:lnTo>
                  <a:cubicBezTo>
                    <a:pt x="12301" y="8246"/>
                    <a:pt x="11800" y="7745"/>
                    <a:pt x="11320" y="7225"/>
                  </a:cubicBezTo>
                  <a:lnTo>
                    <a:pt x="11310" y="7234"/>
                  </a:lnTo>
                  <a:cubicBezTo>
                    <a:pt x="11202" y="7243"/>
                    <a:pt x="11093" y="7248"/>
                    <a:pt x="10985" y="7248"/>
                  </a:cubicBezTo>
                  <a:cubicBezTo>
                    <a:pt x="10099" y="7248"/>
                    <a:pt x="9213" y="6953"/>
                    <a:pt x="8521" y="6407"/>
                  </a:cubicBezTo>
                  <a:cubicBezTo>
                    <a:pt x="8113" y="6090"/>
                    <a:pt x="7765" y="5681"/>
                    <a:pt x="7509" y="5232"/>
                  </a:cubicBezTo>
                  <a:cubicBezTo>
                    <a:pt x="7275" y="4823"/>
                    <a:pt x="7111" y="4364"/>
                    <a:pt x="7039" y="3894"/>
                  </a:cubicBezTo>
                  <a:cubicBezTo>
                    <a:pt x="7019" y="3761"/>
                    <a:pt x="6999" y="3628"/>
                    <a:pt x="6968" y="3495"/>
                  </a:cubicBezTo>
                  <a:cubicBezTo>
                    <a:pt x="6927" y="3342"/>
                    <a:pt x="6866" y="3199"/>
                    <a:pt x="6753" y="3097"/>
                  </a:cubicBezTo>
                  <a:cubicBezTo>
                    <a:pt x="6633" y="2982"/>
                    <a:pt x="6466" y="2932"/>
                    <a:pt x="6297" y="2932"/>
                  </a:cubicBezTo>
                  <a:cubicBezTo>
                    <a:pt x="6165" y="2932"/>
                    <a:pt x="6032" y="2962"/>
                    <a:pt x="5916" y="3015"/>
                  </a:cubicBezTo>
                  <a:cubicBezTo>
                    <a:pt x="5650" y="3148"/>
                    <a:pt x="5436" y="3363"/>
                    <a:pt x="5232" y="3577"/>
                  </a:cubicBezTo>
                  <a:cubicBezTo>
                    <a:pt x="5027" y="3792"/>
                    <a:pt x="4803" y="4006"/>
                    <a:pt x="4516" y="4119"/>
                  </a:cubicBezTo>
                  <a:cubicBezTo>
                    <a:pt x="4447" y="4144"/>
                    <a:pt x="4369" y="4158"/>
                    <a:pt x="4291" y="4158"/>
                  </a:cubicBezTo>
                  <a:cubicBezTo>
                    <a:pt x="4119" y="4158"/>
                    <a:pt x="3953" y="4090"/>
                    <a:pt x="3903" y="3935"/>
                  </a:cubicBezTo>
                  <a:cubicBezTo>
                    <a:pt x="3822" y="3690"/>
                    <a:pt x="4077" y="3475"/>
                    <a:pt x="4281" y="3332"/>
                  </a:cubicBezTo>
                  <a:cubicBezTo>
                    <a:pt x="4721" y="3036"/>
                    <a:pt x="5129" y="2688"/>
                    <a:pt x="5507" y="2310"/>
                  </a:cubicBezTo>
                  <a:cubicBezTo>
                    <a:pt x="5640" y="2187"/>
                    <a:pt x="5773" y="2035"/>
                    <a:pt x="5783" y="1851"/>
                  </a:cubicBezTo>
                  <a:cubicBezTo>
                    <a:pt x="5793" y="1779"/>
                    <a:pt x="5783" y="1717"/>
                    <a:pt x="5763" y="1646"/>
                  </a:cubicBezTo>
                  <a:cubicBezTo>
                    <a:pt x="5742" y="1585"/>
                    <a:pt x="5722" y="1534"/>
                    <a:pt x="5702" y="1472"/>
                  </a:cubicBezTo>
                  <a:cubicBezTo>
                    <a:pt x="5559" y="1166"/>
                    <a:pt x="5364" y="890"/>
                    <a:pt x="5129" y="655"/>
                  </a:cubicBezTo>
                  <a:cubicBezTo>
                    <a:pt x="4955" y="482"/>
                    <a:pt x="4771" y="328"/>
                    <a:pt x="4557" y="205"/>
                  </a:cubicBezTo>
                  <a:cubicBezTo>
                    <a:pt x="4394" y="94"/>
                    <a:pt x="4199" y="12"/>
                    <a:pt x="4006" y="1"/>
                  </a:cubicBezTo>
                  <a:cubicBezTo>
                    <a:pt x="3993" y="1"/>
                    <a:pt x="3981" y="0"/>
                    <a:pt x="3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2118425" y="1907850"/>
              <a:ext cx="95300" cy="58075"/>
            </a:xfrm>
            <a:custGeom>
              <a:avLst/>
              <a:gdLst/>
              <a:ahLst/>
              <a:cxnLst/>
              <a:rect l="l" t="t" r="r" b="b"/>
              <a:pathLst>
                <a:path w="3812" h="2323" extrusionOk="0">
                  <a:moveTo>
                    <a:pt x="1952" y="0"/>
                  </a:moveTo>
                  <a:cubicBezTo>
                    <a:pt x="1288" y="31"/>
                    <a:pt x="634" y="134"/>
                    <a:pt x="0" y="307"/>
                  </a:cubicBezTo>
                  <a:cubicBezTo>
                    <a:pt x="256" y="756"/>
                    <a:pt x="604" y="1165"/>
                    <a:pt x="1012" y="1482"/>
                  </a:cubicBezTo>
                  <a:cubicBezTo>
                    <a:pt x="1704" y="2028"/>
                    <a:pt x="2590" y="2323"/>
                    <a:pt x="3476" y="2323"/>
                  </a:cubicBezTo>
                  <a:cubicBezTo>
                    <a:pt x="3584" y="2323"/>
                    <a:pt x="3693" y="2318"/>
                    <a:pt x="3801" y="2309"/>
                  </a:cubicBezTo>
                  <a:lnTo>
                    <a:pt x="3811" y="2300"/>
                  </a:lnTo>
                  <a:cubicBezTo>
                    <a:pt x="3137" y="1574"/>
                    <a:pt x="2524" y="808"/>
                    <a:pt x="1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2104900" y="1868225"/>
              <a:ext cx="62350" cy="47300"/>
            </a:xfrm>
            <a:custGeom>
              <a:avLst/>
              <a:gdLst/>
              <a:ahLst/>
              <a:cxnLst/>
              <a:rect l="l" t="t" r="r" b="b"/>
              <a:pathLst>
                <a:path w="2494" h="1892" extrusionOk="0">
                  <a:moveTo>
                    <a:pt x="1325" y="1"/>
                  </a:moveTo>
                  <a:cubicBezTo>
                    <a:pt x="877" y="1"/>
                    <a:pt x="430" y="53"/>
                    <a:pt x="0" y="155"/>
                  </a:cubicBezTo>
                  <a:cubicBezTo>
                    <a:pt x="31" y="288"/>
                    <a:pt x="51" y="421"/>
                    <a:pt x="71" y="554"/>
                  </a:cubicBezTo>
                  <a:cubicBezTo>
                    <a:pt x="143" y="1024"/>
                    <a:pt x="307" y="1483"/>
                    <a:pt x="541" y="1892"/>
                  </a:cubicBezTo>
                  <a:cubicBezTo>
                    <a:pt x="1175" y="1719"/>
                    <a:pt x="1829" y="1616"/>
                    <a:pt x="2493" y="1585"/>
                  </a:cubicBezTo>
                  <a:cubicBezTo>
                    <a:pt x="2125" y="1075"/>
                    <a:pt x="1778" y="543"/>
                    <a:pt x="1451" y="2"/>
                  </a:cubicBezTo>
                  <a:cubicBezTo>
                    <a:pt x="1409" y="1"/>
                    <a:pt x="1367" y="1"/>
                    <a:pt x="1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2026225" y="1822950"/>
              <a:ext cx="114975" cy="65725"/>
            </a:xfrm>
            <a:custGeom>
              <a:avLst/>
              <a:gdLst/>
              <a:ahLst/>
              <a:cxnLst/>
              <a:rect l="l" t="t" r="r" b="b"/>
              <a:pathLst>
                <a:path w="4599" h="2629" extrusionOk="0">
                  <a:moveTo>
                    <a:pt x="3174" y="1"/>
                  </a:moveTo>
                  <a:cubicBezTo>
                    <a:pt x="2766" y="1"/>
                    <a:pt x="2354" y="47"/>
                    <a:pt x="1942" y="117"/>
                  </a:cubicBezTo>
                  <a:cubicBezTo>
                    <a:pt x="1962" y="188"/>
                    <a:pt x="1972" y="250"/>
                    <a:pt x="1962" y="322"/>
                  </a:cubicBezTo>
                  <a:cubicBezTo>
                    <a:pt x="1952" y="506"/>
                    <a:pt x="1819" y="658"/>
                    <a:pt x="1686" y="781"/>
                  </a:cubicBezTo>
                  <a:cubicBezTo>
                    <a:pt x="1308" y="1159"/>
                    <a:pt x="900" y="1507"/>
                    <a:pt x="460" y="1803"/>
                  </a:cubicBezTo>
                  <a:cubicBezTo>
                    <a:pt x="256" y="1946"/>
                    <a:pt x="1" y="2161"/>
                    <a:pt x="82" y="2406"/>
                  </a:cubicBezTo>
                  <a:cubicBezTo>
                    <a:pt x="132" y="2561"/>
                    <a:pt x="298" y="2629"/>
                    <a:pt x="470" y="2629"/>
                  </a:cubicBezTo>
                  <a:cubicBezTo>
                    <a:pt x="548" y="2629"/>
                    <a:pt x="626" y="2615"/>
                    <a:pt x="695" y="2590"/>
                  </a:cubicBezTo>
                  <a:cubicBezTo>
                    <a:pt x="982" y="2477"/>
                    <a:pt x="1206" y="2263"/>
                    <a:pt x="1411" y="2048"/>
                  </a:cubicBezTo>
                  <a:cubicBezTo>
                    <a:pt x="1615" y="1834"/>
                    <a:pt x="1829" y="1619"/>
                    <a:pt x="2095" y="1486"/>
                  </a:cubicBezTo>
                  <a:cubicBezTo>
                    <a:pt x="2211" y="1433"/>
                    <a:pt x="2344" y="1403"/>
                    <a:pt x="2476" y="1403"/>
                  </a:cubicBezTo>
                  <a:cubicBezTo>
                    <a:pt x="2645" y="1403"/>
                    <a:pt x="2812" y="1453"/>
                    <a:pt x="2932" y="1568"/>
                  </a:cubicBezTo>
                  <a:cubicBezTo>
                    <a:pt x="3045" y="1670"/>
                    <a:pt x="3106" y="1813"/>
                    <a:pt x="3147" y="1966"/>
                  </a:cubicBezTo>
                  <a:cubicBezTo>
                    <a:pt x="3577" y="1864"/>
                    <a:pt x="4024" y="1812"/>
                    <a:pt x="4472" y="1812"/>
                  </a:cubicBezTo>
                  <a:cubicBezTo>
                    <a:pt x="4514" y="1812"/>
                    <a:pt x="4556" y="1812"/>
                    <a:pt x="4598" y="1813"/>
                  </a:cubicBezTo>
                  <a:cubicBezTo>
                    <a:pt x="4230" y="1231"/>
                    <a:pt x="3883" y="628"/>
                    <a:pt x="3556" y="15"/>
                  </a:cubicBezTo>
                  <a:cubicBezTo>
                    <a:pt x="3429" y="5"/>
                    <a:pt x="3302" y="1"/>
                    <a:pt x="3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2058925" y="1798750"/>
              <a:ext cx="56200" cy="27150"/>
            </a:xfrm>
            <a:custGeom>
              <a:avLst/>
              <a:gdLst/>
              <a:ahLst/>
              <a:cxnLst/>
              <a:rect l="l" t="t" r="r" b="b"/>
              <a:pathLst>
                <a:path w="2248" h="1086" extrusionOk="0">
                  <a:moveTo>
                    <a:pt x="1060" y="1"/>
                  </a:moveTo>
                  <a:cubicBezTo>
                    <a:pt x="704" y="1"/>
                    <a:pt x="350" y="33"/>
                    <a:pt x="0" y="94"/>
                  </a:cubicBezTo>
                  <a:cubicBezTo>
                    <a:pt x="235" y="329"/>
                    <a:pt x="430" y="605"/>
                    <a:pt x="573" y="911"/>
                  </a:cubicBezTo>
                  <a:cubicBezTo>
                    <a:pt x="593" y="973"/>
                    <a:pt x="613" y="1024"/>
                    <a:pt x="634" y="1085"/>
                  </a:cubicBezTo>
                  <a:cubicBezTo>
                    <a:pt x="1046" y="1015"/>
                    <a:pt x="1458" y="969"/>
                    <a:pt x="1866" y="969"/>
                  </a:cubicBezTo>
                  <a:cubicBezTo>
                    <a:pt x="1994" y="969"/>
                    <a:pt x="2121" y="973"/>
                    <a:pt x="2248" y="983"/>
                  </a:cubicBezTo>
                  <a:cubicBezTo>
                    <a:pt x="2085" y="677"/>
                    <a:pt x="1921" y="360"/>
                    <a:pt x="1767" y="43"/>
                  </a:cubicBezTo>
                  <a:cubicBezTo>
                    <a:pt x="1531" y="15"/>
                    <a:pt x="1295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1890875" y="1665200"/>
              <a:ext cx="212250" cy="162975"/>
            </a:xfrm>
            <a:custGeom>
              <a:avLst/>
              <a:gdLst/>
              <a:ahLst/>
              <a:cxnLst/>
              <a:rect l="l" t="t" r="r" b="b"/>
              <a:pathLst>
                <a:path w="8490" h="6519" extrusionOk="0">
                  <a:moveTo>
                    <a:pt x="1072" y="1"/>
                  </a:moveTo>
                  <a:cubicBezTo>
                    <a:pt x="695" y="216"/>
                    <a:pt x="337" y="481"/>
                    <a:pt x="10" y="788"/>
                  </a:cubicBezTo>
                  <a:lnTo>
                    <a:pt x="0" y="829"/>
                  </a:lnTo>
                  <a:cubicBezTo>
                    <a:pt x="316" y="870"/>
                    <a:pt x="582" y="1084"/>
                    <a:pt x="766" y="1340"/>
                  </a:cubicBezTo>
                  <a:cubicBezTo>
                    <a:pt x="950" y="1615"/>
                    <a:pt x="1042" y="1922"/>
                    <a:pt x="1124" y="2239"/>
                  </a:cubicBezTo>
                  <a:cubicBezTo>
                    <a:pt x="1461" y="3556"/>
                    <a:pt x="1533" y="4946"/>
                    <a:pt x="1349" y="6294"/>
                  </a:cubicBezTo>
                  <a:cubicBezTo>
                    <a:pt x="1430" y="6376"/>
                    <a:pt x="1512" y="6448"/>
                    <a:pt x="1594" y="6519"/>
                  </a:cubicBezTo>
                  <a:lnTo>
                    <a:pt x="1604" y="6509"/>
                  </a:lnTo>
                  <a:cubicBezTo>
                    <a:pt x="2707" y="5906"/>
                    <a:pt x="3862" y="5375"/>
                    <a:pt x="5036" y="4915"/>
                  </a:cubicBezTo>
                  <a:cubicBezTo>
                    <a:pt x="5209" y="4848"/>
                    <a:pt x="5381" y="4781"/>
                    <a:pt x="5562" y="4781"/>
                  </a:cubicBezTo>
                  <a:cubicBezTo>
                    <a:pt x="5574" y="4781"/>
                    <a:pt x="5586" y="4782"/>
                    <a:pt x="5599" y="4782"/>
                  </a:cubicBezTo>
                  <a:cubicBezTo>
                    <a:pt x="5792" y="4793"/>
                    <a:pt x="5987" y="4875"/>
                    <a:pt x="6150" y="4986"/>
                  </a:cubicBezTo>
                  <a:cubicBezTo>
                    <a:pt x="6364" y="5109"/>
                    <a:pt x="6548" y="5263"/>
                    <a:pt x="6722" y="5436"/>
                  </a:cubicBezTo>
                  <a:cubicBezTo>
                    <a:pt x="7072" y="5375"/>
                    <a:pt x="7426" y="5343"/>
                    <a:pt x="7782" y="5343"/>
                  </a:cubicBezTo>
                  <a:cubicBezTo>
                    <a:pt x="8017" y="5343"/>
                    <a:pt x="8253" y="5357"/>
                    <a:pt x="8489" y="5385"/>
                  </a:cubicBezTo>
                  <a:cubicBezTo>
                    <a:pt x="8010" y="4435"/>
                    <a:pt x="7581" y="3474"/>
                    <a:pt x="7172" y="2494"/>
                  </a:cubicBezTo>
                  <a:cubicBezTo>
                    <a:pt x="7059" y="2228"/>
                    <a:pt x="6947" y="1953"/>
                    <a:pt x="6722" y="1769"/>
                  </a:cubicBezTo>
                  <a:cubicBezTo>
                    <a:pt x="6607" y="1674"/>
                    <a:pt x="6451" y="1620"/>
                    <a:pt x="6302" y="1620"/>
                  </a:cubicBezTo>
                  <a:cubicBezTo>
                    <a:pt x="6161" y="1620"/>
                    <a:pt x="6025" y="1669"/>
                    <a:pt x="5935" y="1779"/>
                  </a:cubicBezTo>
                  <a:cubicBezTo>
                    <a:pt x="5833" y="1901"/>
                    <a:pt x="5813" y="2085"/>
                    <a:pt x="5803" y="2249"/>
                  </a:cubicBezTo>
                  <a:cubicBezTo>
                    <a:pt x="5792" y="2371"/>
                    <a:pt x="5792" y="2504"/>
                    <a:pt x="5803" y="2627"/>
                  </a:cubicBezTo>
                  <a:cubicBezTo>
                    <a:pt x="5803" y="2821"/>
                    <a:pt x="5823" y="3025"/>
                    <a:pt x="5854" y="3219"/>
                  </a:cubicBezTo>
                  <a:cubicBezTo>
                    <a:pt x="5497" y="3771"/>
                    <a:pt x="4824" y="4065"/>
                    <a:pt x="4157" y="4065"/>
                  </a:cubicBezTo>
                  <a:cubicBezTo>
                    <a:pt x="3985" y="4065"/>
                    <a:pt x="3813" y="4046"/>
                    <a:pt x="3647" y="4006"/>
                  </a:cubicBezTo>
                  <a:cubicBezTo>
                    <a:pt x="2830" y="3801"/>
                    <a:pt x="2166" y="3179"/>
                    <a:pt x="1767" y="2443"/>
                  </a:cubicBezTo>
                  <a:cubicBezTo>
                    <a:pt x="1358" y="1707"/>
                    <a:pt x="1185" y="870"/>
                    <a:pt x="1103" y="42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1917675" y="1659850"/>
              <a:ext cx="119550" cy="107000"/>
            </a:xfrm>
            <a:custGeom>
              <a:avLst/>
              <a:gdLst/>
              <a:ahLst/>
              <a:cxnLst/>
              <a:rect l="l" t="t" r="r" b="b"/>
              <a:pathLst>
                <a:path w="4782" h="4280" extrusionOk="0">
                  <a:moveTo>
                    <a:pt x="613" y="1"/>
                  </a:moveTo>
                  <a:cubicBezTo>
                    <a:pt x="420" y="1"/>
                    <a:pt x="225" y="92"/>
                    <a:pt x="52" y="185"/>
                  </a:cubicBezTo>
                  <a:cubicBezTo>
                    <a:pt x="31" y="194"/>
                    <a:pt x="21" y="205"/>
                    <a:pt x="0" y="215"/>
                  </a:cubicBezTo>
                  <a:lnTo>
                    <a:pt x="31" y="256"/>
                  </a:lnTo>
                  <a:cubicBezTo>
                    <a:pt x="113" y="1084"/>
                    <a:pt x="286" y="1921"/>
                    <a:pt x="695" y="2657"/>
                  </a:cubicBezTo>
                  <a:cubicBezTo>
                    <a:pt x="1094" y="3393"/>
                    <a:pt x="1758" y="4015"/>
                    <a:pt x="2575" y="4220"/>
                  </a:cubicBezTo>
                  <a:cubicBezTo>
                    <a:pt x="2741" y="4260"/>
                    <a:pt x="2913" y="4279"/>
                    <a:pt x="3085" y="4279"/>
                  </a:cubicBezTo>
                  <a:cubicBezTo>
                    <a:pt x="3752" y="4279"/>
                    <a:pt x="4425" y="3985"/>
                    <a:pt x="4782" y="3433"/>
                  </a:cubicBezTo>
                  <a:cubicBezTo>
                    <a:pt x="4751" y="3239"/>
                    <a:pt x="4731" y="3035"/>
                    <a:pt x="4731" y="2841"/>
                  </a:cubicBezTo>
                  <a:cubicBezTo>
                    <a:pt x="4417" y="3154"/>
                    <a:pt x="3973" y="3317"/>
                    <a:pt x="3532" y="3317"/>
                  </a:cubicBezTo>
                  <a:cubicBezTo>
                    <a:pt x="3212" y="3317"/>
                    <a:pt x="2893" y="3231"/>
                    <a:pt x="2626" y="3055"/>
                  </a:cubicBezTo>
                  <a:cubicBezTo>
                    <a:pt x="2054" y="2677"/>
                    <a:pt x="1778" y="1993"/>
                    <a:pt x="1615" y="1339"/>
                  </a:cubicBezTo>
                  <a:cubicBezTo>
                    <a:pt x="1543" y="1043"/>
                    <a:pt x="1482" y="746"/>
                    <a:pt x="1329" y="481"/>
                  </a:cubicBezTo>
                  <a:cubicBezTo>
                    <a:pt x="1176" y="226"/>
                    <a:pt x="91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1822650" y="1685775"/>
              <a:ext cx="106550" cy="136800"/>
            </a:xfrm>
            <a:custGeom>
              <a:avLst/>
              <a:gdLst/>
              <a:ahLst/>
              <a:cxnLst/>
              <a:rect l="l" t="t" r="r" b="b"/>
              <a:pathLst>
                <a:path w="4262" h="5472" extrusionOk="0">
                  <a:moveTo>
                    <a:pt x="2613" y="1"/>
                  </a:moveTo>
                  <a:cubicBezTo>
                    <a:pt x="2172" y="1"/>
                    <a:pt x="1786" y="324"/>
                    <a:pt x="1462" y="639"/>
                  </a:cubicBezTo>
                  <a:cubicBezTo>
                    <a:pt x="870" y="1221"/>
                    <a:pt x="277" y="1865"/>
                    <a:pt x="1" y="2651"/>
                  </a:cubicBezTo>
                  <a:lnTo>
                    <a:pt x="21" y="2651"/>
                  </a:lnTo>
                  <a:cubicBezTo>
                    <a:pt x="143" y="2602"/>
                    <a:pt x="264" y="2580"/>
                    <a:pt x="383" y="2580"/>
                  </a:cubicBezTo>
                  <a:cubicBezTo>
                    <a:pt x="876" y="2580"/>
                    <a:pt x="1343" y="2956"/>
                    <a:pt x="1738" y="3326"/>
                  </a:cubicBezTo>
                  <a:cubicBezTo>
                    <a:pt x="2525" y="4041"/>
                    <a:pt x="3301" y="4756"/>
                    <a:pt x="4078" y="5471"/>
                  </a:cubicBezTo>
                  <a:cubicBezTo>
                    <a:pt x="4262" y="4123"/>
                    <a:pt x="4190" y="2733"/>
                    <a:pt x="3853" y="1416"/>
                  </a:cubicBezTo>
                  <a:cubicBezTo>
                    <a:pt x="3771" y="1099"/>
                    <a:pt x="3679" y="792"/>
                    <a:pt x="3495" y="517"/>
                  </a:cubicBezTo>
                  <a:cubicBezTo>
                    <a:pt x="3311" y="261"/>
                    <a:pt x="3045" y="47"/>
                    <a:pt x="2729" y="6"/>
                  </a:cubicBezTo>
                  <a:lnTo>
                    <a:pt x="2709" y="6"/>
                  </a:lnTo>
                  <a:cubicBezTo>
                    <a:pt x="2677" y="2"/>
                    <a:pt x="2645" y="1"/>
                    <a:pt x="26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1829300" y="1800825"/>
              <a:ext cx="91225" cy="73550"/>
            </a:xfrm>
            <a:custGeom>
              <a:avLst/>
              <a:gdLst/>
              <a:ahLst/>
              <a:cxnLst/>
              <a:rect l="l" t="t" r="r" b="b"/>
              <a:pathLst>
                <a:path w="3649" h="2942" extrusionOk="0">
                  <a:moveTo>
                    <a:pt x="624" y="0"/>
                  </a:moveTo>
                  <a:cubicBezTo>
                    <a:pt x="486" y="0"/>
                    <a:pt x="348" y="42"/>
                    <a:pt x="246" y="144"/>
                  </a:cubicBezTo>
                  <a:cubicBezTo>
                    <a:pt x="1" y="379"/>
                    <a:pt x="195" y="767"/>
                    <a:pt x="491" y="1043"/>
                  </a:cubicBezTo>
                  <a:cubicBezTo>
                    <a:pt x="1115" y="1625"/>
                    <a:pt x="1778" y="2177"/>
                    <a:pt x="2484" y="2667"/>
                  </a:cubicBezTo>
                  <a:cubicBezTo>
                    <a:pt x="2674" y="2807"/>
                    <a:pt x="2912" y="2941"/>
                    <a:pt x="3134" y="2941"/>
                  </a:cubicBezTo>
                  <a:cubicBezTo>
                    <a:pt x="3221" y="2941"/>
                    <a:pt x="3305" y="2921"/>
                    <a:pt x="3383" y="2872"/>
                  </a:cubicBezTo>
                  <a:cubicBezTo>
                    <a:pt x="3607" y="2729"/>
                    <a:pt x="3648" y="2412"/>
                    <a:pt x="3546" y="2167"/>
                  </a:cubicBezTo>
                  <a:cubicBezTo>
                    <a:pt x="3444" y="1922"/>
                    <a:pt x="3240" y="1738"/>
                    <a:pt x="3035" y="1564"/>
                  </a:cubicBezTo>
                  <a:cubicBezTo>
                    <a:pt x="2473" y="1073"/>
                    <a:pt x="1891" y="594"/>
                    <a:pt x="1247" y="215"/>
                  </a:cubicBezTo>
                  <a:cubicBezTo>
                    <a:pt x="1084" y="124"/>
                    <a:pt x="931" y="42"/>
                    <a:pt x="747" y="11"/>
                  </a:cubicBezTo>
                  <a:cubicBezTo>
                    <a:pt x="707" y="4"/>
                    <a:pt x="665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1866075" y="1768900"/>
              <a:ext cx="372175" cy="240050"/>
            </a:xfrm>
            <a:custGeom>
              <a:avLst/>
              <a:gdLst/>
              <a:ahLst/>
              <a:cxnLst/>
              <a:rect l="l" t="t" r="r" b="b"/>
              <a:pathLst>
                <a:path w="14887" h="9602" extrusionOk="0">
                  <a:moveTo>
                    <a:pt x="1" y="1"/>
                  </a:moveTo>
                  <a:cubicBezTo>
                    <a:pt x="1094" y="1063"/>
                    <a:pt x="2198" y="2116"/>
                    <a:pt x="3311" y="3158"/>
                  </a:cubicBezTo>
                  <a:cubicBezTo>
                    <a:pt x="4414" y="4200"/>
                    <a:pt x="5538" y="5232"/>
                    <a:pt x="6662" y="6264"/>
                  </a:cubicBezTo>
                  <a:cubicBezTo>
                    <a:pt x="7796" y="7275"/>
                    <a:pt x="8991" y="8276"/>
                    <a:pt x="10401" y="8909"/>
                  </a:cubicBezTo>
                  <a:cubicBezTo>
                    <a:pt x="11106" y="9226"/>
                    <a:pt x="11842" y="9461"/>
                    <a:pt x="12608" y="9553"/>
                  </a:cubicBezTo>
                  <a:cubicBezTo>
                    <a:pt x="12865" y="9585"/>
                    <a:pt x="13127" y="9602"/>
                    <a:pt x="13389" y="9602"/>
                  </a:cubicBezTo>
                  <a:cubicBezTo>
                    <a:pt x="13895" y="9602"/>
                    <a:pt x="14402" y="9538"/>
                    <a:pt x="14886" y="9390"/>
                  </a:cubicBezTo>
                  <a:lnTo>
                    <a:pt x="14886" y="9390"/>
                  </a:lnTo>
                  <a:cubicBezTo>
                    <a:pt x="14474" y="9480"/>
                    <a:pt x="14052" y="9524"/>
                    <a:pt x="13632" y="9524"/>
                  </a:cubicBezTo>
                  <a:cubicBezTo>
                    <a:pt x="13294" y="9524"/>
                    <a:pt x="12957" y="9495"/>
                    <a:pt x="12628" y="9441"/>
                  </a:cubicBezTo>
                  <a:cubicBezTo>
                    <a:pt x="11872" y="9329"/>
                    <a:pt x="11157" y="9073"/>
                    <a:pt x="10483" y="8746"/>
                  </a:cubicBezTo>
                  <a:cubicBezTo>
                    <a:pt x="9114" y="8082"/>
                    <a:pt x="7939" y="7111"/>
                    <a:pt x="6815" y="6090"/>
                  </a:cubicBezTo>
                  <a:lnTo>
                    <a:pt x="3433" y="3025"/>
                  </a:lnTo>
                  <a:lnTo>
                    <a:pt x="1728" y="1503"/>
                  </a:lnTo>
                  <a:cubicBezTo>
                    <a:pt x="1156" y="1002"/>
                    <a:pt x="583" y="49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2033900" y="1702975"/>
              <a:ext cx="63350" cy="85125"/>
            </a:xfrm>
            <a:custGeom>
              <a:avLst/>
              <a:gdLst/>
              <a:ahLst/>
              <a:cxnLst/>
              <a:rect l="l" t="t" r="r" b="b"/>
              <a:pathLst>
                <a:path w="2534" h="3405" extrusionOk="0">
                  <a:moveTo>
                    <a:pt x="598" y="1"/>
                  </a:moveTo>
                  <a:cubicBezTo>
                    <a:pt x="586" y="1"/>
                    <a:pt x="574" y="1"/>
                    <a:pt x="562" y="2"/>
                  </a:cubicBezTo>
                  <a:cubicBezTo>
                    <a:pt x="388" y="2"/>
                    <a:pt x="194" y="94"/>
                    <a:pt x="102" y="258"/>
                  </a:cubicBezTo>
                  <a:cubicBezTo>
                    <a:pt x="10" y="411"/>
                    <a:pt x="0" y="574"/>
                    <a:pt x="0" y="728"/>
                  </a:cubicBezTo>
                  <a:cubicBezTo>
                    <a:pt x="0" y="881"/>
                    <a:pt x="10" y="1034"/>
                    <a:pt x="21" y="1177"/>
                  </a:cubicBezTo>
                  <a:cubicBezTo>
                    <a:pt x="92" y="1780"/>
                    <a:pt x="266" y="2342"/>
                    <a:pt x="388" y="2914"/>
                  </a:cubicBezTo>
                  <a:lnTo>
                    <a:pt x="225" y="2045"/>
                  </a:lnTo>
                  <a:cubicBezTo>
                    <a:pt x="205" y="1902"/>
                    <a:pt x="164" y="1759"/>
                    <a:pt x="153" y="1616"/>
                  </a:cubicBezTo>
                  <a:cubicBezTo>
                    <a:pt x="143" y="1463"/>
                    <a:pt x="143" y="1320"/>
                    <a:pt x="143" y="1177"/>
                  </a:cubicBezTo>
                  <a:cubicBezTo>
                    <a:pt x="143" y="1024"/>
                    <a:pt x="143" y="881"/>
                    <a:pt x="164" y="738"/>
                  </a:cubicBezTo>
                  <a:cubicBezTo>
                    <a:pt x="174" y="594"/>
                    <a:pt x="194" y="451"/>
                    <a:pt x="266" y="360"/>
                  </a:cubicBezTo>
                  <a:cubicBezTo>
                    <a:pt x="331" y="264"/>
                    <a:pt x="441" y="223"/>
                    <a:pt x="559" y="223"/>
                  </a:cubicBezTo>
                  <a:cubicBezTo>
                    <a:pt x="681" y="223"/>
                    <a:pt x="811" y="267"/>
                    <a:pt x="909" y="339"/>
                  </a:cubicBezTo>
                  <a:cubicBezTo>
                    <a:pt x="1113" y="492"/>
                    <a:pt x="1226" y="758"/>
                    <a:pt x="1338" y="1024"/>
                  </a:cubicBezTo>
                  <a:cubicBezTo>
                    <a:pt x="1461" y="1300"/>
                    <a:pt x="1583" y="1565"/>
                    <a:pt x="1706" y="1841"/>
                  </a:cubicBezTo>
                  <a:cubicBezTo>
                    <a:pt x="1962" y="2372"/>
                    <a:pt x="2227" y="2894"/>
                    <a:pt x="2534" y="3404"/>
                  </a:cubicBezTo>
                  <a:cubicBezTo>
                    <a:pt x="2330" y="2853"/>
                    <a:pt x="2105" y="2301"/>
                    <a:pt x="1890" y="1759"/>
                  </a:cubicBezTo>
                  <a:lnTo>
                    <a:pt x="1553" y="932"/>
                  </a:lnTo>
                  <a:cubicBezTo>
                    <a:pt x="1451" y="666"/>
                    <a:pt x="1318" y="360"/>
                    <a:pt x="1042" y="156"/>
                  </a:cubicBezTo>
                  <a:cubicBezTo>
                    <a:pt x="918" y="61"/>
                    <a:pt x="760" y="1"/>
                    <a:pt x="5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2034150" y="1796450"/>
              <a:ext cx="82250" cy="12600"/>
            </a:xfrm>
            <a:custGeom>
              <a:avLst/>
              <a:gdLst/>
              <a:ahLst/>
              <a:cxnLst/>
              <a:rect l="l" t="t" r="r" b="b"/>
              <a:pathLst>
                <a:path w="3290" h="504" extrusionOk="0">
                  <a:moveTo>
                    <a:pt x="2059" y="1"/>
                  </a:moveTo>
                  <a:cubicBezTo>
                    <a:pt x="1698" y="1"/>
                    <a:pt x="1334" y="33"/>
                    <a:pt x="971" y="94"/>
                  </a:cubicBezTo>
                  <a:cubicBezTo>
                    <a:pt x="665" y="156"/>
                    <a:pt x="358" y="237"/>
                    <a:pt x="72" y="329"/>
                  </a:cubicBezTo>
                  <a:cubicBezTo>
                    <a:pt x="31" y="349"/>
                    <a:pt x="0" y="401"/>
                    <a:pt x="20" y="452"/>
                  </a:cubicBezTo>
                  <a:cubicBezTo>
                    <a:pt x="31" y="483"/>
                    <a:pt x="72" y="503"/>
                    <a:pt x="102" y="503"/>
                  </a:cubicBezTo>
                  <a:lnTo>
                    <a:pt x="133" y="503"/>
                  </a:lnTo>
                  <a:cubicBezTo>
                    <a:pt x="409" y="411"/>
                    <a:pt x="705" y="329"/>
                    <a:pt x="1001" y="278"/>
                  </a:cubicBezTo>
                  <a:cubicBezTo>
                    <a:pt x="1342" y="212"/>
                    <a:pt x="1682" y="182"/>
                    <a:pt x="2022" y="182"/>
                  </a:cubicBezTo>
                  <a:cubicBezTo>
                    <a:pt x="2264" y="182"/>
                    <a:pt x="2506" y="197"/>
                    <a:pt x="2749" y="227"/>
                  </a:cubicBezTo>
                  <a:cubicBezTo>
                    <a:pt x="2881" y="237"/>
                    <a:pt x="3024" y="258"/>
                    <a:pt x="3178" y="288"/>
                  </a:cubicBezTo>
                  <a:cubicBezTo>
                    <a:pt x="3184" y="290"/>
                    <a:pt x="3191" y="290"/>
                    <a:pt x="3198" y="290"/>
                  </a:cubicBezTo>
                  <a:cubicBezTo>
                    <a:pt x="3241" y="290"/>
                    <a:pt x="3281" y="261"/>
                    <a:pt x="3290" y="217"/>
                  </a:cubicBezTo>
                  <a:cubicBezTo>
                    <a:pt x="3290" y="166"/>
                    <a:pt x="3259" y="125"/>
                    <a:pt x="3219" y="115"/>
                  </a:cubicBezTo>
                  <a:cubicBezTo>
                    <a:pt x="3055" y="84"/>
                    <a:pt x="2901" y="54"/>
                    <a:pt x="2769" y="43"/>
                  </a:cubicBezTo>
                  <a:cubicBezTo>
                    <a:pt x="2534" y="15"/>
                    <a:pt x="2297" y="1"/>
                    <a:pt x="2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2044625" y="1820825"/>
              <a:ext cx="88900" cy="12725"/>
            </a:xfrm>
            <a:custGeom>
              <a:avLst/>
              <a:gdLst/>
              <a:ahLst/>
              <a:cxnLst/>
              <a:rect l="l" t="t" r="r" b="b"/>
              <a:pathLst>
                <a:path w="3556" h="509" extrusionOk="0">
                  <a:moveTo>
                    <a:pt x="2405" y="1"/>
                  </a:moveTo>
                  <a:cubicBezTo>
                    <a:pt x="2042" y="1"/>
                    <a:pt x="1647" y="37"/>
                    <a:pt x="1195" y="110"/>
                  </a:cubicBezTo>
                  <a:cubicBezTo>
                    <a:pt x="807" y="171"/>
                    <a:pt x="419" y="253"/>
                    <a:pt x="82" y="325"/>
                  </a:cubicBezTo>
                  <a:cubicBezTo>
                    <a:pt x="31" y="335"/>
                    <a:pt x="0" y="386"/>
                    <a:pt x="10" y="437"/>
                  </a:cubicBezTo>
                  <a:cubicBezTo>
                    <a:pt x="21" y="478"/>
                    <a:pt x="62" y="509"/>
                    <a:pt x="102" y="509"/>
                  </a:cubicBezTo>
                  <a:lnTo>
                    <a:pt x="123" y="509"/>
                  </a:lnTo>
                  <a:cubicBezTo>
                    <a:pt x="460" y="427"/>
                    <a:pt x="838" y="345"/>
                    <a:pt x="1216" y="284"/>
                  </a:cubicBezTo>
                  <a:cubicBezTo>
                    <a:pt x="1662" y="211"/>
                    <a:pt x="2050" y="174"/>
                    <a:pt x="2407" y="174"/>
                  </a:cubicBezTo>
                  <a:cubicBezTo>
                    <a:pt x="2549" y="174"/>
                    <a:pt x="2686" y="180"/>
                    <a:pt x="2820" y="192"/>
                  </a:cubicBezTo>
                  <a:cubicBezTo>
                    <a:pt x="3034" y="212"/>
                    <a:pt x="3238" y="243"/>
                    <a:pt x="3443" y="284"/>
                  </a:cubicBezTo>
                  <a:cubicBezTo>
                    <a:pt x="3451" y="288"/>
                    <a:pt x="3461" y="290"/>
                    <a:pt x="3470" y="290"/>
                  </a:cubicBezTo>
                  <a:cubicBezTo>
                    <a:pt x="3504" y="290"/>
                    <a:pt x="3537" y="263"/>
                    <a:pt x="3545" y="223"/>
                  </a:cubicBezTo>
                  <a:cubicBezTo>
                    <a:pt x="3556" y="171"/>
                    <a:pt x="3525" y="130"/>
                    <a:pt x="3484" y="110"/>
                  </a:cubicBezTo>
                  <a:cubicBezTo>
                    <a:pt x="3279" y="69"/>
                    <a:pt x="3055" y="28"/>
                    <a:pt x="2830" y="18"/>
                  </a:cubicBezTo>
                  <a:cubicBezTo>
                    <a:pt x="2692" y="7"/>
                    <a:pt x="2551" y="1"/>
                    <a:pt x="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2082425" y="1866175"/>
              <a:ext cx="78675" cy="14375"/>
            </a:xfrm>
            <a:custGeom>
              <a:avLst/>
              <a:gdLst/>
              <a:ahLst/>
              <a:cxnLst/>
              <a:rect l="l" t="t" r="r" b="b"/>
              <a:pathLst>
                <a:path w="3147" h="575" extrusionOk="0">
                  <a:moveTo>
                    <a:pt x="2201" y="1"/>
                  </a:moveTo>
                  <a:cubicBezTo>
                    <a:pt x="1759" y="1"/>
                    <a:pt x="1310" y="44"/>
                    <a:pt x="879" y="146"/>
                  </a:cubicBezTo>
                  <a:cubicBezTo>
                    <a:pt x="593" y="217"/>
                    <a:pt x="317" y="298"/>
                    <a:pt x="71" y="401"/>
                  </a:cubicBezTo>
                  <a:cubicBezTo>
                    <a:pt x="21" y="421"/>
                    <a:pt x="0" y="473"/>
                    <a:pt x="21" y="523"/>
                  </a:cubicBezTo>
                  <a:cubicBezTo>
                    <a:pt x="31" y="554"/>
                    <a:pt x="62" y="575"/>
                    <a:pt x="102" y="575"/>
                  </a:cubicBezTo>
                  <a:cubicBezTo>
                    <a:pt x="112" y="575"/>
                    <a:pt x="123" y="575"/>
                    <a:pt x="133" y="564"/>
                  </a:cubicBezTo>
                  <a:cubicBezTo>
                    <a:pt x="378" y="473"/>
                    <a:pt x="634" y="391"/>
                    <a:pt x="920" y="319"/>
                  </a:cubicBezTo>
                  <a:cubicBezTo>
                    <a:pt x="1351" y="225"/>
                    <a:pt x="1791" y="175"/>
                    <a:pt x="2224" y="175"/>
                  </a:cubicBezTo>
                  <a:cubicBezTo>
                    <a:pt x="2263" y="175"/>
                    <a:pt x="2301" y="175"/>
                    <a:pt x="2339" y="176"/>
                  </a:cubicBezTo>
                  <a:cubicBezTo>
                    <a:pt x="2575" y="186"/>
                    <a:pt x="2800" y="207"/>
                    <a:pt x="3034" y="237"/>
                  </a:cubicBezTo>
                  <a:cubicBezTo>
                    <a:pt x="3041" y="239"/>
                    <a:pt x="3048" y="239"/>
                    <a:pt x="3054" y="239"/>
                  </a:cubicBezTo>
                  <a:cubicBezTo>
                    <a:pt x="3096" y="239"/>
                    <a:pt x="3128" y="210"/>
                    <a:pt x="3136" y="166"/>
                  </a:cubicBezTo>
                  <a:cubicBezTo>
                    <a:pt x="3147" y="115"/>
                    <a:pt x="3106" y="74"/>
                    <a:pt x="3065" y="64"/>
                  </a:cubicBezTo>
                  <a:cubicBezTo>
                    <a:pt x="2820" y="23"/>
                    <a:pt x="2585" y="3"/>
                    <a:pt x="2350" y="3"/>
                  </a:cubicBezTo>
                  <a:cubicBezTo>
                    <a:pt x="2300" y="1"/>
                    <a:pt x="2251" y="1"/>
                    <a:pt x="2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2099000" y="1905125"/>
              <a:ext cx="88675" cy="18350"/>
            </a:xfrm>
            <a:custGeom>
              <a:avLst/>
              <a:gdLst/>
              <a:ahLst/>
              <a:cxnLst/>
              <a:rect l="l" t="t" r="r" b="b"/>
              <a:pathLst>
                <a:path w="3547" h="734" extrusionOk="0">
                  <a:moveTo>
                    <a:pt x="3160" y="1"/>
                  </a:moveTo>
                  <a:cubicBezTo>
                    <a:pt x="3012" y="1"/>
                    <a:pt x="2863" y="6"/>
                    <a:pt x="2719" y="18"/>
                  </a:cubicBezTo>
                  <a:cubicBezTo>
                    <a:pt x="2055" y="48"/>
                    <a:pt x="1390" y="150"/>
                    <a:pt x="757" y="334"/>
                  </a:cubicBezTo>
                  <a:cubicBezTo>
                    <a:pt x="512" y="406"/>
                    <a:pt x="287" y="477"/>
                    <a:pt x="73" y="559"/>
                  </a:cubicBezTo>
                  <a:cubicBezTo>
                    <a:pt x="21" y="579"/>
                    <a:pt x="1" y="631"/>
                    <a:pt x="21" y="672"/>
                  </a:cubicBezTo>
                  <a:cubicBezTo>
                    <a:pt x="32" y="713"/>
                    <a:pt x="62" y="733"/>
                    <a:pt x="103" y="733"/>
                  </a:cubicBezTo>
                  <a:lnTo>
                    <a:pt x="134" y="733"/>
                  </a:lnTo>
                  <a:cubicBezTo>
                    <a:pt x="348" y="651"/>
                    <a:pt x="573" y="579"/>
                    <a:pt x="808" y="508"/>
                  </a:cubicBezTo>
                  <a:cubicBezTo>
                    <a:pt x="1431" y="334"/>
                    <a:pt x="2075" y="222"/>
                    <a:pt x="2729" y="191"/>
                  </a:cubicBezTo>
                  <a:cubicBezTo>
                    <a:pt x="2852" y="186"/>
                    <a:pt x="2972" y="184"/>
                    <a:pt x="3092" y="184"/>
                  </a:cubicBezTo>
                  <a:cubicBezTo>
                    <a:pt x="3212" y="184"/>
                    <a:pt x="3331" y="186"/>
                    <a:pt x="3454" y="191"/>
                  </a:cubicBezTo>
                  <a:cubicBezTo>
                    <a:pt x="3506" y="191"/>
                    <a:pt x="3546" y="150"/>
                    <a:pt x="3546" y="100"/>
                  </a:cubicBezTo>
                  <a:cubicBezTo>
                    <a:pt x="3546" y="48"/>
                    <a:pt x="3515" y="7"/>
                    <a:pt x="3465" y="7"/>
                  </a:cubicBezTo>
                  <a:cubicBezTo>
                    <a:pt x="3364" y="3"/>
                    <a:pt x="3262" y="1"/>
                    <a:pt x="3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6"/>
          <p:cNvSpPr/>
          <p:nvPr/>
        </p:nvSpPr>
        <p:spPr>
          <a:xfrm>
            <a:off x="8573660" y="1464986"/>
            <a:ext cx="922194" cy="913197"/>
          </a:xfrm>
          <a:custGeom>
            <a:avLst/>
            <a:gdLst/>
            <a:ahLst/>
            <a:cxnLst/>
            <a:rect l="l" t="t" r="r" b="b"/>
            <a:pathLst>
              <a:path w="12342" h="12222" extrusionOk="0">
                <a:moveTo>
                  <a:pt x="6166" y="3107"/>
                </a:moveTo>
                <a:cubicBezTo>
                  <a:pt x="6185" y="3107"/>
                  <a:pt x="6203" y="3107"/>
                  <a:pt x="6222" y="3107"/>
                </a:cubicBezTo>
                <a:cubicBezTo>
                  <a:pt x="7888" y="3138"/>
                  <a:pt x="9205" y="4507"/>
                  <a:pt x="9175" y="6162"/>
                </a:cubicBezTo>
                <a:cubicBezTo>
                  <a:pt x="9144" y="7808"/>
                  <a:pt x="7806" y="9115"/>
                  <a:pt x="6177" y="9115"/>
                </a:cubicBezTo>
                <a:cubicBezTo>
                  <a:pt x="6158" y="9115"/>
                  <a:pt x="6139" y="9115"/>
                  <a:pt x="6120" y="9114"/>
                </a:cubicBezTo>
                <a:cubicBezTo>
                  <a:pt x="4455" y="9084"/>
                  <a:pt x="3137" y="7715"/>
                  <a:pt x="3168" y="6060"/>
                </a:cubicBezTo>
                <a:cubicBezTo>
                  <a:pt x="3198" y="4413"/>
                  <a:pt x="4536" y="3107"/>
                  <a:pt x="6166" y="3107"/>
                </a:cubicBezTo>
                <a:close/>
                <a:moveTo>
                  <a:pt x="6160" y="0"/>
                </a:moveTo>
                <a:cubicBezTo>
                  <a:pt x="2840" y="0"/>
                  <a:pt x="123" y="2665"/>
                  <a:pt x="62" y="6009"/>
                </a:cubicBezTo>
                <a:cubicBezTo>
                  <a:pt x="1" y="9380"/>
                  <a:pt x="2698" y="12159"/>
                  <a:pt x="6069" y="12220"/>
                </a:cubicBezTo>
                <a:cubicBezTo>
                  <a:pt x="6107" y="12221"/>
                  <a:pt x="6144" y="12221"/>
                  <a:pt x="6182" y="12221"/>
                </a:cubicBezTo>
                <a:cubicBezTo>
                  <a:pt x="9502" y="12221"/>
                  <a:pt x="12220" y="9547"/>
                  <a:pt x="12281" y="6213"/>
                </a:cubicBezTo>
                <a:cubicBezTo>
                  <a:pt x="12342" y="2842"/>
                  <a:pt x="9655" y="63"/>
                  <a:pt x="6273" y="1"/>
                </a:cubicBezTo>
                <a:cubicBezTo>
                  <a:pt x="6236" y="1"/>
                  <a:pt x="6198" y="0"/>
                  <a:pt x="61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6"/>
          <p:cNvSpPr/>
          <p:nvPr/>
        </p:nvSpPr>
        <p:spPr>
          <a:xfrm>
            <a:off x="8430775" y="-411532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6"/>
          <p:cNvSpPr/>
          <p:nvPr/>
        </p:nvSpPr>
        <p:spPr>
          <a:xfrm>
            <a:off x="-669500" y="2056075"/>
            <a:ext cx="1389502" cy="3087434"/>
          </a:xfrm>
          <a:custGeom>
            <a:avLst/>
            <a:gdLst/>
            <a:ahLst/>
            <a:cxnLst/>
            <a:rect l="l" t="t" r="r" b="b"/>
            <a:pathLst>
              <a:path w="12312" h="14458" extrusionOk="0">
                <a:moveTo>
                  <a:pt x="0" y="1"/>
                </a:moveTo>
                <a:lnTo>
                  <a:pt x="0" y="14457"/>
                </a:lnTo>
                <a:lnTo>
                  <a:pt x="12014" y="14457"/>
                </a:lnTo>
                <a:cubicBezTo>
                  <a:pt x="12311" y="11270"/>
                  <a:pt x="11269" y="7826"/>
                  <a:pt x="8602" y="6110"/>
                </a:cubicBezTo>
                <a:cubicBezTo>
                  <a:pt x="6968" y="5047"/>
                  <a:pt x="4945" y="4761"/>
                  <a:pt x="3259" y="3801"/>
                </a:cubicBezTo>
                <a:cubicBezTo>
                  <a:pt x="1778" y="2963"/>
                  <a:pt x="633" y="1574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6"/>
          <p:cNvSpPr/>
          <p:nvPr/>
        </p:nvSpPr>
        <p:spPr>
          <a:xfrm>
            <a:off x="72270" y="4776093"/>
            <a:ext cx="1281912" cy="1162406"/>
          </a:xfrm>
          <a:custGeom>
            <a:avLst/>
            <a:gdLst/>
            <a:ahLst/>
            <a:cxnLst/>
            <a:rect l="l" t="t" r="r" b="b"/>
            <a:pathLst>
              <a:path w="10452" h="9478" extrusionOk="0">
                <a:moveTo>
                  <a:pt x="5225" y="0"/>
                </a:moveTo>
                <a:cubicBezTo>
                  <a:pt x="4038" y="0"/>
                  <a:pt x="2851" y="443"/>
                  <a:pt x="1932" y="1332"/>
                </a:cubicBezTo>
                <a:cubicBezTo>
                  <a:pt x="52" y="3150"/>
                  <a:pt x="0" y="6154"/>
                  <a:pt x="1819" y="8034"/>
                </a:cubicBezTo>
                <a:cubicBezTo>
                  <a:pt x="2748" y="8994"/>
                  <a:pt x="3985" y="9477"/>
                  <a:pt x="5224" y="9477"/>
                </a:cubicBezTo>
                <a:cubicBezTo>
                  <a:pt x="6409" y="9477"/>
                  <a:pt x="7597" y="9035"/>
                  <a:pt x="8521" y="8146"/>
                </a:cubicBezTo>
                <a:cubicBezTo>
                  <a:pt x="10400" y="6328"/>
                  <a:pt x="10452" y="3324"/>
                  <a:pt x="8633" y="1444"/>
                </a:cubicBezTo>
                <a:cubicBezTo>
                  <a:pt x="7704" y="484"/>
                  <a:pt x="6465" y="0"/>
                  <a:pt x="52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6"/>
          <p:cNvSpPr/>
          <p:nvPr/>
        </p:nvSpPr>
        <p:spPr>
          <a:xfrm>
            <a:off x="226126" y="2019387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6"/>
          <p:cNvGrpSpPr/>
          <p:nvPr/>
        </p:nvGrpSpPr>
        <p:grpSpPr>
          <a:xfrm>
            <a:off x="-797543" y="4010365"/>
            <a:ext cx="1517538" cy="1495345"/>
            <a:chOff x="-1517525" y="-541175"/>
            <a:chExt cx="1096725" cy="1080686"/>
          </a:xfrm>
        </p:grpSpPr>
        <p:sp>
          <p:nvSpPr>
            <p:cNvPr id="748" name="Google Shape;748;p6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6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6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4" name="Google Shape;1084;p6"/>
          <p:cNvSpPr/>
          <p:nvPr/>
        </p:nvSpPr>
        <p:spPr>
          <a:xfrm>
            <a:off x="226126" y="2602912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9" name="Google Shape;1439;p8"/>
          <p:cNvSpPr/>
          <p:nvPr/>
        </p:nvSpPr>
        <p:spPr>
          <a:xfrm flipH="1">
            <a:off x="-66479" y="-227997"/>
            <a:ext cx="3396937" cy="967737"/>
          </a:xfrm>
          <a:custGeom>
            <a:avLst/>
            <a:gdLst/>
            <a:ahLst/>
            <a:cxnLst/>
            <a:rect l="l" t="t" r="r" b="b"/>
            <a:pathLst>
              <a:path w="19023" h="12557" extrusionOk="0">
                <a:moveTo>
                  <a:pt x="0" y="0"/>
                </a:moveTo>
                <a:cubicBezTo>
                  <a:pt x="82" y="1635"/>
                  <a:pt x="388" y="3270"/>
                  <a:pt x="1083" y="4751"/>
                </a:cubicBezTo>
                <a:cubicBezTo>
                  <a:pt x="1993" y="6661"/>
                  <a:pt x="3596" y="8307"/>
                  <a:pt x="5619" y="8929"/>
                </a:cubicBezTo>
                <a:cubicBezTo>
                  <a:pt x="6480" y="9193"/>
                  <a:pt x="7364" y="9265"/>
                  <a:pt x="8259" y="9265"/>
                </a:cubicBezTo>
                <a:cubicBezTo>
                  <a:pt x="9337" y="9265"/>
                  <a:pt x="10430" y="9160"/>
                  <a:pt x="11515" y="9160"/>
                </a:cubicBezTo>
                <a:cubicBezTo>
                  <a:pt x="11733" y="9160"/>
                  <a:pt x="11951" y="9165"/>
                  <a:pt x="12168" y="9175"/>
                </a:cubicBezTo>
                <a:cubicBezTo>
                  <a:pt x="14793" y="9287"/>
                  <a:pt x="17522" y="10482"/>
                  <a:pt x="19023" y="12557"/>
                </a:cubicBezTo>
                <a:lnTo>
                  <a:pt x="1902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0" name="Google Shape;1440;p8"/>
          <p:cNvGrpSpPr/>
          <p:nvPr/>
        </p:nvGrpSpPr>
        <p:grpSpPr>
          <a:xfrm>
            <a:off x="-418311" y="4010369"/>
            <a:ext cx="1389521" cy="1145527"/>
            <a:chOff x="1794050" y="1659850"/>
            <a:chExt cx="464350" cy="382825"/>
          </a:xfrm>
        </p:grpSpPr>
        <p:sp>
          <p:nvSpPr>
            <p:cNvPr id="1441" name="Google Shape;1441;p8"/>
            <p:cNvSpPr/>
            <p:nvPr/>
          </p:nvSpPr>
          <p:spPr>
            <a:xfrm>
              <a:off x="1794050" y="1750250"/>
              <a:ext cx="464350" cy="292425"/>
            </a:xfrm>
            <a:custGeom>
              <a:avLst/>
              <a:gdLst/>
              <a:ahLst/>
              <a:cxnLst/>
              <a:rect l="l" t="t" r="r" b="b"/>
              <a:pathLst>
                <a:path w="18574" h="11697" extrusionOk="0">
                  <a:moveTo>
                    <a:pt x="2034" y="2023"/>
                  </a:moveTo>
                  <a:cubicBezTo>
                    <a:pt x="2075" y="2023"/>
                    <a:pt x="2117" y="2027"/>
                    <a:pt x="2157" y="2034"/>
                  </a:cubicBezTo>
                  <a:cubicBezTo>
                    <a:pt x="2341" y="2065"/>
                    <a:pt x="2494" y="2147"/>
                    <a:pt x="2657" y="2238"/>
                  </a:cubicBezTo>
                  <a:cubicBezTo>
                    <a:pt x="3301" y="2617"/>
                    <a:pt x="3883" y="3096"/>
                    <a:pt x="4445" y="3587"/>
                  </a:cubicBezTo>
                  <a:cubicBezTo>
                    <a:pt x="4650" y="3761"/>
                    <a:pt x="4854" y="3945"/>
                    <a:pt x="4956" y="4190"/>
                  </a:cubicBezTo>
                  <a:cubicBezTo>
                    <a:pt x="5058" y="4435"/>
                    <a:pt x="5017" y="4752"/>
                    <a:pt x="4793" y="4895"/>
                  </a:cubicBezTo>
                  <a:cubicBezTo>
                    <a:pt x="4715" y="4944"/>
                    <a:pt x="4631" y="4964"/>
                    <a:pt x="4544" y="4964"/>
                  </a:cubicBezTo>
                  <a:cubicBezTo>
                    <a:pt x="4322" y="4964"/>
                    <a:pt x="4084" y="4830"/>
                    <a:pt x="3894" y="4690"/>
                  </a:cubicBezTo>
                  <a:cubicBezTo>
                    <a:pt x="3188" y="4200"/>
                    <a:pt x="2525" y="3648"/>
                    <a:pt x="1901" y="3066"/>
                  </a:cubicBezTo>
                  <a:cubicBezTo>
                    <a:pt x="1605" y="2790"/>
                    <a:pt x="1411" y="2402"/>
                    <a:pt x="1656" y="2167"/>
                  </a:cubicBezTo>
                  <a:cubicBezTo>
                    <a:pt x="1758" y="2065"/>
                    <a:pt x="1896" y="2023"/>
                    <a:pt x="2034" y="2023"/>
                  </a:cubicBezTo>
                  <a:close/>
                  <a:moveTo>
                    <a:pt x="1527" y="1"/>
                  </a:moveTo>
                  <a:cubicBezTo>
                    <a:pt x="1408" y="1"/>
                    <a:pt x="1287" y="23"/>
                    <a:pt x="1165" y="72"/>
                  </a:cubicBezTo>
                  <a:lnTo>
                    <a:pt x="1145" y="72"/>
                  </a:lnTo>
                  <a:cubicBezTo>
                    <a:pt x="420" y="369"/>
                    <a:pt x="1" y="1217"/>
                    <a:pt x="42" y="1993"/>
                  </a:cubicBezTo>
                  <a:cubicBezTo>
                    <a:pt x="82" y="2790"/>
                    <a:pt x="532" y="3516"/>
                    <a:pt x="1104" y="4067"/>
                  </a:cubicBezTo>
                  <a:cubicBezTo>
                    <a:pt x="1676" y="4609"/>
                    <a:pt x="2371" y="5007"/>
                    <a:pt x="3066" y="5396"/>
                  </a:cubicBezTo>
                  <a:cubicBezTo>
                    <a:pt x="5783" y="6938"/>
                    <a:pt x="8511" y="8470"/>
                    <a:pt x="11229" y="10003"/>
                  </a:cubicBezTo>
                  <a:cubicBezTo>
                    <a:pt x="12702" y="10837"/>
                    <a:pt x="14293" y="11696"/>
                    <a:pt x="15956" y="11696"/>
                  </a:cubicBezTo>
                  <a:cubicBezTo>
                    <a:pt x="16127" y="11696"/>
                    <a:pt x="16298" y="11687"/>
                    <a:pt x="16469" y="11668"/>
                  </a:cubicBezTo>
                  <a:cubicBezTo>
                    <a:pt x="17144" y="11596"/>
                    <a:pt x="17838" y="11351"/>
                    <a:pt x="18288" y="10851"/>
                  </a:cubicBezTo>
                  <a:cubicBezTo>
                    <a:pt x="18442" y="10657"/>
                    <a:pt x="18574" y="10371"/>
                    <a:pt x="18410" y="10187"/>
                  </a:cubicBezTo>
                  <a:cubicBezTo>
                    <a:pt x="18380" y="10146"/>
                    <a:pt x="18339" y="10125"/>
                    <a:pt x="18299" y="10105"/>
                  </a:cubicBezTo>
                  <a:cubicBezTo>
                    <a:pt x="18240" y="10083"/>
                    <a:pt x="18177" y="10074"/>
                    <a:pt x="18111" y="10074"/>
                  </a:cubicBezTo>
                  <a:cubicBezTo>
                    <a:pt x="17994" y="10074"/>
                    <a:pt x="17872" y="10103"/>
                    <a:pt x="17767" y="10136"/>
                  </a:cubicBezTo>
                  <a:cubicBezTo>
                    <a:pt x="17314" y="10258"/>
                    <a:pt x="16851" y="10314"/>
                    <a:pt x="16387" y="10314"/>
                  </a:cubicBezTo>
                  <a:cubicBezTo>
                    <a:pt x="15178" y="10314"/>
                    <a:pt x="13962" y="9935"/>
                    <a:pt x="12884" y="9360"/>
                  </a:cubicBezTo>
                  <a:cubicBezTo>
                    <a:pt x="11402" y="8563"/>
                    <a:pt x="10146" y="7418"/>
                    <a:pt x="8900" y="6274"/>
                  </a:cubicBezTo>
                  <a:lnTo>
                    <a:pt x="5467" y="3117"/>
                  </a:lnTo>
                  <a:cubicBezTo>
                    <a:pt x="5385" y="3046"/>
                    <a:pt x="5303" y="2974"/>
                    <a:pt x="5222" y="2892"/>
                  </a:cubicBezTo>
                  <a:cubicBezTo>
                    <a:pt x="4445" y="2177"/>
                    <a:pt x="3669" y="1462"/>
                    <a:pt x="2882" y="747"/>
                  </a:cubicBezTo>
                  <a:cubicBezTo>
                    <a:pt x="2487" y="377"/>
                    <a:pt x="2020" y="1"/>
                    <a:pt x="1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1930700" y="1784725"/>
              <a:ext cx="320825" cy="223375"/>
            </a:xfrm>
            <a:custGeom>
              <a:avLst/>
              <a:gdLst/>
              <a:ahLst/>
              <a:cxnLst/>
              <a:rect l="l" t="t" r="r" b="b"/>
              <a:pathLst>
                <a:path w="12833" h="8935" extrusionOk="0">
                  <a:moveTo>
                    <a:pt x="3969" y="0"/>
                  </a:moveTo>
                  <a:cubicBezTo>
                    <a:pt x="3788" y="0"/>
                    <a:pt x="3616" y="67"/>
                    <a:pt x="3443" y="134"/>
                  </a:cubicBezTo>
                  <a:cubicBezTo>
                    <a:pt x="2269" y="594"/>
                    <a:pt x="1114" y="1125"/>
                    <a:pt x="11" y="1728"/>
                  </a:cubicBezTo>
                  <a:lnTo>
                    <a:pt x="1" y="1738"/>
                  </a:lnTo>
                  <a:lnTo>
                    <a:pt x="3434" y="4895"/>
                  </a:lnTo>
                  <a:cubicBezTo>
                    <a:pt x="4680" y="6039"/>
                    <a:pt x="5936" y="7184"/>
                    <a:pt x="7418" y="7981"/>
                  </a:cubicBezTo>
                  <a:cubicBezTo>
                    <a:pt x="8496" y="8556"/>
                    <a:pt x="9712" y="8935"/>
                    <a:pt x="10921" y="8935"/>
                  </a:cubicBezTo>
                  <a:cubicBezTo>
                    <a:pt x="11385" y="8935"/>
                    <a:pt x="11848" y="8879"/>
                    <a:pt x="12301" y="8757"/>
                  </a:cubicBezTo>
                  <a:cubicBezTo>
                    <a:pt x="12406" y="8724"/>
                    <a:pt x="12528" y="8695"/>
                    <a:pt x="12645" y="8695"/>
                  </a:cubicBezTo>
                  <a:cubicBezTo>
                    <a:pt x="12711" y="8695"/>
                    <a:pt x="12774" y="8704"/>
                    <a:pt x="12833" y="8726"/>
                  </a:cubicBezTo>
                  <a:lnTo>
                    <a:pt x="12833" y="8716"/>
                  </a:lnTo>
                  <a:cubicBezTo>
                    <a:pt x="12301" y="8246"/>
                    <a:pt x="11800" y="7745"/>
                    <a:pt x="11320" y="7225"/>
                  </a:cubicBezTo>
                  <a:lnTo>
                    <a:pt x="11310" y="7234"/>
                  </a:lnTo>
                  <a:cubicBezTo>
                    <a:pt x="11202" y="7243"/>
                    <a:pt x="11093" y="7248"/>
                    <a:pt x="10985" y="7248"/>
                  </a:cubicBezTo>
                  <a:cubicBezTo>
                    <a:pt x="10099" y="7248"/>
                    <a:pt x="9213" y="6953"/>
                    <a:pt x="8521" y="6407"/>
                  </a:cubicBezTo>
                  <a:cubicBezTo>
                    <a:pt x="8113" y="6090"/>
                    <a:pt x="7765" y="5681"/>
                    <a:pt x="7509" y="5232"/>
                  </a:cubicBezTo>
                  <a:cubicBezTo>
                    <a:pt x="7275" y="4823"/>
                    <a:pt x="7111" y="4364"/>
                    <a:pt x="7039" y="3894"/>
                  </a:cubicBezTo>
                  <a:cubicBezTo>
                    <a:pt x="7019" y="3761"/>
                    <a:pt x="6999" y="3628"/>
                    <a:pt x="6968" y="3495"/>
                  </a:cubicBezTo>
                  <a:cubicBezTo>
                    <a:pt x="6927" y="3342"/>
                    <a:pt x="6866" y="3199"/>
                    <a:pt x="6753" y="3097"/>
                  </a:cubicBezTo>
                  <a:cubicBezTo>
                    <a:pt x="6633" y="2982"/>
                    <a:pt x="6466" y="2932"/>
                    <a:pt x="6297" y="2932"/>
                  </a:cubicBezTo>
                  <a:cubicBezTo>
                    <a:pt x="6165" y="2932"/>
                    <a:pt x="6032" y="2962"/>
                    <a:pt x="5916" y="3015"/>
                  </a:cubicBezTo>
                  <a:cubicBezTo>
                    <a:pt x="5650" y="3148"/>
                    <a:pt x="5436" y="3363"/>
                    <a:pt x="5232" y="3577"/>
                  </a:cubicBezTo>
                  <a:cubicBezTo>
                    <a:pt x="5027" y="3792"/>
                    <a:pt x="4803" y="4006"/>
                    <a:pt x="4516" y="4119"/>
                  </a:cubicBezTo>
                  <a:cubicBezTo>
                    <a:pt x="4447" y="4144"/>
                    <a:pt x="4369" y="4158"/>
                    <a:pt x="4291" y="4158"/>
                  </a:cubicBezTo>
                  <a:cubicBezTo>
                    <a:pt x="4119" y="4158"/>
                    <a:pt x="3953" y="4090"/>
                    <a:pt x="3903" y="3935"/>
                  </a:cubicBezTo>
                  <a:cubicBezTo>
                    <a:pt x="3822" y="3690"/>
                    <a:pt x="4077" y="3475"/>
                    <a:pt x="4281" y="3332"/>
                  </a:cubicBezTo>
                  <a:cubicBezTo>
                    <a:pt x="4721" y="3036"/>
                    <a:pt x="5129" y="2688"/>
                    <a:pt x="5507" y="2310"/>
                  </a:cubicBezTo>
                  <a:cubicBezTo>
                    <a:pt x="5640" y="2187"/>
                    <a:pt x="5773" y="2035"/>
                    <a:pt x="5783" y="1851"/>
                  </a:cubicBezTo>
                  <a:cubicBezTo>
                    <a:pt x="5793" y="1779"/>
                    <a:pt x="5783" y="1717"/>
                    <a:pt x="5763" y="1646"/>
                  </a:cubicBezTo>
                  <a:cubicBezTo>
                    <a:pt x="5742" y="1585"/>
                    <a:pt x="5722" y="1534"/>
                    <a:pt x="5702" y="1472"/>
                  </a:cubicBezTo>
                  <a:cubicBezTo>
                    <a:pt x="5559" y="1166"/>
                    <a:pt x="5364" y="890"/>
                    <a:pt x="5129" y="655"/>
                  </a:cubicBezTo>
                  <a:cubicBezTo>
                    <a:pt x="4955" y="482"/>
                    <a:pt x="4771" y="328"/>
                    <a:pt x="4557" y="205"/>
                  </a:cubicBezTo>
                  <a:cubicBezTo>
                    <a:pt x="4394" y="94"/>
                    <a:pt x="4199" y="12"/>
                    <a:pt x="4006" y="1"/>
                  </a:cubicBezTo>
                  <a:cubicBezTo>
                    <a:pt x="3993" y="1"/>
                    <a:pt x="3981" y="0"/>
                    <a:pt x="3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118425" y="1907850"/>
              <a:ext cx="95300" cy="58075"/>
            </a:xfrm>
            <a:custGeom>
              <a:avLst/>
              <a:gdLst/>
              <a:ahLst/>
              <a:cxnLst/>
              <a:rect l="l" t="t" r="r" b="b"/>
              <a:pathLst>
                <a:path w="3812" h="2323" extrusionOk="0">
                  <a:moveTo>
                    <a:pt x="1952" y="0"/>
                  </a:moveTo>
                  <a:cubicBezTo>
                    <a:pt x="1288" y="31"/>
                    <a:pt x="634" y="134"/>
                    <a:pt x="0" y="307"/>
                  </a:cubicBezTo>
                  <a:cubicBezTo>
                    <a:pt x="256" y="756"/>
                    <a:pt x="604" y="1165"/>
                    <a:pt x="1012" y="1482"/>
                  </a:cubicBezTo>
                  <a:cubicBezTo>
                    <a:pt x="1704" y="2028"/>
                    <a:pt x="2590" y="2323"/>
                    <a:pt x="3476" y="2323"/>
                  </a:cubicBezTo>
                  <a:cubicBezTo>
                    <a:pt x="3584" y="2323"/>
                    <a:pt x="3693" y="2318"/>
                    <a:pt x="3801" y="2309"/>
                  </a:cubicBezTo>
                  <a:lnTo>
                    <a:pt x="3811" y="2300"/>
                  </a:lnTo>
                  <a:cubicBezTo>
                    <a:pt x="3137" y="1574"/>
                    <a:pt x="2524" y="808"/>
                    <a:pt x="1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2104900" y="1868225"/>
              <a:ext cx="62350" cy="47300"/>
            </a:xfrm>
            <a:custGeom>
              <a:avLst/>
              <a:gdLst/>
              <a:ahLst/>
              <a:cxnLst/>
              <a:rect l="l" t="t" r="r" b="b"/>
              <a:pathLst>
                <a:path w="2494" h="1892" extrusionOk="0">
                  <a:moveTo>
                    <a:pt x="1325" y="1"/>
                  </a:moveTo>
                  <a:cubicBezTo>
                    <a:pt x="877" y="1"/>
                    <a:pt x="430" y="53"/>
                    <a:pt x="0" y="155"/>
                  </a:cubicBezTo>
                  <a:cubicBezTo>
                    <a:pt x="31" y="288"/>
                    <a:pt x="51" y="421"/>
                    <a:pt x="71" y="554"/>
                  </a:cubicBezTo>
                  <a:cubicBezTo>
                    <a:pt x="143" y="1024"/>
                    <a:pt x="307" y="1483"/>
                    <a:pt x="541" y="1892"/>
                  </a:cubicBezTo>
                  <a:cubicBezTo>
                    <a:pt x="1175" y="1719"/>
                    <a:pt x="1829" y="1616"/>
                    <a:pt x="2493" y="1585"/>
                  </a:cubicBezTo>
                  <a:cubicBezTo>
                    <a:pt x="2125" y="1075"/>
                    <a:pt x="1778" y="543"/>
                    <a:pt x="1451" y="2"/>
                  </a:cubicBezTo>
                  <a:cubicBezTo>
                    <a:pt x="1409" y="1"/>
                    <a:pt x="1367" y="1"/>
                    <a:pt x="1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026225" y="1822950"/>
              <a:ext cx="114975" cy="65725"/>
            </a:xfrm>
            <a:custGeom>
              <a:avLst/>
              <a:gdLst/>
              <a:ahLst/>
              <a:cxnLst/>
              <a:rect l="l" t="t" r="r" b="b"/>
              <a:pathLst>
                <a:path w="4599" h="2629" extrusionOk="0">
                  <a:moveTo>
                    <a:pt x="3174" y="1"/>
                  </a:moveTo>
                  <a:cubicBezTo>
                    <a:pt x="2766" y="1"/>
                    <a:pt x="2354" y="47"/>
                    <a:pt x="1942" y="117"/>
                  </a:cubicBezTo>
                  <a:cubicBezTo>
                    <a:pt x="1962" y="188"/>
                    <a:pt x="1972" y="250"/>
                    <a:pt x="1962" y="322"/>
                  </a:cubicBezTo>
                  <a:cubicBezTo>
                    <a:pt x="1952" y="506"/>
                    <a:pt x="1819" y="658"/>
                    <a:pt x="1686" y="781"/>
                  </a:cubicBezTo>
                  <a:cubicBezTo>
                    <a:pt x="1308" y="1159"/>
                    <a:pt x="900" y="1507"/>
                    <a:pt x="460" y="1803"/>
                  </a:cubicBezTo>
                  <a:cubicBezTo>
                    <a:pt x="256" y="1946"/>
                    <a:pt x="1" y="2161"/>
                    <a:pt x="82" y="2406"/>
                  </a:cubicBezTo>
                  <a:cubicBezTo>
                    <a:pt x="132" y="2561"/>
                    <a:pt x="298" y="2629"/>
                    <a:pt x="470" y="2629"/>
                  </a:cubicBezTo>
                  <a:cubicBezTo>
                    <a:pt x="548" y="2629"/>
                    <a:pt x="626" y="2615"/>
                    <a:pt x="695" y="2590"/>
                  </a:cubicBezTo>
                  <a:cubicBezTo>
                    <a:pt x="982" y="2477"/>
                    <a:pt x="1206" y="2263"/>
                    <a:pt x="1411" y="2048"/>
                  </a:cubicBezTo>
                  <a:cubicBezTo>
                    <a:pt x="1615" y="1834"/>
                    <a:pt x="1829" y="1619"/>
                    <a:pt x="2095" y="1486"/>
                  </a:cubicBezTo>
                  <a:cubicBezTo>
                    <a:pt x="2211" y="1433"/>
                    <a:pt x="2344" y="1403"/>
                    <a:pt x="2476" y="1403"/>
                  </a:cubicBezTo>
                  <a:cubicBezTo>
                    <a:pt x="2645" y="1403"/>
                    <a:pt x="2812" y="1453"/>
                    <a:pt x="2932" y="1568"/>
                  </a:cubicBezTo>
                  <a:cubicBezTo>
                    <a:pt x="3045" y="1670"/>
                    <a:pt x="3106" y="1813"/>
                    <a:pt x="3147" y="1966"/>
                  </a:cubicBezTo>
                  <a:cubicBezTo>
                    <a:pt x="3577" y="1864"/>
                    <a:pt x="4024" y="1812"/>
                    <a:pt x="4472" y="1812"/>
                  </a:cubicBezTo>
                  <a:cubicBezTo>
                    <a:pt x="4514" y="1812"/>
                    <a:pt x="4556" y="1812"/>
                    <a:pt x="4598" y="1813"/>
                  </a:cubicBezTo>
                  <a:cubicBezTo>
                    <a:pt x="4230" y="1231"/>
                    <a:pt x="3883" y="628"/>
                    <a:pt x="3556" y="15"/>
                  </a:cubicBezTo>
                  <a:cubicBezTo>
                    <a:pt x="3429" y="5"/>
                    <a:pt x="3302" y="1"/>
                    <a:pt x="3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058925" y="1798750"/>
              <a:ext cx="56200" cy="27150"/>
            </a:xfrm>
            <a:custGeom>
              <a:avLst/>
              <a:gdLst/>
              <a:ahLst/>
              <a:cxnLst/>
              <a:rect l="l" t="t" r="r" b="b"/>
              <a:pathLst>
                <a:path w="2248" h="1086" extrusionOk="0">
                  <a:moveTo>
                    <a:pt x="1060" y="1"/>
                  </a:moveTo>
                  <a:cubicBezTo>
                    <a:pt x="704" y="1"/>
                    <a:pt x="350" y="33"/>
                    <a:pt x="0" y="94"/>
                  </a:cubicBezTo>
                  <a:cubicBezTo>
                    <a:pt x="235" y="329"/>
                    <a:pt x="430" y="605"/>
                    <a:pt x="573" y="911"/>
                  </a:cubicBezTo>
                  <a:cubicBezTo>
                    <a:pt x="593" y="973"/>
                    <a:pt x="613" y="1024"/>
                    <a:pt x="634" y="1085"/>
                  </a:cubicBezTo>
                  <a:cubicBezTo>
                    <a:pt x="1046" y="1015"/>
                    <a:pt x="1458" y="969"/>
                    <a:pt x="1866" y="969"/>
                  </a:cubicBezTo>
                  <a:cubicBezTo>
                    <a:pt x="1994" y="969"/>
                    <a:pt x="2121" y="973"/>
                    <a:pt x="2248" y="983"/>
                  </a:cubicBezTo>
                  <a:cubicBezTo>
                    <a:pt x="2085" y="677"/>
                    <a:pt x="1921" y="360"/>
                    <a:pt x="1767" y="43"/>
                  </a:cubicBezTo>
                  <a:cubicBezTo>
                    <a:pt x="1531" y="15"/>
                    <a:pt x="1295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1890875" y="1665200"/>
              <a:ext cx="212250" cy="162975"/>
            </a:xfrm>
            <a:custGeom>
              <a:avLst/>
              <a:gdLst/>
              <a:ahLst/>
              <a:cxnLst/>
              <a:rect l="l" t="t" r="r" b="b"/>
              <a:pathLst>
                <a:path w="8490" h="6519" extrusionOk="0">
                  <a:moveTo>
                    <a:pt x="1072" y="1"/>
                  </a:moveTo>
                  <a:cubicBezTo>
                    <a:pt x="695" y="216"/>
                    <a:pt x="337" y="481"/>
                    <a:pt x="10" y="788"/>
                  </a:cubicBezTo>
                  <a:lnTo>
                    <a:pt x="0" y="829"/>
                  </a:lnTo>
                  <a:cubicBezTo>
                    <a:pt x="316" y="870"/>
                    <a:pt x="582" y="1084"/>
                    <a:pt x="766" y="1340"/>
                  </a:cubicBezTo>
                  <a:cubicBezTo>
                    <a:pt x="950" y="1615"/>
                    <a:pt x="1042" y="1922"/>
                    <a:pt x="1124" y="2239"/>
                  </a:cubicBezTo>
                  <a:cubicBezTo>
                    <a:pt x="1461" y="3556"/>
                    <a:pt x="1533" y="4946"/>
                    <a:pt x="1349" y="6294"/>
                  </a:cubicBezTo>
                  <a:cubicBezTo>
                    <a:pt x="1430" y="6376"/>
                    <a:pt x="1512" y="6448"/>
                    <a:pt x="1594" y="6519"/>
                  </a:cubicBezTo>
                  <a:lnTo>
                    <a:pt x="1604" y="6509"/>
                  </a:lnTo>
                  <a:cubicBezTo>
                    <a:pt x="2707" y="5906"/>
                    <a:pt x="3862" y="5375"/>
                    <a:pt x="5036" y="4915"/>
                  </a:cubicBezTo>
                  <a:cubicBezTo>
                    <a:pt x="5209" y="4848"/>
                    <a:pt x="5381" y="4781"/>
                    <a:pt x="5562" y="4781"/>
                  </a:cubicBezTo>
                  <a:cubicBezTo>
                    <a:pt x="5574" y="4781"/>
                    <a:pt x="5586" y="4782"/>
                    <a:pt x="5599" y="4782"/>
                  </a:cubicBezTo>
                  <a:cubicBezTo>
                    <a:pt x="5792" y="4793"/>
                    <a:pt x="5987" y="4875"/>
                    <a:pt x="6150" y="4986"/>
                  </a:cubicBezTo>
                  <a:cubicBezTo>
                    <a:pt x="6364" y="5109"/>
                    <a:pt x="6548" y="5263"/>
                    <a:pt x="6722" y="5436"/>
                  </a:cubicBezTo>
                  <a:cubicBezTo>
                    <a:pt x="7072" y="5375"/>
                    <a:pt x="7426" y="5343"/>
                    <a:pt x="7782" y="5343"/>
                  </a:cubicBezTo>
                  <a:cubicBezTo>
                    <a:pt x="8017" y="5343"/>
                    <a:pt x="8253" y="5357"/>
                    <a:pt x="8489" y="5385"/>
                  </a:cubicBezTo>
                  <a:cubicBezTo>
                    <a:pt x="8010" y="4435"/>
                    <a:pt x="7581" y="3474"/>
                    <a:pt x="7172" y="2494"/>
                  </a:cubicBezTo>
                  <a:cubicBezTo>
                    <a:pt x="7059" y="2228"/>
                    <a:pt x="6947" y="1953"/>
                    <a:pt x="6722" y="1769"/>
                  </a:cubicBezTo>
                  <a:cubicBezTo>
                    <a:pt x="6607" y="1674"/>
                    <a:pt x="6451" y="1620"/>
                    <a:pt x="6302" y="1620"/>
                  </a:cubicBezTo>
                  <a:cubicBezTo>
                    <a:pt x="6161" y="1620"/>
                    <a:pt x="6025" y="1669"/>
                    <a:pt x="5935" y="1779"/>
                  </a:cubicBezTo>
                  <a:cubicBezTo>
                    <a:pt x="5833" y="1901"/>
                    <a:pt x="5813" y="2085"/>
                    <a:pt x="5803" y="2249"/>
                  </a:cubicBezTo>
                  <a:cubicBezTo>
                    <a:pt x="5792" y="2371"/>
                    <a:pt x="5792" y="2504"/>
                    <a:pt x="5803" y="2627"/>
                  </a:cubicBezTo>
                  <a:cubicBezTo>
                    <a:pt x="5803" y="2821"/>
                    <a:pt x="5823" y="3025"/>
                    <a:pt x="5854" y="3219"/>
                  </a:cubicBezTo>
                  <a:cubicBezTo>
                    <a:pt x="5497" y="3771"/>
                    <a:pt x="4824" y="4065"/>
                    <a:pt x="4157" y="4065"/>
                  </a:cubicBezTo>
                  <a:cubicBezTo>
                    <a:pt x="3985" y="4065"/>
                    <a:pt x="3813" y="4046"/>
                    <a:pt x="3647" y="4006"/>
                  </a:cubicBezTo>
                  <a:cubicBezTo>
                    <a:pt x="2830" y="3801"/>
                    <a:pt x="2166" y="3179"/>
                    <a:pt x="1767" y="2443"/>
                  </a:cubicBezTo>
                  <a:cubicBezTo>
                    <a:pt x="1358" y="1707"/>
                    <a:pt x="1185" y="870"/>
                    <a:pt x="1103" y="42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1917675" y="1659850"/>
              <a:ext cx="119550" cy="107000"/>
            </a:xfrm>
            <a:custGeom>
              <a:avLst/>
              <a:gdLst/>
              <a:ahLst/>
              <a:cxnLst/>
              <a:rect l="l" t="t" r="r" b="b"/>
              <a:pathLst>
                <a:path w="4782" h="4280" extrusionOk="0">
                  <a:moveTo>
                    <a:pt x="613" y="1"/>
                  </a:moveTo>
                  <a:cubicBezTo>
                    <a:pt x="420" y="1"/>
                    <a:pt x="225" y="92"/>
                    <a:pt x="52" y="185"/>
                  </a:cubicBezTo>
                  <a:cubicBezTo>
                    <a:pt x="31" y="194"/>
                    <a:pt x="21" y="205"/>
                    <a:pt x="0" y="215"/>
                  </a:cubicBezTo>
                  <a:lnTo>
                    <a:pt x="31" y="256"/>
                  </a:lnTo>
                  <a:cubicBezTo>
                    <a:pt x="113" y="1084"/>
                    <a:pt x="286" y="1921"/>
                    <a:pt x="695" y="2657"/>
                  </a:cubicBezTo>
                  <a:cubicBezTo>
                    <a:pt x="1094" y="3393"/>
                    <a:pt x="1758" y="4015"/>
                    <a:pt x="2575" y="4220"/>
                  </a:cubicBezTo>
                  <a:cubicBezTo>
                    <a:pt x="2741" y="4260"/>
                    <a:pt x="2913" y="4279"/>
                    <a:pt x="3085" y="4279"/>
                  </a:cubicBezTo>
                  <a:cubicBezTo>
                    <a:pt x="3752" y="4279"/>
                    <a:pt x="4425" y="3985"/>
                    <a:pt x="4782" y="3433"/>
                  </a:cubicBezTo>
                  <a:cubicBezTo>
                    <a:pt x="4751" y="3239"/>
                    <a:pt x="4731" y="3035"/>
                    <a:pt x="4731" y="2841"/>
                  </a:cubicBezTo>
                  <a:cubicBezTo>
                    <a:pt x="4417" y="3154"/>
                    <a:pt x="3973" y="3317"/>
                    <a:pt x="3532" y="3317"/>
                  </a:cubicBezTo>
                  <a:cubicBezTo>
                    <a:pt x="3212" y="3317"/>
                    <a:pt x="2893" y="3231"/>
                    <a:pt x="2626" y="3055"/>
                  </a:cubicBezTo>
                  <a:cubicBezTo>
                    <a:pt x="2054" y="2677"/>
                    <a:pt x="1778" y="1993"/>
                    <a:pt x="1615" y="1339"/>
                  </a:cubicBezTo>
                  <a:cubicBezTo>
                    <a:pt x="1543" y="1043"/>
                    <a:pt x="1482" y="746"/>
                    <a:pt x="1329" y="481"/>
                  </a:cubicBezTo>
                  <a:cubicBezTo>
                    <a:pt x="1176" y="226"/>
                    <a:pt x="91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8"/>
            <p:cNvSpPr/>
            <p:nvPr/>
          </p:nvSpPr>
          <p:spPr>
            <a:xfrm>
              <a:off x="1822650" y="1685775"/>
              <a:ext cx="106550" cy="136800"/>
            </a:xfrm>
            <a:custGeom>
              <a:avLst/>
              <a:gdLst/>
              <a:ahLst/>
              <a:cxnLst/>
              <a:rect l="l" t="t" r="r" b="b"/>
              <a:pathLst>
                <a:path w="4262" h="5472" extrusionOk="0">
                  <a:moveTo>
                    <a:pt x="2613" y="1"/>
                  </a:moveTo>
                  <a:cubicBezTo>
                    <a:pt x="2172" y="1"/>
                    <a:pt x="1786" y="324"/>
                    <a:pt x="1462" y="639"/>
                  </a:cubicBezTo>
                  <a:cubicBezTo>
                    <a:pt x="870" y="1221"/>
                    <a:pt x="277" y="1865"/>
                    <a:pt x="1" y="2651"/>
                  </a:cubicBezTo>
                  <a:lnTo>
                    <a:pt x="21" y="2651"/>
                  </a:lnTo>
                  <a:cubicBezTo>
                    <a:pt x="143" y="2602"/>
                    <a:pt x="264" y="2580"/>
                    <a:pt x="383" y="2580"/>
                  </a:cubicBezTo>
                  <a:cubicBezTo>
                    <a:pt x="876" y="2580"/>
                    <a:pt x="1343" y="2956"/>
                    <a:pt x="1738" y="3326"/>
                  </a:cubicBezTo>
                  <a:cubicBezTo>
                    <a:pt x="2525" y="4041"/>
                    <a:pt x="3301" y="4756"/>
                    <a:pt x="4078" y="5471"/>
                  </a:cubicBezTo>
                  <a:cubicBezTo>
                    <a:pt x="4262" y="4123"/>
                    <a:pt x="4190" y="2733"/>
                    <a:pt x="3853" y="1416"/>
                  </a:cubicBezTo>
                  <a:cubicBezTo>
                    <a:pt x="3771" y="1099"/>
                    <a:pt x="3679" y="792"/>
                    <a:pt x="3495" y="517"/>
                  </a:cubicBezTo>
                  <a:cubicBezTo>
                    <a:pt x="3311" y="261"/>
                    <a:pt x="3045" y="47"/>
                    <a:pt x="2729" y="6"/>
                  </a:cubicBezTo>
                  <a:lnTo>
                    <a:pt x="2709" y="6"/>
                  </a:lnTo>
                  <a:cubicBezTo>
                    <a:pt x="2677" y="2"/>
                    <a:pt x="2645" y="1"/>
                    <a:pt x="26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8"/>
            <p:cNvSpPr/>
            <p:nvPr/>
          </p:nvSpPr>
          <p:spPr>
            <a:xfrm>
              <a:off x="1829300" y="1800825"/>
              <a:ext cx="91225" cy="73550"/>
            </a:xfrm>
            <a:custGeom>
              <a:avLst/>
              <a:gdLst/>
              <a:ahLst/>
              <a:cxnLst/>
              <a:rect l="l" t="t" r="r" b="b"/>
              <a:pathLst>
                <a:path w="3649" h="2942" extrusionOk="0">
                  <a:moveTo>
                    <a:pt x="624" y="0"/>
                  </a:moveTo>
                  <a:cubicBezTo>
                    <a:pt x="486" y="0"/>
                    <a:pt x="348" y="42"/>
                    <a:pt x="246" y="144"/>
                  </a:cubicBezTo>
                  <a:cubicBezTo>
                    <a:pt x="1" y="379"/>
                    <a:pt x="195" y="767"/>
                    <a:pt x="491" y="1043"/>
                  </a:cubicBezTo>
                  <a:cubicBezTo>
                    <a:pt x="1115" y="1625"/>
                    <a:pt x="1778" y="2177"/>
                    <a:pt x="2484" y="2667"/>
                  </a:cubicBezTo>
                  <a:cubicBezTo>
                    <a:pt x="2674" y="2807"/>
                    <a:pt x="2912" y="2941"/>
                    <a:pt x="3134" y="2941"/>
                  </a:cubicBezTo>
                  <a:cubicBezTo>
                    <a:pt x="3221" y="2941"/>
                    <a:pt x="3305" y="2921"/>
                    <a:pt x="3383" y="2872"/>
                  </a:cubicBezTo>
                  <a:cubicBezTo>
                    <a:pt x="3607" y="2729"/>
                    <a:pt x="3648" y="2412"/>
                    <a:pt x="3546" y="2167"/>
                  </a:cubicBezTo>
                  <a:cubicBezTo>
                    <a:pt x="3444" y="1922"/>
                    <a:pt x="3240" y="1738"/>
                    <a:pt x="3035" y="1564"/>
                  </a:cubicBezTo>
                  <a:cubicBezTo>
                    <a:pt x="2473" y="1073"/>
                    <a:pt x="1891" y="594"/>
                    <a:pt x="1247" y="215"/>
                  </a:cubicBezTo>
                  <a:cubicBezTo>
                    <a:pt x="1084" y="124"/>
                    <a:pt x="931" y="42"/>
                    <a:pt x="747" y="11"/>
                  </a:cubicBezTo>
                  <a:cubicBezTo>
                    <a:pt x="707" y="4"/>
                    <a:pt x="665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1866075" y="1768900"/>
              <a:ext cx="372175" cy="240050"/>
            </a:xfrm>
            <a:custGeom>
              <a:avLst/>
              <a:gdLst/>
              <a:ahLst/>
              <a:cxnLst/>
              <a:rect l="l" t="t" r="r" b="b"/>
              <a:pathLst>
                <a:path w="14887" h="9602" extrusionOk="0">
                  <a:moveTo>
                    <a:pt x="1" y="1"/>
                  </a:moveTo>
                  <a:cubicBezTo>
                    <a:pt x="1094" y="1063"/>
                    <a:pt x="2198" y="2116"/>
                    <a:pt x="3311" y="3158"/>
                  </a:cubicBezTo>
                  <a:cubicBezTo>
                    <a:pt x="4414" y="4200"/>
                    <a:pt x="5538" y="5232"/>
                    <a:pt x="6662" y="6264"/>
                  </a:cubicBezTo>
                  <a:cubicBezTo>
                    <a:pt x="7796" y="7275"/>
                    <a:pt x="8991" y="8276"/>
                    <a:pt x="10401" y="8909"/>
                  </a:cubicBezTo>
                  <a:cubicBezTo>
                    <a:pt x="11106" y="9226"/>
                    <a:pt x="11842" y="9461"/>
                    <a:pt x="12608" y="9553"/>
                  </a:cubicBezTo>
                  <a:cubicBezTo>
                    <a:pt x="12865" y="9585"/>
                    <a:pt x="13127" y="9602"/>
                    <a:pt x="13389" y="9602"/>
                  </a:cubicBezTo>
                  <a:cubicBezTo>
                    <a:pt x="13895" y="9602"/>
                    <a:pt x="14402" y="9538"/>
                    <a:pt x="14886" y="9390"/>
                  </a:cubicBezTo>
                  <a:lnTo>
                    <a:pt x="14886" y="9390"/>
                  </a:lnTo>
                  <a:cubicBezTo>
                    <a:pt x="14474" y="9480"/>
                    <a:pt x="14052" y="9524"/>
                    <a:pt x="13632" y="9524"/>
                  </a:cubicBezTo>
                  <a:cubicBezTo>
                    <a:pt x="13294" y="9524"/>
                    <a:pt x="12957" y="9495"/>
                    <a:pt x="12628" y="9441"/>
                  </a:cubicBezTo>
                  <a:cubicBezTo>
                    <a:pt x="11872" y="9329"/>
                    <a:pt x="11157" y="9073"/>
                    <a:pt x="10483" y="8746"/>
                  </a:cubicBezTo>
                  <a:cubicBezTo>
                    <a:pt x="9114" y="8082"/>
                    <a:pt x="7939" y="7111"/>
                    <a:pt x="6815" y="6090"/>
                  </a:cubicBezTo>
                  <a:lnTo>
                    <a:pt x="3433" y="3025"/>
                  </a:lnTo>
                  <a:lnTo>
                    <a:pt x="1728" y="1503"/>
                  </a:lnTo>
                  <a:cubicBezTo>
                    <a:pt x="1156" y="1002"/>
                    <a:pt x="583" y="49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33900" y="1702975"/>
              <a:ext cx="63350" cy="85125"/>
            </a:xfrm>
            <a:custGeom>
              <a:avLst/>
              <a:gdLst/>
              <a:ahLst/>
              <a:cxnLst/>
              <a:rect l="l" t="t" r="r" b="b"/>
              <a:pathLst>
                <a:path w="2534" h="3405" extrusionOk="0">
                  <a:moveTo>
                    <a:pt x="598" y="1"/>
                  </a:moveTo>
                  <a:cubicBezTo>
                    <a:pt x="586" y="1"/>
                    <a:pt x="574" y="1"/>
                    <a:pt x="562" y="2"/>
                  </a:cubicBezTo>
                  <a:cubicBezTo>
                    <a:pt x="388" y="2"/>
                    <a:pt x="194" y="94"/>
                    <a:pt x="102" y="258"/>
                  </a:cubicBezTo>
                  <a:cubicBezTo>
                    <a:pt x="10" y="411"/>
                    <a:pt x="0" y="574"/>
                    <a:pt x="0" y="728"/>
                  </a:cubicBezTo>
                  <a:cubicBezTo>
                    <a:pt x="0" y="881"/>
                    <a:pt x="10" y="1034"/>
                    <a:pt x="21" y="1177"/>
                  </a:cubicBezTo>
                  <a:cubicBezTo>
                    <a:pt x="92" y="1780"/>
                    <a:pt x="266" y="2342"/>
                    <a:pt x="388" y="2914"/>
                  </a:cubicBezTo>
                  <a:lnTo>
                    <a:pt x="225" y="2045"/>
                  </a:lnTo>
                  <a:cubicBezTo>
                    <a:pt x="205" y="1902"/>
                    <a:pt x="164" y="1759"/>
                    <a:pt x="153" y="1616"/>
                  </a:cubicBezTo>
                  <a:cubicBezTo>
                    <a:pt x="143" y="1463"/>
                    <a:pt x="143" y="1320"/>
                    <a:pt x="143" y="1177"/>
                  </a:cubicBezTo>
                  <a:cubicBezTo>
                    <a:pt x="143" y="1024"/>
                    <a:pt x="143" y="881"/>
                    <a:pt x="164" y="738"/>
                  </a:cubicBezTo>
                  <a:cubicBezTo>
                    <a:pt x="174" y="594"/>
                    <a:pt x="194" y="451"/>
                    <a:pt x="266" y="360"/>
                  </a:cubicBezTo>
                  <a:cubicBezTo>
                    <a:pt x="331" y="264"/>
                    <a:pt x="441" y="223"/>
                    <a:pt x="559" y="223"/>
                  </a:cubicBezTo>
                  <a:cubicBezTo>
                    <a:pt x="681" y="223"/>
                    <a:pt x="811" y="267"/>
                    <a:pt x="909" y="339"/>
                  </a:cubicBezTo>
                  <a:cubicBezTo>
                    <a:pt x="1113" y="492"/>
                    <a:pt x="1226" y="758"/>
                    <a:pt x="1338" y="1024"/>
                  </a:cubicBezTo>
                  <a:cubicBezTo>
                    <a:pt x="1461" y="1300"/>
                    <a:pt x="1583" y="1565"/>
                    <a:pt x="1706" y="1841"/>
                  </a:cubicBezTo>
                  <a:cubicBezTo>
                    <a:pt x="1962" y="2372"/>
                    <a:pt x="2227" y="2894"/>
                    <a:pt x="2534" y="3404"/>
                  </a:cubicBezTo>
                  <a:cubicBezTo>
                    <a:pt x="2330" y="2853"/>
                    <a:pt x="2105" y="2301"/>
                    <a:pt x="1890" y="1759"/>
                  </a:cubicBezTo>
                  <a:lnTo>
                    <a:pt x="1553" y="932"/>
                  </a:lnTo>
                  <a:cubicBezTo>
                    <a:pt x="1451" y="666"/>
                    <a:pt x="1318" y="360"/>
                    <a:pt x="1042" y="156"/>
                  </a:cubicBezTo>
                  <a:cubicBezTo>
                    <a:pt x="918" y="61"/>
                    <a:pt x="760" y="1"/>
                    <a:pt x="5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2034150" y="1796450"/>
              <a:ext cx="82250" cy="12600"/>
            </a:xfrm>
            <a:custGeom>
              <a:avLst/>
              <a:gdLst/>
              <a:ahLst/>
              <a:cxnLst/>
              <a:rect l="l" t="t" r="r" b="b"/>
              <a:pathLst>
                <a:path w="3290" h="504" extrusionOk="0">
                  <a:moveTo>
                    <a:pt x="2059" y="1"/>
                  </a:moveTo>
                  <a:cubicBezTo>
                    <a:pt x="1698" y="1"/>
                    <a:pt x="1334" y="33"/>
                    <a:pt x="971" y="94"/>
                  </a:cubicBezTo>
                  <a:cubicBezTo>
                    <a:pt x="665" y="156"/>
                    <a:pt x="358" y="237"/>
                    <a:pt x="72" y="329"/>
                  </a:cubicBezTo>
                  <a:cubicBezTo>
                    <a:pt x="31" y="349"/>
                    <a:pt x="0" y="401"/>
                    <a:pt x="20" y="452"/>
                  </a:cubicBezTo>
                  <a:cubicBezTo>
                    <a:pt x="31" y="483"/>
                    <a:pt x="72" y="503"/>
                    <a:pt x="102" y="503"/>
                  </a:cubicBezTo>
                  <a:lnTo>
                    <a:pt x="133" y="503"/>
                  </a:lnTo>
                  <a:cubicBezTo>
                    <a:pt x="409" y="411"/>
                    <a:pt x="705" y="329"/>
                    <a:pt x="1001" y="278"/>
                  </a:cubicBezTo>
                  <a:cubicBezTo>
                    <a:pt x="1342" y="212"/>
                    <a:pt x="1682" y="182"/>
                    <a:pt x="2022" y="182"/>
                  </a:cubicBezTo>
                  <a:cubicBezTo>
                    <a:pt x="2264" y="182"/>
                    <a:pt x="2506" y="197"/>
                    <a:pt x="2749" y="227"/>
                  </a:cubicBezTo>
                  <a:cubicBezTo>
                    <a:pt x="2881" y="237"/>
                    <a:pt x="3024" y="258"/>
                    <a:pt x="3178" y="288"/>
                  </a:cubicBezTo>
                  <a:cubicBezTo>
                    <a:pt x="3184" y="290"/>
                    <a:pt x="3191" y="290"/>
                    <a:pt x="3198" y="290"/>
                  </a:cubicBezTo>
                  <a:cubicBezTo>
                    <a:pt x="3241" y="290"/>
                    <a:pt x="3281" y="261"/>
                    <a:pt x="3290" y="217"/>
                  </a:cubicBezTo>
                  <a:cubicBezTo>
                    <a:pt x="3290" y="166"/>
                    <a:pt x="3259" y="125"/>
                    <a:pt x="3219" y="115"/>
                  </a:cubicBezTo>
                  <a:cubicBezTo>
                    <a:pt x="3055" y="84"/>
                    <a:pt x="2901" y="54"/>
                    <a:pt x="2769" y="43"/>
                  </a:cubicBezTo>
                  <a:cubicBezTo>
                    <a:pt x="2534" y="15"/>
                    <a:pt x="2297" y="1"/>
                    <a:pt x="2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2044625" y="1820825"/>
              <a:ext cx="88900" cy="12725"/>
            </a:xfrm>
            <a:custGeom>
              <a:avLst/>
              <a:gdLst/>
              <a:ahLst/>
              <a:cxnLst/>
              <a:rect l="l" t="t" r="r" b="b"/>
              <a:pathLst>
                <a:path w="3556" h="509" extrusionOk="0">
                  <a:moveTo>
                    <a:pt x="2405" y="1"/>
                  </a:moveTo>
                  <a:cubicBezTo>
                    <a:pt x="2042" y="1"/>
                    <a:pt x="1647" y="37"/>
                    <a:pt x="1195" y="110"/>
                  </a:cubicBezTo>
                  <a:cubicBezTo>
                    <a:pt x="807" y="171"/>
                    <a:pt x="419" y="253"/>
                    <a:pt x="82" y="325"/>
                  </a:cubicBezTo>
                  <a:cubicBezTo>
                    <a:pt x="31" y="335"/>
                    <a:pt x="0" y="386"/>
                    <a:pt x="10" y="437"/>
                  </a:cubicBezTo>
                  <a:cubicBezTo>
                    <a:pt x="21" y="478"/>
                    <a:pt x="62" y="509"/>
                    <a:pt x="102" y="509"/>
                  </a:cubicBezTo>
                  <a:lnTo>
                    <a:pt x="123" y="509"/>
                  </a:lnTo>
                  <a:cubicBezTo>
                    <a:pt x="460" y="427"/>
                    <a:pt x="838" y="345"/>
                    <a:pt x="1216" y="284"/>
                  </a:cubicBezTo>
                  <a:cubicBezTo>
                    <a:pt x="1662" y="211"/>
                    <a:pt x="2050" y="174"/>
                    <a:pt x="2407" y="174"/>
                  </a:cubicBezTo>
                  <a:cubicBezTo>
                    <a:pt x="2549" y="174"/>
                    <a:pt x="2686" y="180"/>
                    <a:pt x="2820" y="192"/>
                  </a:cubicBezTo>
                  <a:cubicBezTo>
                    <a:pt x="3034" y="212"/>
                    <a:pt x="3238" y="243"/>
                    <a:pt x="3443" y="284"/>
                  </a:cubicBezTo>
                  <a:cubicBezTo>
                    <a:pt x="3451" y="288"/>
                    <a:pt x="3461" y="290"/>
                    <a:pt x="3470" y="290"/>
                  </a:cubicBezTo>
                  <a:cubicBezTo>
                    <a:pt x="3504" y="290"/>
                    <a:pt x="3537" y="263"/>
                    <a:pt x="3545" y="223"/>
                  </a:cubicBezTo>
                  <a:cubicBezTo>
                    <a:pt x="3556" y="171"/>
                    <a:pt x="3525" y="130"/>
                    <a:pt x="3484" y="110"/>
                  </a:cubicBezTo>
                  <a:cubicBezTo>
                    <a:pt x="3279" y="69"/>
                    <a:pt x="3055" y="28"/>
                    <a:pt x="2830" y="18"/>
                  </a:cubicBezTo>
                  <a:cubicBezTo>
                    <a:pt x="2692" y="7"/>
                    <a:pt x="2551" y="1"/>
                    <a:pt x="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2082425" y="1866175"/>
              <a:ext cx="78675" cy="14375"/>
            </a:xfrm>
            <a:custGeom>
              <a:avLst/>
              <a:gdLst/>
              <a:ahLst/>
              <a:cxnLst/>
              <a:rect l="l" t="t" r="r" b="b"/>
              <a:pathLst>
                <a:path w="3147" h="575" extrusionOk="0">
                  <a:moveTo>
                    <a:pt x="2201" y="1"/>
                  </a:moveTo>
                  <a:cubicBezTo>
                    <a:pt x="1759" y="1"/>
                    <a:pt x="1310" y="44"/>
                    <a:pt x="879" y="146"/>
                  </a:cubicBezTo>
                  <a:cubicBezTo>
                    <a:pt x="593" y="217"/>
                    <a:pt x="317" y="298"/>
                    <a:pt x="71" y="401"/>
                  </a:cubicBezTo>
                  <a:cubicBezTo>
                    <a:pt x="21" y="421"/>
                    <a:pt x="0" y="473"/>
                    <a:pt x="21" y="523"/>
                  </a:cubicBezTo>
                  <a:cubicBezTo>
                    <a:pt x="31" y="554"/>
                    <a:pt x="62" y="575"/>
                    <a:pt x="102" y="575"/>
                  </a:cubicBezTo>
                  <a:cubicBezTo>
                    <a:pt x="112" y="575"/>
                    <a:pt x="123" y="575"/>
                    <a:pt x="133" y="564"/>
                  </a:cubicBezTo>
                  <a:cubicBezTo>
                    <a:pt x="378" y="473"/>
                    <a:pt x="634" y="391"/>
                    <a:pt x="920" y="319"/>
                  </a:cubicBezTo>
                  <a:cubicBezTo>
                    <a:pt x="1351" y="225"/>
                    <a:pt x="1791" y="175"/>
                    <a:pt x="2224" y="175"/>
                  </a:cubicBezTo>
                  <a:cubicBezTo>
                    <a:pt x="2263" y="175"/>
                    <a:pt x="2301" y="175"/>
                    <a:pt x="2339" y="176"/>
                  </a:cubicBezTo>
                  <a:cubicBezTo>
                    <a:pt x="2575" y="186"/>
                    <a:pt x="2800" y="207"/>
                    <a:pt x="3034" y="237"/>
                  </a:cubicBezTo>
                  <a:cubicBezTo>
                    <a:pt x="3041" y="239"/>
                    <a:pt x="3048" y="239"/>
                    <a:pt x="3054" y="239"/>
                  </a:cubicBezTo>
                  <a:cubicBezTo>
                    <a:pt x="3096" y="239"/>
                    <a:pt x="3128" y="210"/>
                    <a:pt x="3136" y="166"/>
                  </a:cubicBezTo>
                  <a:cubicBezTo>
                    <a:pt x="3147" y="115"/>
                    <a:pt x="3106" y="74"/>
                    <a:pt x="3065" y="64"/>
                  </a:cubicBezTo>
                  <a:cubicBezTo>
                    <a:pt x="2820" y="23"/>
                    <a:pt x="2585" y="3"/>
                    <a:pt x="2350" y="3"/>
                  </a:cubicBezTo>
                  <a:cubicBezTo>
                    <a:pt x="2300" y="1"/>
                    <a:pt x="2251" y="1"/>
                    <a:pt x="2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2099000" y="1905125"/>
              <a:ext cx="88675" cy="18350"/>
            </a:xfrm>
            <a:custGeom>
              <a:avLst/>
              <a:gdLst/>
              <a:ahLst/>
              <a:cxnLst/>
              <a:rect l="l" t="t" r="r" b="b"/>
              <a:pathLst>
                <a:path w="3547" h="734" extrusionOk="0">
                  <a:moveTo>
                    <a:pt x="3160" y="1"/>
                  </a:moveTo>
                  <a:cubicBezTo>
                    <a:pt x="3012" y="1"/>
                    <a:pt x="2863" y="6"/>
                    <a:pt x="2719" y="18"/>
                  </a:cubicBezTo>
                  <a:cubicBezTo>
                    <a:pt x="2055" y="48"/>
                    <a:pt x="1390" y="150"/>
                    <a:pt x="757" y="334"/>
                  </a:cubicBezTo>
                  <a:cubicBezTo>
                    <a:pt x="512" y="406"/>
                    <a:pt x="287" y="477"/>
                    <a:pt x="73" y="559"/>
                  </a:cubicBezTo>
                  <a:cubicBezTo>
                    <a:pt x="21" y="579"/>
                    <a:pt x="1" y="631"/>
                    <a:pt x="21" y="672"/>
                  </a:cubicBezTo>
                  <a:cubicBezTo>
                    <a:pt x="32" y="713"/>
                    <a:pt x="62" y="733"/>
                    <a:pt x="103" y="733"/>
                  </a:cubicBezTo>
                  <a:lnTo>
                    <a:pt x="134" y="733"/>
                  </a:lnTo>
                  <a:cubicBezTo>
                    <a:pt x="348" y="651"/>
                    <a:pt x="573" y="579"/>
                    <a:pt x="808" y="508"/>
                  </a:cubicBezTo>
                  <a:cubicBezTo>
                    <a:pt x="1431" y="334"/>
                    <a:pt x="2075" y="222"/>
                    <a:pt x="2729" y="191"/>
                  </a:cubicBezTo>
                  <a:cubicBezTo>
                    <a:pt x="2852" y="186"/>
                    <a:pt x="2972" y="184"/>
                    <a:pt x="3092" y="184"/>
                  </a:cubicBezTo>
                  <a:cubicBezTo>
                    <a:pt x="3212" y="184"/>
                    <a:pt x="3331" y="186"/>
                    <a:pt x="3454" y="191"/>
                  </a:cubicBezTo>
                  <a:cubicBezTo>
                    <a:pt x="3506" y="191"/>
                    <a:pt x="3546" y="150"/>
                    <a:pt x="3546" y="100"/>
                  </a:cubicBezTo>
                  <a:cubicBezTo>
                    <a:pt x="3546" y="48"/>
                    <a:pt x="3515" y="7"/>
                    <a:pt x="3465" y="7"/>
                  </a:cubicBezTo>
                  <a:cubicBezTo>
                    <a:pt x="3364" y="3"/>
                    <a:pt x="3262" y="1"/>
                    <a:pt x="3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7" name="Google Shape;1457;p8"/>
          <p:cNvSpPr/>
          <p:nvPr/>
        </p:nvSpPr>
        <p:spPr>
          <a:xfrm flipH="1">
            <a:off x="-265921" y="883961"/>
            <a:ext cx="922194" cy="913197"/>
          </a:xfrm>
          <a:custGeom>
            <a:avLst/>
            <a:gdLst/>
            <a:ahLst/>
            <a:cxnLst/>
            <a:rect l="l" t="t" r="r" b="b"/>
            <a:pathLst>
              <a:path w="12342" h="12222" extrusionOk="0">
                <a:moveTo>
                  <a:pt x="6166" y="3107"/>
                </a:moveTo>
                <a:cubicBezTo>
                  <a:pt x="6185" y="3107"/>
                  <a:pt x="6203" y="3107"/>
                  <a:pt x="6222" y="3107"/>
                </a:cubicBezTo>
                <a:cubicBezTo>
                  <a:pt x="7888" y="3138"/>
                  <a:pt x="9205" y="4507"/>
                  <a:pt x="9175" y="6162"/>
                </a:cubicBezTo>
                <a:cubicBezTo>
                  <a:pt x="9144" y="7808"/>
                  <a:pt x="7806" y="9115"/>
                  <a:pt x="6177" y="9115"/>
                </a:cubicBezTo>
                <a:cubicBezTo>
                  <a:pt x="6158" y="9115"/>
                  <a:pt x="6139" y="9115"/>
                  <a:pt x="6120" y="9114"/>
                </a:cubicBezTo>
                <a:cubicBezTo>
                  <a:pt x="4455" y="9084"/>
                  <a:pt x="3137" y="7715"/>
                  <a:pt x="3168" y="6060"/>
                </a:cubicBezTo>
                <a:cubicBezTo>
                  <a:pt x="3198" y="4413"/>
                  <a:pt x="4536" y="3107"/>
                  <a:pt x="6166" y="3107"/>
                </a:cubicBezTo>
                <a:close/>
                <a:moveTo>
                  <a:pt x="6160" y="0"/>
                </a:moveTo>
                <a:cubicBezTo>
                  <a:pt x="2840" y="0"/>
                  <a:pt x="123" y="2665"/>
                  <a:pt x="62" y="6009"/>
                </a:cubicBezTo>
                <a:cubicBezTo>
                  <a:pt x="1" y="9380"/>
                  <a:pt x="2698" y="12159"/>
                  <a:pt x="6069" y="12220"/>
                </a:cubicBezTo>
                <a:cubicBezTo>
                  <a:pt x="6107" y="12221"/>
                  <a:pt x="6144" y="12221"/>
                  <a:pt x="6182" y="12221"/>
                </a:cubicBezTo>
                <a:cubicBezTo>
                  <a:pt x="9502" y="12221"/>
                  <a:pt x="12220" y="9547"/>
                  <a:pt x="12281" y="6213"/>
                </a:cubicBezTo>
                <a:cubicBezTo>
                  <a:pt x="12342" y="2842"/>
                  <a:pt x="9655" y="63"/>
                  <a:pt x="6273" y="1"/>
                </a:cubicBezTo>
                <a:cubicBezTo>
                  <a:pt x="6236" y="1"/>
                  <a:pt x="6198" y="0"/>
                  <a:pt x="61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8"/>
          <p:cNvSpPr/>
          <p:nvPr/>
        </p:nvSpPr>
        <p:spPr>
          <a:xfrm flipH="1">
            <a:off x="8430782" y="1974993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8"/>
          <p:cNvSpPr/>
          <p:nvPr/>
        </p:nvSpPr>
        <p:spPr>
          <a:xfrm flipH="1">
            <a:off x="8357532" y="2056075"/>
            <a:ext cx="1389502" cy="3087434"/>
          </a:xfrm>
          <a:custGeom>
            <a:avLst/>
            <a:gdLst/>
            <a:ahLst/>
            <a:cxnLst/>
            <a:rect l="l" t="t" r="r" b="b"/>
            <a:pathLst>
              <a:path w="12312" h="14458" extrusionOk="0">
                <a:moveTo>
                  <a:pt x="0" y="1"/>
                </a:moveTo>
                <a:lnTo>
                  <a:pt x="0" y="14457"/>
                </a:lnTo>
                <a:lnTo>
                  <a:pt x="12014" y="14457"/>
                </a:lnTo>
                <a:cubicBezTo>
                  <a:pt x="12311" y="11270"/>
                  <a:pt x="11269" y="7826"/>
                  <a:pt x="8602" y="6110"/>
                </a:cubicBezTo>
                <a:cubicBezTo>
                  <a:pt x="6968" y="5047"/>
                  <a:pt x="4945" y="4761"/>
                  <a:pt x="3259" y="3801"/>
                </a:cubicBezTo>
                <a:cubicBezTo>
                  <a:pt x="1778" y="2963"/>
                  <a:pt x="633" y="1574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8"/>
          <p:cNvSpPr/>
          <p:nvPr/>
        </p:nvSpPr>
        <p:spPr>
          <a:xfrm flipH="1">
            <a:off x="1" y="-720082"/>
            <a:ext cx="1281912" cy="1162406"/>
          </a:xfrm>
          <a:custGeom>
            <a:avLst/>
            <a:gdLst/>
            <a:ahLst/>
            <a:cxnLst/>
            <a:rect l="l" t="t" r="r" b="b"/>
            <a:pathLst>
              <a:path w="10452" h="9478" extrusionOk="0">
                <a:moveTo>
                  <a:pt x="5225" y="0"/>
                </a:moveTo>
                <a:cubicBezTo>
                  <a:pt x="4038" y="0"/>
                  <a:pt x="2851" y="443"/>
                  <a:pt x="1932" y="1332"/>
                </a:cubicBezTo>
                <a:cubicBezTo>
                  <a:pt x="52" y="3150"/>
                  <a:pt x="0" y="6154"/>
                  <a:pt x="1819" y="8034"/>
                </a:cubicBezTo>
                <a:cubicBezTo>
                  <a:pt x="2748" y="8994"/>
                  <a:pt x="3985" y="9477"/>
                  <a:pt x="5224" y="9477"/>
                </a:cubicBezTo>
                <a:cubicBezTo>
                  <a:pt x="6409" y="9477"/>
                  <a:pt x="7597" y="9035"/>
                  <a:pt x="8521" y="8146"/>
                </a:cubicBezTo>
                <a:cubicBezTo>
                  <a:pt x="10400" y="6328"/>
                  <a:pt x="10452" y="3324"/>
                  <a:pt x="8633" y="1444"/>
                </a:cubicBezTo>
                <a:cubicBezTo>
                  <a:pt x="7704" y="484"/>
                  <a:pt x="6465" y="0"/>
                  <a:pt x="52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8"/>
          <p:cNvSpPr/>
          <p:nvPr/>
        </p:nvSpPr>
        <p:spPr>
          <a:xfrm flipH="1">
            <a:off x="1556334" y="132375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2" name="Google Shape;1462;p8"/>
          <p:cNvGrpSpPr/>
          <p:nvPr/>
        </p:nvGrpSpPr>
        <p:grpSpPr>
          <a:xfrm flipH="1">
            <a:off x="8005113" y="4267540"/>
            <a:ext cx="1517538" cy="1495345"/>
            <a:chOff x="-1517525" y="-541175"/>
            <a:chExt cx="1096725" cy="1080686"/>
          </a:xfrm>
        </p:grpSpPr>
        <p:sp>
          <p:nvSpPr>
            <p:cNvPr id="1463" name="Google Shape;1463;p8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8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8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9" name="Google Shape;1799;p8"/>
          <p:cNvSpPr/>
          <p:nvPr/>
        </p:nvSpPr>
        <p:spPr>
          <a:xfrm flipH="1">
            <a:off x="7595184" y="4755562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9"/>
          <p:cNvSpPr/>
          <p:nvPr/>
        </p:nvSpPr>
        <p:spPr>
          <a:xfrm flipH="1">
            <a:off x="-100097" y="0"/>
            <a:ext cx="9220167" cy="539499"/>
          </a:xfrm>
          <a:custGeom>
            <a:avLst/>
            <a:gdLst/>
            <a:ahLst/>
            <a:cxnLst/>
            <a:rect l="l" t="t" r="r" b="b"/>
            <a:pathLst>
              <a:path w="43869" h="8659" extrusionOk="0">
                <a:moveTo>
                  <a:pt x="0" y="1"/>
                </a:moveTo>
                <a:lnTo>
                  <a:pt x="0" y="3076"/>
                </a:lnTo>
                <a:cubicBezTo>
                  <a:pt x="572" y="2811"/>
                  <a:pt x="1185" y="2637"/>
                  <a:pt x="1808" y="2504"/>
                </a:cubicBezTo>
                <a:cubicBezTo>
                  <a:pt x="2757" y="2309"/>
                  <a:pt x="3718" y="2221"/>
                  <a:pt x="4682" y="2221"/>
                </a:cubicBezTo>
                <a:cubicBezTo>
                  <a:pt x="7038" y="2221"/>
                  <a:pt x="9409" y="2743"/>
                  <a:pt x="11656" y="3475"/>
                </a:cubicBezTo>
                <a:cubicBezTo>
                  <a:pt x="14834" y="4507"/>
                  <a:pt x="17858" y="5967"/>
                  <a:pt x="21014" y="7040"/>
                </a:cubicBezTo>
                <a:cubicBezTo>
                  <a:pt x="23870" y="8002"/>
                  <a:pt x="26864" y="8658"/>
                  <a:pt x="29877" y="8658"/>
                </a:cubicBezTo>
                <a:cubicBezTo>
                  <a:pt x="30130" y="8658"/>
                  <a:pt x="30384" y="8653"/>
                  <a:pt x="30638" y="8644"/>
                </a:cubicBezTo>
                <a:cubicBezTo>
                  <a:pt x="33898" y="8532"/>
                  <a:pt x="37187" y="7572"/>
                  <a:pt x="39792" y="5590"/>
                </a:cubicBezTo>
                <a:cubicBezTo>
                  <a:pt x="41651" y="4169"/>
                  <a:pt x="43123" y="2198"/>
                  <a:pt x="438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03" name="Google Shape;180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4" name="Google Shape;1804;p9"/>
          <p:cNvSpPr/>
          <p:nvPr/>
        </p:nvSpPr>
        <p:spPr>
          <a:xfrm flipH="1">
            <a:off x="-33502" y="2971616"/>
            <a:ext cx="2505593" cy="2448124"/>
          </a:xfrm>
          <a:custGeom>
            <a:avLst/>
            <a:gdLst/>
            <a:ahLst/>
            <a:cxnLst/>
            <a:rect l="l" t="t" r="r" b="b"/>
            <a:pathLst>
              <a:path w="18268" h="17849" extrusionOk="0">
                <a:moveTo>
                  <a:pt x="18267" y="1"/>
                </a:moveTo>
                <a:cubicBezTo>
                  <a:pt x="17123" y="1258"/>
                  <a:pt x="16296" y="2810"/>
                  <a:pt x="15908" y="4475"/>
                </a:cubicBezTo>
                <a:cubicBezTo>
                  <a:pt x="15417" y="6621"/>
                  <a:pt x="15652" y="9175"/>
                  <a:pt x="14253" y="11004"/>
                </a:cubicBezTo>
                <a:cubicBezTo>
                  <a:pt x="13299" y="12251"/>
                  <a:pt x="12062" y="12597"/>
                  <a:pt x="10735" y="12597"/>
                </a:cubicBezTo>
                <a:cubicBezTo>
                  <a:pt x="9162" y="12597"/>
                  <a:pt x="7463" y="12111"/>
                  <a:pt x="5967" y="12066"/>
                </a:cubicBezTo>
                <a:cubicBezTo>
                  <a:pt x="5889" y="12064"/>
                  <a:pt x="5810" y="12063"/>
                  <a:pt x="5732" y="12063"/>
                </a:cubicBezTo>
                <a:cubicBezTo>
                  <a:pt x="3213" y="12063"/>
                  <a:pt x="838" y="13342"/>
                  <a:pt x="184" y="15938"/>
                </a:cubicBezTo>
                <a:cubicBezTo>
                  <a:pt x="21" y="16562"/>
                  <a:pt x="1" y="17215"/>
                  <a:pt x="82" y="17849"/>
                </a:cubicBezTo>
                <a:lnTo>
                  <a:pt x="18267" y="17849"/>
                </a:lnTo>
                <a:lnTo>
                  <a:pt x="182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" name="Google Shape;1805;p9"/>
          <p:cNvSpPr/>
          <p:nvPr/>
        </p:nvSpPr>
        <p:spPr>
          <a:xfrm flipH="1">
            <a:off x="2478341" y="-457614"/>
            <a:ext cx="922194" cy="913197"/>
          </a:xfrm>
          <a:custGeom>
            <a:avLst/>
            <a:gdLst/>
            <a:ahLst/>
            <a:cxnLst/>
            <a:rect l="l" t="t" r="r" b="b"/>
            <a:pathLst>
              <a:path w="12342" h="12222" extrusionOk="0">
                <a:moveTo>
                  <a:pt x="6166" y="3107"/>
                </a:moveTo>
                <a:cubicBezTo>
                  <a:pt x="6185" y="3107"/>
                  <a:pt x="6203" y="3107"/>
                  <a:pt x="6222" y="3107"/>
                </a:cubicBezTo>
                <a:cubicBezTo>
                  <a:pt x="7888" y="3138"/>
                  <a:pt x="9205" y="4507"/>
                  <a:pt x="9175" y="6162"/>
                </a:cubicBezTo>
                <a:cubicBezTo>
                  <a:pt x="9144" y="7808"/>
                  <a:pt x="7806" y="9115"/>
                  <a:pt x="6177" y="9115"/>
                </a:cubicBezTo>
                <a:cubicBezTo>
                  <a:pt x="6158" y="9115"/>
                  <a:pt x="6139" y="9115"/>
                  <a:pt x="6120" y="9114"/>
                </a:cubicBezTo>
                <a:cubicBezTo>
                  <a:pt x="4455" y="9084"/>
                  <a:pt x="3137" y="7715"/>
                  <a:pt x="3168" y="6060"/>
                </a:cubicBezTo>
                <a:cubicBezTo>
                  <a:pt x="3198" y="4413"/>
                  <a:pt x="4536" y="3107"/>
                  <a:pt x="6166" y="3107"/>
                </a:cubicBezTo>
                <a:close/>
                <a:moveTo>
                  <a:pt x="6160" y="0"/>
                </a:moveTo>
                <a:cubicBezTo>
                  <a:pt x="2840" y="0"/>
                  <a:pt x="123" y="2665"/>
                  <a:pt x="62" y="6009"/>
                </a:cubicBezTo>
                <a:cubicBezTo>
                  <a:pt x="1" y="9380"/>
                  <a:pt x="2698" y="12159"/>
                  <a:pt x="6069" y="12220"/>
                </a:cubicBezTo>
                <a:cubicBezTo>
                  <a:pt x="6107" y="12221"/>
                  <a:pt x="6144" y="12221"/>
                  <a:pt x="6182" y="12221"/>
                </a:cubicBezTo>
                <a:cubicBezTo>
                  <a:pt x="9502" y="12221"/>
                  <a:pt x="12220" y="9547"/>
                  <a:pt x="12281" y="6213"/>
                </a:cubicBezTo>
                <a:cubicBezTo>
                  <a:pt x="12342" y="2842"/>
                  <a:pt x="9655" y="63"/>
                  <a:pt x="6273" y="1"/>
                </a:cubicBezTo>
                <a:cubicBezTo>
                  <a:pt x="6236" y="1"/>
                  <a:pt x="6198" y="0"/>
                  <a:pt x="61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9"/>
          <p:cNvSpPr/>
          <p:nvPr/>
        </p:nvSpPr>
        <p:spPr>
          <a:xfrm flipH="1">
            <a:off x="8676546" y="1523012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7" name="Google Shape;1807;p9"/>
          <p:cNvGrpSpPr/>
          <p:nvPr/>
        </p:nvGrpSpPr>
        <p:grpSpPr>
          <a:xfrm flipH="1">
            <a:off x="-828250" y="3648165"/>
            <a:ext cx="1517538" cy="1495345"/>
            <a:chOff x="-1517525" y="-541175"/>
            <a:chExt cx="1096725" cy="1080686"/>
          </a:xfrm>
        </p:grpSpPr>
        <p:sp>
          <p:nvSpPr>
            <p:cNvPr id="1808" name="Google Shape;1808;p9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9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9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9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9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9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9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9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9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9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9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9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9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9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9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9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9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9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9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9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9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9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9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9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9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9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9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9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9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9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9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9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9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9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9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9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9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9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9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9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9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9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9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9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9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9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9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9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9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9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9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9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9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9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9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9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9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9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9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9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9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9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9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9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9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9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9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9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9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9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9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9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9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9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9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9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9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9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9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9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9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9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9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9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9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9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9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9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9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9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9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9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9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9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9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9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9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9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9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9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9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9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9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9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9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9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9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9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9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9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9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9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9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9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9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9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9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9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9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9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9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9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9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9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9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9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9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9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9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9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9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9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9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9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9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9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9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9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9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9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9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9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9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9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9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9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9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9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9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9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9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9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9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9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9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9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9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9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9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9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9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9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9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9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9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9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9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9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9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9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9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9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9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9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9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9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9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9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9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9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9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9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9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9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9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9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9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9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9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9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9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9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9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9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9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9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9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9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9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9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9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9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9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9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9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9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9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9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9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9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9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9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9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9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9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9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9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9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9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9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9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9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9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9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9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9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9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9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9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9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9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9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9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9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9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9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9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9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9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9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9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9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9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9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9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9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9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9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9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9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9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9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9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9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9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9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9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9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9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9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9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9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9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9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9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9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9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9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9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9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9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9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9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9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9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9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9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9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9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9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9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9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9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9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9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9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9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9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9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9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9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9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9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9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9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9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9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9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9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9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9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9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9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9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9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9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9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9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9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9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9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9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9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9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9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9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9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9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9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9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9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9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9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9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9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9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9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9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9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9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9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9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9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9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9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9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4" name="Google Shape;2144;p9"/>
          <p:cNvSpPr/>
          <p:nvPr/>
        </p:nvSpPr>
        <p:spPr>
          <a:xfrm flipH="1">
            <a:off x="925768" y="-1579807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5" name="Google Shape;2145;p9"/>
          <p:cNvGrpSpPr/>
          <p:nvPr/>
        </p:nvGrpSpPr>
        <p:grpSpPr>
          <a:xfrm flipH="1">
            <a:off x="8430775" y="-208173"/>
            <a:ext cx="1517538" cy="1495345"/>
            <a:chOff x="-1517525" y="-541175"/>
            <a:chExt cx="1096725" cy="1080686"/>
          </a:xfrm>
        </p:grpSpPr>
        <p:sp>
          <p:nvSpPr>
            <p:cNvPr id="2146" name="Google Shape;2146;p9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9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9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9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9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9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9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9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9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9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9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9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9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9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9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9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9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9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9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9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9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9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9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9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9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9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9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9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9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9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9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9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9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9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9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9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9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9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9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9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9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9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9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9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9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9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9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9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9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9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9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9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9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9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9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9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9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9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9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9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9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9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9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9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9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9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9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9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9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9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9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9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9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9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9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9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9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9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9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9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9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9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9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9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9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9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9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9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9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9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9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9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9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9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9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9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9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9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9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9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9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9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9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9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9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9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9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9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9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9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9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9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9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9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9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9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9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9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9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9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9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9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9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9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9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9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9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9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9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9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9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9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9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9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9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9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9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9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9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9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9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9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9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9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9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9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9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9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9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9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9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9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9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9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9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9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9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9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9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9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9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9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9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9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9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9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9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9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9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9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9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9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9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9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9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9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9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9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9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9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9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9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9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9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9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9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9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9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9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9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9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9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9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9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9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9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9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9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9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9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9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9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9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9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9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9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9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9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9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9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9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9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9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9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9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9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9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9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9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9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9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9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9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9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9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9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9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9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9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9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9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9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9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9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9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9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9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9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9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9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9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9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9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9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9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9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9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9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9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9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9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9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9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9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9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9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9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9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9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9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9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9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9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9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9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9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9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9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9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9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9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9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9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9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9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9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9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9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9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9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9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9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9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9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9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9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9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9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9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9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9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9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9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9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9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9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9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9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9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9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9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9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9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9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9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9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9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9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9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9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9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9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9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9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9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9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9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9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9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9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9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9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9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9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9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9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9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9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9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9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9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9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9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9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9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9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2" name="Google Shape;2482;p9"/>
          <p:cNvSpPr/>
          <p:nvPr/>
        </p:nvSpPr>
        <p:spPr>
          <a:xfrm flipH="1">
            <a:off x="1563896" y="4790087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85" name="Google Shape;248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86" name="Google Shape;2486;p10"/>
          <p:cNvSpPr/>
          <p:nvPr/>
        </p:nvSpPr>
        <p:spPr>
          <a:xfrm>
            <a:off x="6647978" y="2971616"/>
            <a:ext cx="2505593" cy="2448124"/>
          </a:xfrm>
          <a:custGeom>
            <a:avLst/>
            <a:gdLst/>
            <a:ahLst/>
            <a:cxnLst/>
            <a:rect l="l" t="t" r="r" b="b"/>
            <a:pathLst>
              <a:path w="18268" h="17849" extrusionOk="0">
                <a:moveTo>
                  <a:pt x="18267" y="1"/>
                </a:moveTo>
                <a:cubicBezTo>
                  <a:pt x="17123" y="1258"/>
                  <a:pt x="16296" y="2810"/>
                  <a:pt x="15908" y="4475"/>
                </a:cubicBezTo>
                <a:cubicBezTo>
                  <a:pt x="15417" y="6621"/>
                  <a:pt x="15652" y="9175"/>
                  <a:pt x="14253" y="11004"/>
                </a:cubicBezTo>
                <a:cubicBezTo>
                  <a:pt x="13299" y="12251"/>
                  <a:pt x="12062" y="12597"/>
                  <a:pt x="10735" y="12597"/>
                </a:cubicBezTo>
                <a:cubicBezTo>
                  <a:pt x="9162" y="12597"/>
                  <a:pt x="7463" y="12111"/>
                  <a:pt x="5967" y="12066"/>
                </a:cubicBezTo>
                <a:cubicBezTo>
                  <a:pt x="5889" y="12064"/>
                  <a:pt x="5810" y="12063"/>
                  <a:pt x="5732" y="12063"/>
                </a:cubicBezTo>
                <a:cubicBezTo>
                  <a:pt x="3213" y="12063"/>
                  <a:pt x="838" y="13342"/>
                  <a:pt x="184" y="15938"/>
                </a:cubicBezTo>
                <a:cubicBezTo>
                  <a:pt x="21" y="16562"/>
                  <a:pt x="1" y="17215"/>
                  <a:pt x="82" y="17849"/>
                </a:cubicBezTo>
                <a:lnTo>
                  <a:pt x="18267" y="17849"/>
                </a:lnTo>
                <a:lnTo>
                  <a:pt x="182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10"/>
          <p:cNvSpPr/>
          <p:nvPr/>
        </p:nvSpPr>
        <p:spPr>
          <a:xfrm>
            <a:off x="-499865" y="3485736"/>
            <a:ext cx="922194" cy="913197"/>
          </a:xfrm>
          <a:custGeom>
            <a:avLst/>
            <a:gdLst/>
            <a:ahLst/>
            <a:cxnLst/>
            <a:rect l="l" t="t" r="r" b="b"/>
            <a:pathLst>
              <a:path w="12342" h="12222" extrusionOk="0">
                <a:moveTo>
                  <a:pt x="6166" y="3107"/>
                </a:moveTo>
                <a:cubicBezTo>
                  <a:pt x="6185" y="3107"/>
                  <a:pt x="6203" y="3107"/>
                  <a:pt x="6222" y="3107"/>
                </a:cubicBezTo>
                <a:cubicBezTo>
                  <a:pt x="7888" y="3138"/>
                  <a:pt x="9205" y="4507"/>
                  <a:pt x="9175" y="6162"/>
                </a:cubicBezTo>
                <a:cubicBezTo>
                  <a:pt x="9144" y="7808"/>
                  <a:pt x="7806" y="9115"/>
                  <a:pt x="6177" y="9115"/>
                </a:cubicBezTo>
                <a:cubicBezTo>
                  <a:pt x="6158" y="9115"/>
                  <a:pt x="6139" y="9115"/>
                  <a:pt x="6120" y="9114"/>
                </a:cubicBezTo>
                <a:cubicBezTo>
                  <a:pt x="4455" y="9084"/>
                  <a:pt x="3137" y="7715"/>
                  <a:pt x="3168" y="6060"/>
                </a:cubicBezTo>
                <a:cubicBezTo>
                  <a:pt x="3198" y="4413"/>
                  <a:pt x="4536" y="3107"/>
                  <a:pt x="6166" y="3107"/>
                </a:cubicBezTo>
                <a:close/>
                <a:moveTo>
                  <a:pt x="6160" y="0"/>
                </a:moveTo>
                <a:cubicBezTo>
                  <a:pt x="2840" y="0"/>
                  <a:pt x="123" y="2665"/>
                  <a:pt x="62" y="6009"/>
                </a:cubicBezTo>
                <a:cubicBezTo>
                  <a:pt x="1" y="9380"/>
                  <a:pt x="2698" y="12159"/>
                  <a:pt x="6069" y="12220"/>
                </a:cubicBezTo>
                <a:cubicBezTo>
                  <a:pt x="6107" y="12221"/>
                  <a:pt x="6144" y="12221"/>
                  <a:pt x="6182" y="12221"/>
                </a:cubicBezTo>
                <a:cubicBezTo>
                  <a:pt x="9502" y="12221"/>
                  <a:pt x="12220" y="9547"/>
                  <a:pt x="12281" y="6213"/>
                </a:cubicBezTo>
                <a:cubicBezTo>
                  <a:pt x="12342" y="2842"/>
                  <a:pt x="9655" y="63"/>
                  <a:pt x="6273" y="1"/>
                </a:cubicBezTo>
                <a:cubicBezTo>
                  <a:pt x="6236" y="1"/>
                  <a:pt x="6198" y="0"/>
                  <a:pt x="61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10"/>
          <p:cNvSpPr/>
          <p:nvPr/>
        </p:nvSpPr>
        <p:spPr>
          <a:xfrm>
            <a:off x="1616176" y="4765937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9" name="Google Shape;2489;p10"/>
          <p:cNvGrpSpPr/>
          <p:nvPr/>
        </p:nvGrpSpPr>
        <p:grpSpPr>
          <a:xfrm>
            <a:off x="8430782" y="3648165"/>
            <a:ext cx="1517538" cy="1495345"/>
            <a:chOff x="-1517525" y="-541175"/>
            <a:chExt cx="1096725" cy="1080686"/>
          </a:xfrm>
        </p:grpSpPr>
        <p:sp>
          <p:nvSpPr>
            <p:cNvPr id="2490" name="Google Shape;2490;p10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0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0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0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0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0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0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0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0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0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0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0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0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0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0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0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0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0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0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0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0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0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0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0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0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0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0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0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0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0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0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0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0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0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0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0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0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0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0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0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0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0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0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0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0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0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0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0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0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0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0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0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0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0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0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0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0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0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0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0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0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0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0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0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0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0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0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0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0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0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0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0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0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0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0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0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0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0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0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0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0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0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0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0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0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0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0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0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0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0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0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0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0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0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0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0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0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0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0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0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0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0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0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0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0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0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0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0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0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0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0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0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0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0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0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0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0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0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0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0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0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0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0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0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0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0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0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0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0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0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0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0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0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0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0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0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0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0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0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0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0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0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0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0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0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0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0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0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0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0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0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0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0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0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0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0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0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0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0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0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0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0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0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0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0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0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0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0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0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0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0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0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0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0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0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0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0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0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0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0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0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0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0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0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0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0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0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0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0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0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0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0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0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0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0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0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0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0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0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0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0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0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0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0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0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0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0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0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0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0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0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0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0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0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0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0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0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0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0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0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0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0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0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0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0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0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0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0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0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0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0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0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0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0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0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0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0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0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0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0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0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0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0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0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0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0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0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0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0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0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0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0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0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0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0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0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0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0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0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0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0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0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0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0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0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0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0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0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0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0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0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0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0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0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0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0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0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0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0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0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0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0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0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0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0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0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0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0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0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0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0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0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0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0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0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0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0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0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0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0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0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0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0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0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0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0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0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0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0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0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0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0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0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0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0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0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0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0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0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0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0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0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0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0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0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0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0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0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0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0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0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0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0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0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0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0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6" name="Google Shape;2826;p10"/>
          <p:cNvSpPr/>
          <p:nvPr/>
        </p:nvSpPr>
        <p:spPr>
          <a:xfrm>
            <a:off x="2114075" y="4765918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7" name="Google Shape;2827;p10"/>
          <p:cNvGrpSpPr/>
          <p:nvPr/>
        </p:nvGrpSpPr>
        <p:grpSpPr>
          <a:xfrm>
            <a:off x="-797543" y="4097127"/>
            <a:ext cx="1517538" cy="1495345"/>
            <a:chOff x="-1517525" y="-541175"/>
            <a:chExt cx="1096725" cy="1080686"/>
          </a:xfrm>
        </p:grpSpPr>
        <p:sp>
          <p:nvSpPr>
            <p:cNvPr id="2828" name="Google Shape;2828;p10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0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0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0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0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0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0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0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0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0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0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0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0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0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0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0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0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0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0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0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0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0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0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0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0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0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0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0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0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0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0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0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0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0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0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0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0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0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0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0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0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0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0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0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0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0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0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0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0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0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0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0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0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0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0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0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0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0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0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0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0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0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0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0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0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0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0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0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0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0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0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0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0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0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0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0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0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0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0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0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0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0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0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0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0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0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0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0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0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0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0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0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0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0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0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0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0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0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0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0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0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0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0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0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0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0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0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0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0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0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0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0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0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0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0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0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0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0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0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0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0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0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0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0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0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0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0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0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0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0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10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p11"/>
          <p:cNvSpPr txBox="1">
            <a:spLocks noGrp="1"/>
          </p:cNvSpPr>
          <p:nvPr>
            <p:ph type="title" hasCustomPrompt="1"/>
          </p:nvPr>
        </p:nvSpPr>
        <p:spPr>
          <a:xfrm>
            <a:off x="991350" y="2488025"/>
            <a:ext cx="7161300" cy="1114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66" name="Google Shape;3166;p11"/>
          <p:cNvSpPr txBox="1">
            <a:spLocks noGrp="1"/>
          </p:cNvSpPr>
          <p:nvPr>
            <p:ph type="subTitle" idx="1"/>
          </p:nvPr>
        </p:nvSpPr>
        <p:spPr>
          <a:xfrm>
            <a:off x="991350" y="3779150"/>
            <a:ext cx="71613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67" name="Google Shape;3167;p11"/>
          <p:cNvSpPr/>
          <p:nvPr/>
        </p:nvSpPr>
        <p:spPr>
          <a:xfrm rot="5400000">
            <a:off x="-1657534" y="1632977"/>
            <a:ext cx="5182403" cy="1875481"/>
          </a:xfrm>
          <a:custGeom>
            <a:avLst/>
            <a:gdLst/>
            <a:ahLst/>
            <a:cxnLst/>
            <a:rect l="l" t="t" r="r" b="b"/>
            <a:pathLst>
              <a:path w="44226" h="17799" extrusionOk="0">
                <a:moveTo>
                  <a:pt x="4548" y="0"/>
                </a:moveTo>
                <a:cubicBezTo>
                  <a:pt x="3003" y="0"/>
                  <a:pt x="1460" y="241"/>
                  <a:pt x="0" y="728"/>
                </a:cubicBezTo>
                <a:lnTo>
                  <a:pt x="0" y="17799"/>
                </a:lnTo>
                <a:lnTo>
                  <a:pt x="44226" y="17799"/>
                </a:lnTo>
                <a:lnTo>
                  <a:pt x="44226" y="8482"/>
                </a:lnTo>
                <a:cubicBezTo>
                  <a:pt x="41682" y="9524"/>
                  <a:pt x="39669" y="11792"/>
                  <a:pt x="37381" y="13437"/>
                </a:cubicBezTo>
                <a:cubicBezTo>
                  <a:pt x="34990" y="15153"/>
                  <a:pt x="32109" y="16246"/>
                  <a:pt x="29167" y="16266"/>
                </a:cubicBezTo>
                <a:cubicBezTo>
                  <a:pt x="29141" y="16267"/>
                  <a:pt x="29114" y="16267"/>
                  <a:pt x="29087" y="16267"/>
                </a:cubicBezTo>
                <a:cubicBezTo>
                  <a:pt x="26171" y="16267"/>
                  <a:pt x="23223" y="15154"/>
                  <a:pt x="21219" y="13038"/>
                </a:cubicBezTo>
                <a:cubicBezTo>
                  <a:pt x="20126" y="11873"/>
                  <a:pt x="19339" y="10454"/>
                  <a:pt x="18491" y="9095"/>
                </a:cubicBezTo>
                <a:cubicBezTo>
                  <a:pt x="16979" y="6653"/>
                  <a:pt x="15212" y="4304"/>
                  <a:pt x="12882" y="2617"/>
                </a:cubicBezTo>
                <a:cubicBezTo>
                  <a:pt x="10479" y="885"/>
                  <a:pt x="7510" y="0"/>
                  <a:pt x="4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11"/>
          <p:cNvSpPr/>
          <p:nvPr/>
        </p:nvSpPr>
        <p:spPr>
          <a:xfrm>
            <a:off x="7701475" y="-21276"/>
            <a:ext cx="1491268" cy="1668372"/>
          </a:xfrm>
          <a:custGeom>
            <a:avLst/>
            <a:gdLst/>
            <a:ahLst/>
            <a:cxnLst/>
            <a:rect l="l" t="t" r="r" b="b"/>
            <a:pathLst>
              <a:path w="10431" h="11670" extrusionOk="0">
                <a:moveTo>
                  <a:pt x="3361" y="0"/>
                </a:moveTo>
                <a:cubicBezTo>
                  <a:pt x="2841" y="777"/>
                  <a:pt x="2207" y="1492"/>
                  <a:pt x="1665" y="2258"/>
                </a:cubicBezTo>
                <a:cubicBezTo>
                  <a:pt x="940" y="3290"/>
                  <a:pt x="389" y="4455"/>
                  <a:pt x="194" y="5701"/>
                </a:cubicBezTo>
                <a:cubicBezTo>
                  <a:pt x="0" y="6937"/>
                  <a:pt x="205" y="8265"/>
                  <a:pt x="889" y="9318"/>
                </a:cubicBezTo>
                <a:cubicBezTo>
                  <a:pt x="1727" y="10605"/>
                  <a:pt x="3218" y="11361"/>
                  <a:pt x="4741" y="11595"/>
                </a:cubicBezTo>
                <a:cubicBezTo>
                  <a:pt x="5060" y="11643"/>
                  <a:pt x="5384" y="11669"/>
                  <a:pt x="5708" y="11669"/>
                </a:cubicBezTo>
                <a:cubicBezTo>
                  <a:pt x="6296" y="11669"/>
                  <a:pt x="6881" y="11582"/>
                  <a:pt x="7427" y="11371"/>
                </a:cubicBezTo>
                <a:cubicBezTo>
                  <a:pt x="8521" y="10952"/>
                  <a:pt x="9430" y="10094"/>
                  <a:pt x="10431" y="9542"/>
                </a:cubicBezTo>
                <a:lnTo>
                  <a:pt x="1043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11"/>
          <p:cNvSpPr/>
          <p:nvPr/>
        </p:nvSpPr>
        <p:spPr>
          <a:xfrm flipH="1">
            <a:off x="6063299" y="-676120"/>
            <a:ext cx="1281912" cy="1162406"/>
          </a:xfrm>
          <a:custGeom>
            <a:avLst/>
            <a:gdLst/>
            <a:ahLst/>
            <a:cxnLst/>
            <a:rect l="l" t="t" r="r" b="b"/>
            <a:pathLst>
              <a:path w="10452" h="9478" extrusionOk="0">
                <a:moveTo>
                  <a:pt x="5225" y="0"/>
                </a:moveTo>
                <a:cubicBezTo>
                  <a:pt x="4038" y="0"/>
                  <a:pt x="2851" y="443"/>
                  <a:pt x="1932" y="1332"/>
                </a:cubicBezTo>
                <a:cubicBezTo>
                  <a:pt x="52" y="3150"/>
                  <a:pt x="0" y="6154"/>
                  <a:pt x="1819" y="8034"/>
                </a:cubicBezTo>
                <a:cubicBezTo>
                  <a:pt x="2748" y="8994"/>
                  <a:pt x="3985" y="9477"/>
                  <a:pt x="5224" y="9477"/>
                </a:cubicBezTo>
                <a:cubicBezTo>
                  <a:pt x="6409" y="9477"/>
                  <a:pt x="7597" y="9035"/>
                  <a:pt x="8521" y="8146"/>
                </a:cubicBezTo>
                <a:cubicBezTo>
                  <a:pt x="10400" y="6328"/>
                  <a:pt x="10452" y="3324"/>
                  <a:pt x="8633" y="1444"/>
                </a:cubicBezTo>
                <a:cubicBezTo>
                  <a:pt x="7704" y="484"/>
                  <a:pt x="6465" y="0"/>
                  <a:pt x="52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11"/>
          <p:cNvSpPr/>
          <p:nvPr/>
        </p:nvSpPr>
        <p:spPr>
          <a:xfrm flipH="1">
            <a:off x="462695" y="1223150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11"/>
          <p:cNvSpPr/>
          <p:nvPr/>
        </p:nvSpPr>
        <p:spPr>
          <a:xfrm flipH="1">
            <a:off x="206595" y="1470175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2" name="Google Shape;3172;p11"/>
          <p:cNvGrpSpPr/>
          <p:nvPr/>
        </p:nvGrpSpPr>
        <p:grpSpPr>
          <a:xfrm rot="10800000" flipH="1">
            <a:off x="293767" y="370766"/>
            <a:ext cx="81758" cy="608663"/>
            <a:chOff x="-1154155" y="1061718"/>
            <a:chExt cx="36015" cy="268015"/>
          </a:xfrm>
        </p:grpSpPr>
        <p:sp>
          <p:nvSpPr>
            <p:cNvPr id="3173" name="Google Shape;3173;p11"/>
            <p:cNvSpPr/>
            <p:nvPr/>
          </p:nvSpPr>
          <p:spPr>
            <a:xfrm>
              <a:off x="-1154155" y="1061718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195" y="0"/>
                  </a:moveTo>
                  <a:cubicBezTo>
                    <a:pt x="175" y="0"/>
                    <a:pt x="164" y="11"/>
                    <a:pt x="144" y="11"/>
                  </a:cubicBezTo>
                  <a:cubicBezTo>
                    <a:pt x="134" y="21"/>
                    <a:pt x="123" y="31"/>
                    <a:pt x="103" y="31"/>
                  </a:cubicBezTo>
                  <a:lnTo>
                    <a:pt x="73" y="62"/>
                  </a:lnTo>
                  <a:cubicBezTo>
                    <a:pt x="62" y="72"/>
                    <a:pt x="52" y="82"/>
                    <a:pt x="42" y="103"/>
                  </a:cubicBezTo>
                  <a:cubicBezTo>
                    <a:pt x="32" y="113"/>
                    <a:pt x="32" y="123"/>
                    <a:pt x="21" y="143"/>
                  </a:cubicBezTo>
                  <a:cubicBezTo>
                    <a:pt x="21" y="154"/>
                    <a:pt x="11" y="164"/>
                    <a:pt x="11" y="184"/>
                  </a:cubicBezTo>
                  <a:cubicBezTo>
                    <a:pt x="1" y="195"/>
                    <a:pt x="1" y="215"/>
                    <a:pt x="1" y="225"/>
                  </a:cubicBezTo>
                  <a:cubicBezTo>
                    <a:pt x="1" y="286"/>
                    <a:pt x="32" y="348"/>
                    <a:pt x="73" y="389"/>
                  </a:cubicBezTo>
                  <a:cubicBezTo>
                    <a:pt x="114" y="440"/>
                    <a:pt x="175" y="461"/>
                    <a:pt x="236" y="461"/>
                  </a:cubicBezTo>
                  <a:cubicBezTo>
                    <a:pt x="297" y="461"/>
                    <a:pt x="359" y="440"/>
                    <a:pt x="400" y="389"/>
                  </a:cubicBezTo>
                  <a:lnTo>
                    <a:pt x="430" y="358"/>
                  </a:lnTo>
                  <a:cubicBezTo>
                    <a:pt x="440" y="348"/>
                    <a:pt x="440" y="327"/>
                    <a:pt x="450" y="318"/>
                  </a:cubicBezTo>
                  <a:cubicBezTo>
                    <a:pt x="461" y="307"/>
                    <a:pt x="461" y="286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59" y="21"/>
                    <a:pt x="297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1"/>
            <p:cNvSpPr/>
            <p:nvPr/>
          </p:nvSpPr>
          <p:spPr>
            <a:xfrm>
              <a:off x="-1154155" y="1139575"/>
              <a:ext cx="35193" cy="112300"/>
            </a:xfrm>
            <a:custGeom>
              <a:avLst/>
              <a:gdLst/>
              <a:ahLst/>
              <a:cxnLst/>
              <a:rect l="l" t="t" r="r" b="b"/>
              <a:pathLst>
                <a:path w="471" h="1503" extrusionOk="0">
                  <a:moveTo>
                    <a:pt x="236" y="1"/>
                  </a:moveTo>
                  <a:cubicBezTo>
                    <a:pt x="114" y="1"/>
                    <a:pt x="1" y="103"/>
                    <a:pt x="1" y="225"/>
                  </a:cubicBezTo>
                  <a:cubicBezTo>
                    <a:pt x="1" y="358"/>
                    <a:pt x="114" y="461"/>
                    <a:pt x="236" y="461"/>
                  </a:cubicBezTo>
                  <a:cubicBezTo>
                    <a:pt x="369" y="461"/>
                    <a:pt x="471" y="358"/>
                    <a:pt x="471" y="225"/>
                  </a:cubicBezTo>
                  <a:cubicBezTo>
                    <a:pt x="471" y="103"/>
                    <a:pt x="369" y="1"/>
                    <a:pt x="236" y="1"/>
                  </a:cubicBezTo>
                  <a:close/>
                  <a:moveTo>
                    <a:pt x="236" y="1043"/>
                  </a:moveTo>
                  <a:cubicBezTo>
                    <a:pt x="114" y="1043"/>
                    <a:pt x="1" y="1145"/>
                    <a:pt x="1" y="1267"/>
                  </a:cubicBezTo>
                  <a:cubicBezTo>
                    <a:pt x="1" y="1401"/>
                    <a:pt x="114" y="1503"/>
                    <a:pt x="236" y="1503"/>
                  </a:cubicBezTo>
                  <a:cubicBezTo>
                    <a:pt x="369" y="1503"/>
                    <a:pt x="471" y="1401"/>
                    <a:pt x="471" y="1267"/>
                  </a:cubicBezTo>
                  <a:cubicBezTo>
                    <a:pt x="471" y="1145"/>
                    <a:pt x="369" y="1043"/>
                    <a:pt x="236" y="10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1"/>
            <p:cNvSpPr/>
            <p:nvPr/>
          </p:nvSpPr>
          <p:spPr>
            <a:xfrm>
              <a:off x="-1154155" y="1295289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236" y="1"/>
                  </a:moveTo>
                  <a:cubicBezTo>
                    <a:pt x="175" y="1"/>
                    <a:pt x="114" y="21"/>
                    <a:pt x="73" y="62"/>
                  </a:cubicBezTo>
                  <a:cubicBezTo>
                    <a:pt x="32" y="113"/>
                    <a:pt x="1" y="175"/>
                    <a:pt x="1" y="225"/>
                  </a:cubicBezTo>
                  <a:cubicBezTo>
                    <a:pt x="1" y="246"/>
                    <a:pt x="1" y="256"/>
                    <a:pt x="11" y="277"/>
                  </a:cubicBezTo>
                  <a:cubicBezTo>
                    <a:pt x="11" y="287"/>
                    <a:pt x="21" y="307"/>
                    <a:pt x="21" y="318"/>
                  </a:cubicBezTo>
                  <a:cubicBezTo>
                    <a:pt x="32" y="328"/>
                    <a:pt x="32" y="348"/>
                    <a:pt x="42" y="359"/>
                  </a:cubicBezTo>
                  <a:lnTo>
                    <a:pt x="73" y="389"/>
                  </a:lnTo>
                  <a:cubicBezTo>
                    <a:pt x="114" y="440"/>
                    <a:pt x="175" y="461"/>
                    <a:pt x="236" y="461"/>
                  </a:cubicBezTo>
                  <a:lnTo>
                    <a:pt x="277" y="461"/>
                  </a:lnTo>
                  <a:cubicBezTo>
                    <a:pt x="297" y="450"/>
                    <a:pt x="307" y="450"/>
                    <a:pt x="328" y="440"/>
                  </a:cubicBezTo>
                  <a:cubicBezTo>
                    <a:pt x="338" y="440"/>
                    <a:pt x="348" y="430"/>
                    <a:pt x="369" y="420"/>
                  </a:cubicBezTo>
                  <a:lnTo>
                    <a:pt x="400" y="389"/>
                  </a:lnTo>
                  <a:lnTo>
                    <a:pt x="430" y="359"/>
                  </a:lnTo>
                  <a:cubicBezTo>
                    <a:pt x="440" y="348"/>
                    <a:pt x="440" y="328"/>
                    <a:pt x="450" y="318"/>
                  </a:cubicBezTo>
                  <a:cubicBezTo>
                    <a:pt x="461" y="307"/>
                    <a:pt x="461" y="287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89" y="52"/>
                    <a:pt x="379" y="41"/>
                    <a:pt x="369" y="41"/>
                  </a:cubicBezTo>
                  <a:cubicBezTo>
                    <a:pt x="348" y="32"/>
                    <a:pt x="338" y="21"/>
                    <a:pt x="328" y="11"/>
                  </a:cubicBezTo>
                  <a:cubicBezTo>
                    <a:pt x="307" y="11"/>
                    <a:pt x="297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6" name="Google Shape;3176;p11"/>
          <p:cNvSpPr/>
          <p:nvPr/>
        </p:nvSpPr>
        <p:spPr>
          <a:xfrm>
            <a:off x="8497800" y="771580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7" name="Google Shape;3177;p11"/>
          <p:cNvGrpSpPr/>
          <p:nvPr/>
        </p:nvGrpSpPr>
        <p:grpSpPr>
          <a:xfrm>
            <a:off x="839857" y="-564123"/>
            <a:ext cx="1517538" cy="1495345"/>
            <a:chOff x="-1517525" y="-541175"/>
            <a:chExt cx="1096725" cy="1080686"/>
          </a:xfrm>
        </p:grpSpPr>
        <p:sp>
          <p:nvSpPr>
            <p:cNvPr id="3178" name="Google Shape;3178;p11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11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1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1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1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1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1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1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1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1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1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1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1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1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1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1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1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1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1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1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1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1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1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1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1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1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1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1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1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1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1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1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1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1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1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1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1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1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1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1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1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1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1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1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1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1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1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1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1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1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1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1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1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1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1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1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1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1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1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11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11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11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1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11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11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1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1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1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1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1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4" name="Google Shape;3514;p11"/>
          <p:cNvSpPr/>
          <p:nvPr/>
        </p:nvSpPr>
        <p:spPr>
          <a:xfrm flipH="1">
            <a:off x="8635695" y="224525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13"/>
          <p:cNvSpPr/>
          <p:nvPr/>
        </p:nvSpPr>
        <p:spPr>
          <a:xfrm flipH="1">
            <a:off x="74" y="2102249"/>
            <a:ext cx="3352726" cy="3041317"/>
          </a:xfrm>
          <a:custGeom>
            <a:avLst/>
            <a:gdLst/>
            <a:ahLst/>
            <a:cxnLst/>
            <a:rect l="l" t="t" r="r" b="b"/>
            <a:pathLst>
              <a:path w="18268" h="16571" extrusionOk="0">
                <a:moveTo>
                  <a:pt x="18267" y="0"/>
                </a:moveTo>
                <a:cubicBezTo>
                  <a:pt x="17011" y="685"/>
                  <a:pt x="15979" y="1778"/>
                  <a:pt x="15438" y="3106"/>
                </a:cubicBezTo>
                <a:cubicBezTo>
                  <a:pt x="14743" y="4812"/>
                  <a:pt x="14896" y="6733"/>
                  <a:pt x="14937" y="8572"/>
                </a:cubicBezTo>
                <a:cubicBezTo>
                  <a:pt x="14937" y="9083"/>
                  <a:pt x="14937" y="9603"/>
                  <a:pt x="14773" y="10084"/>
                </a:cubicBezTo>
                <a:cubicBezTo>
                  <a:pt x="14318" y="11360"/>
                  <a:pt x="12827" y="11974"/>
                  <a:pt x="11468" y="11974"/>
                </a:cubicBezTo>
                <a:cubicBezTo>
                  <a:pt x="11456" y="11974"/>
                  <a:pt x="11444" y="11974"/>
                  <a:pt x="11433" y="11974"/>
                </a:cubicBezTo>
                <a:cubicBezTo>
                  <a:pt x="10074" y="11974"/>
                  <a:pt x="8746" y="11524"/>
                  <a:pt x="7387" y="11412"/>
                </a:cubicBezTo>
                <a:cubicBezTo>
                  <a:pt x="7166" y="11393"/>
                  <a:pt x="6944" y="11383"/>
                  <a:pt x="6721" y="11383"/>
                </a:cubicBezTo>
                <a:cubicBezTo>
                  <a:pt x="4806" y="11383"/>
                  <a:pt x="2877" y="12088"/>
                  <a:pt x="1512" y="13424"/>
                </a:cubicBezTo>
                <a:cubicBezTo>
                  <a:pt x="849" y="14078"/>
                  <a:pt x="327" y="14875"/>
                  <a:pt x="0" y="15733"/>
                </a:cubicBezTo>
                <a:lnTo>
                  <a:pt x="0" y="16571"/>
                </a:lnTo>
                <a:lnTo>
                  <a:pt x="18267" y="16571"/>
                </a:lnTo>
                <a:lnTo>
                  <a:pt x="1826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8" name="Google Shape;3518;p13"/>
          <p:cNvSpPr/>
          <p:nvPr/>
        </p:nvSpPr>
        <p:spPr>
          <a:xfrm rot="10800000">
            <a:off x="6515174" y="8"/>
            <a:ext cx="2628891" cy="2425217"/>
          </a:xfrm>
          <a:custGeom>
            <a:avLst/>
            <a:gdLst/>
            <a:ahLst/>
            <a:cxnLst/>
            <a:rect l="l" t="t" r="r" b="b"/>
            <a:pathLst>
              <a:path w="16857" h="15551" extrusionOk="0">
                <a:moveTo>
                  <a:pt x="0" y="1"/>
                </a:moveTo>
                <a:lnTo>
                  <a:pt x="0" y="15550"/>
                </a:lnTo>
                <a:lnTo>
                  <a:pt x="14845" y="15550"/>
                </a:lnTo>
                <a:cubicBezTo>
                  <a:pt x="15324" y="14334"/>
                  <a:pt x="15856" y="12679"/>
                  <a:pt x="15958" y="12372"/>
                </a:cubicBezTo>
                <a:cubicBezTo>
                  <a:pt x="16489" y="10758"/>
                  <a:pt x="16857" y="9032"/>
                  <a:pt x="16469" y="7336"/>
                </a:cubicBezTo>
                <a:cubicBezTo>
                  <a:pt x="15274" y="2187"/>
                  <a:pt x="9614" y="2544"/>
                  <a:pt x="5507" y="2238"/>
                </a:cubicBezTo>
                <a:cubicBezTo>
                  <a:pt x="3402" y="2085"/>
                  <a:pt x="1349" y="1329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9" name="Google Shape;351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20" name="Google Shape;352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23142"/>
            <a:ext cx="9144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i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1" name="Google Shape;352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83094"/>
            <a:ext cx="9144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i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2" name="Google Shape;3522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1809792"/>
            <a:ext cx="9144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i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3" name="Google Shape;3523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569745"/>
            <a:ext cx="9144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i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4" name="Google Shape;3524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396443"/>
            <a:ext cx="9144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i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5" name="Google Shape;3525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4156396"/>
            <a:ext cx="9144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i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6" name="Google Shape;3526;p13"/>
          <p:cNvSpPr txBox="1">
            <a:spLocks noGrp="1"/>
          </p:cNvSpPr>
          <p:nvPr>
            <p:ph type="subTitle" idx="1"/>
          </p:nvPr>
        </p:nvSpPr>
        <p:spPr>
          <a:xfrm>
            <a:off x="1703825" y="1223150"/>
            <a:ext cx="29682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27" name="Google Shape;3527;p13"/>
          <p:cNvSpPr txBox="1">
            <a:spLocks noGrp="1"/>
          </p:cNvSpPr>
          <p:nvPr>
            <p:ph type="subTitle" idx="8"/>
          </p:nvPr>
        </p:nvSpPr>
        <p:spPr>
          <a:xfrm>
            <a:off x="1703825" y="1809800"/>
            <a:ext cx="29682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28" name="Google Shape;3528;p13"/>
          <p:cNvSpPr txBox="1">
            <a:spLocks noGrp="1"/>
          </p:cNvSpPr>
          <p:nvPr>
            <p:ph type="subTitle" idx="9"/>
          </p:nvPr>
        </p:nvSpPr>
        <p:spPr>
          <a:xfrm>
            <a:off x="1703825" y="2396450"/>
            <a:ext cx="29682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29" name="Google Shape;3529;p13"/>
          <p:cNvSpPr txBox="1">
            <a:spLocks noGrp="1"/>
          </p:cNvSpPr>
          <p:nvPr>
            <p:ph type="subTitle" idx="13"/>
          </p:nvPr>
        </p:nvSpPr>
        <p:spPr>
          <a:xfrm>
            <a:off x="1703825" y="2983100"/>
            <a:ext cx="29682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30" name="Google Shape;3530;p13"/>
          <p:cNvSpPr txBox="1">
            <a:spLocks noGrp="1"/>
          </p:cNvSpPr>
          <p:nvPr>
            <p:ph type="subTitle" idx="14"/>
          </p:nvPr>
        </p:nvSpPr>
        <p:spPr>
          <a:xfrm>
            <a:off x="1703825" y="3569750"/>
            <a:ext cx="29682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31" name="Google Shape;3531;p13"/>
          <p:cNvSpPr txBox="1">
            <a:spLocks noGrp="1"/>
          </p:cNvSpPr>
          <p:nvPr>
            <p:ph type="subTitle" idx="15"/>
          </p:nvPr>
        </p:nvSpPr>
        <p:spPr>
          <a:xfrm>
            <a:off x="1703825" y="4156401"/>
            <a:ext cx="29682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32" name="Google Shape;3532;p13"/>
          <p:cNvSpPr/>
          <p:nvPr/>
        </p:nvSpPr>
        <p:spPr>
          <a:xfrm>
            <a:off x="8546733" y="2396455"/>
            <a:ext cx="1281912" cy="1162406"/>
          </a:xfrm>
          <a:custGeom>
            <a:avLst/>
            <a:gdLst/>
            <a:ahLst/>
            <a:cxnLst/>
            <a:rect l="l" t="t" r="r" b="b"/>
            <a:pathLst>
              <a:path w="10452" h="9478" extrusionOk="0">
                <a:moveTo>
                  <a:pt x="5225" y="0"/>
                </a:moveTo>
                <a:cubicBezTo>
                  <a:pt x="4038" y="0"/>
                  <a:pt x="2851" y="443"/>
                  <a:pt x="1932" y="1332"/>
                </a:cubicBezTo>
                <a:cubicBezTo>
                  <a:pt x="52" y="3150"/>
                  <a:pt x="0" y="6154"/>
                  <a:pt x="1819" y="8034"/>
                </a:cubicBezTo>
                <a:cubicBezTo>
                  <a:pt x="2748" y="8994"/>
                  <a:pt x="3985" y="9477"/>
                  <a:pt x="5224" y="9477"/>
                </a:cubicBezTo>
                <a:cubicBezTo>
                  <a:pt x="6409" y="9477"/>
                  <a:pt x="7597" y="9035"/>
                  <a:pt x="8521" y="8146"/>
                </a:cubicBezTo>
                <a:cubicBezTo>
                  <a:pt x="10400" y="6328"/>
                  <a:pt x="10452" y="3324"/>
                  <a:pt x="8633" y="1444"/>
                </a:cubicBezTo>
                <a:cubicBezTo>
                  <a:pt x="7704" y="484"/>
                  <a:pt x="6465" y="0"/>
                  <a:pt x="52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3" name="Google Shape;3533;p13"/>
          <p:cNvSpPr/>
          <p:nvPr/>
        </p:nvSpPr>
        <p:spPr>
          <a:xfrm>
            <a:off x="8546626" y="1223150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4" name="Google Shape;3534;p13"/>
          <p:cNvSpPr/>
          <p:nvPr/>
        </p:nvSpPr>
        <p:spPr>
          <a:xfrm>
            <a:off x="8712901" y="3821625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5" name="Google Shape;3535;p13"/>
          <p:cNvGrpSpPr/>
          <p:nvPr/>
        </p:nvGrpSpPr>
        <p:grpSpPr>
          <a:xfrm rot="5400000">
            <a:off x="535769" y="-38934"/>
            <a:ext cx="81758" cy="608663"/>
            <a:chOff x="-1154155" y="1061718"/>
            <a:chExt cx="36015" cy="268015"/>
          </a:xfrm>
        </p:grpSpPr>
        <p:sp>
          <p:nvSpPr>
            <p:cNvPr id="3536" name="Google Shape;3536;p13"/>
            <p:cNvSpPr/>
            <p:nvPr/>
          </p:nvSpPr>
          <p:spPr>
            <a:xfrm>
              <a:off x="-1154155" y="1061718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195" y="0"/>
                  </a:moveTo>
                  <a:cubicBezTo>
                    <a:pt x="175" y="0"/>
                    <a:pt x="164" y="11"/>
                    <a:pt x="144" y="11"/>
                  </a:cubicBezTo>
                  <a:cubicBezTo>
                    <a:pt x="134" y="21"/>
                    <a:pt x="123" y="31"/>
                    <a:pt x="103" y="31"/>
                  </a:cubicBezTo>
                  <a:lnTo>
                    <a:pt x="73" y="62"/>
                  </a:lnTo>
                  <a:cubicBezTo>
                    <a:pt x="62" y="72"/>
                    <a:pt x="52" y="82"/>
                    <a:pt x="42" y="103"/>
                  </a:cubicBezTo>
                  <a:cubicBezTo>
                    <a:pt x="32" y="113"/>
                    <a:pt x="32" y="123"/>
                    <a:pt x="21" y="143"/>
                  </a:cubicBezTo>
                  <a:cubicBezTo>
                    <a:pt x="21" y="154"/>
                    <a:pt x="11" y="164"/>
                    <a:pt x="11" y="184"/>
                  </a:cubicBezTo>
                  <a:cubicBezTo>
                    <a:pt x="1" y="195"/>
                    <a:pt x="1" y="215"/>
                    <a:pt x="1" y="225"/>
                  </a:cubicBezTo>
                  <a:cubicBezTo>
                    <a:pt x="1" y="286"/>
                    <a:pt x="32" y="348"/>
                    <a:pt x="73" y="389"/>
                  </a:cubicBezTo>
                  <a:cubicBezTo>
                    <a:pt x="114" y="440"/>
                    <a:pt x="175" y="461"/>
                    <a:pt x="236" y="461"/>
                  </a:cubicBezTo>
                  <a:cubicBezTo>
                    <a:pt x="297" y="461"/>
                    <a:pt x="359" y="440"/>
                    <a:pt x="400" y="389"/>
                  </a:cubicBezTo>
                  <a:lnTo>
                    <a:pt x="430" y="358"/>
                  </a:lnTo>
                  <a:cubicBezTo>
                    <a:pt x="440" y="348"/>
                    <a:pt x="440" y="327"/>
                    <a:pt x="450" y="318"/>
                  </a:cubicBezTo>
                  <a:cubicBezTo>
                    <a:pt x="461" y="307"/>
                    <a:pt x="461" y="286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59" y="21"/>
                    <a:pt x="297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3"/>
            <p:cNvSpPr/>
            <p:nvPr/>
          </p:nvSpPr>
          <p:spPr>
            <a:xfrm>
              <a:off x="-1154155" y="1139575"/>
              <a:ext cx="35193" cy="112300"/>
            </a:xfrm>
            <a:custGeom>
              <a:avLst/>
              <a:gdLst/>
              <a:ahLst/>
              <a:cxnLst/>
              <a:rect l="l" t="t" r="r" b="b"/>
              <a:pathLst>
                <a:path w="471" h="1503" extrusionOk="0">
                  <a:moveTo>
                    <a:pt x="236" y="1"/>
                  </a:moveTo>
                  <a:cubicBezTo>
                    <a:pt x="114" y="1"/>
                    <a:pt x="1" y="103"/>
                    <a:pt x="1" y="225"/>
                  </a:cubicBezTo>
                  <a:cubicBezTo>
                    <a:pt x="1" y="358"/>
                    <a:pt x="114" y="461"/>
                    <a:pt x="236" y="461"/>
                  </a:cubicBezTo>
                  <a:cubicBezTo>
                    <a:pt x="369" y="461"/>
                    <a:pt x="471" y="358"/>
                    <a:pt x="471" y="225"/>
                  </a:cubicBezTo>
                  <a:cubicBezTo>
                    <a:pt x="471" y="103"/>
                    <a:pt x="369" y="1"/>
                    <a:pt x="236" y="1"/>
                  </a:cubicBezTo>
                  <a:close/>
                  <a:moveTo>
                    <a:pt x="236" y="1043"/>
                  </a:moveTo>
                  <a:cubicBezTo>
                    <a:pt x="114" y="1043"/>
                    <a:pt x="1" y="1145"/>
                    <a:pt x="1" y="1267"/>
                  </a:cubicBezTo>
                  <a:cubicBezTo>
                    <a:pt x="1" y="1401"/>
                    <a:pt x="114" y="1503"/>
                    <a:pt x="236" y="1503"/>
                  </a:cubicBezTo>
                  <a:cubicBezTo>
                    <a:pt x="369" y="1503"/>
                    <a:pt x="471" y="1401"/>
                    <a:pt x="471" y="1267"/>
                  </a:cubicBezTo>
                  <a:cubicBezTo>
                    <a:pt x="471" y="1145"/>
                    <a:pt x="369" y="1043"/>
                    <a:pt x="236" y="10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3"/>
            <p:cNvSpPr/>
            <p:nvPr/>
          </p:nvSpPr>
          <p:spPr>
            <a:xfrm>
              <a:off x="-1154155" y="1295289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236" y="1"/>
                  </a:moveTo>
                  <a:cubicBezTo>
                    <a:pt x="175" y="1"/>
                    <a:pt x="114" y="21"/>
                    <a:pt x="73" y="62"/>
                  </a:cubicBezTo>
                  <a:cubicBezTo>
                    <a:pt x="32" y="113"/>
                    <a:pt x="1" y="175"/>
                    <a:pt x="1" y="225"/>
                  </a:cubicBezTo>
                  <a:cubicBezTo>
                    <a:pt x="1" y="246"/>
                    <a:pt x="1" y="256"/>
                    <a:pt x="11" y="277"/>
                  </a:cubicBezTo>
                  <a:cubicBezTo>
                    <a:pt x="11" y="287"/>
                    <a:pt x="21" y="307"/>
                    <a:pt x="21" y="318"/>
                  </a:cubicBezTo>
                  <a:cubicBezTo>
                    <a:pt x="32" y="328"/>
                    <a:pt x="32" y="348"/>
                    <a:pt x="42" y="359"/>
                  </a:cubicBezTo>
                  <a:lnTo>
                    <a:pt x="73" y="389"/>
                  </a:lnTo>
                  <a:cubicBezTo>
                    <a:pt x="114" y="440"/>
                    <a:pt x="175" y="461"/>
                    <a:pt x="236" y="461"/>
                  </a:cubicBezTo>
                  <a:lnTo>
                    <a:pt x="277" y="461"/>
                  </a:lnTo>
                  <a:cubicBezTo>
                    <a:pt x="297" y="450"/>
                    <a:pt x="307" y="450"/>
                    <a:pt x="328" y="440"/>
                  </a:cubicBezTo>
                  <a:cubicBezTo>
                    <a:pt x="338" y="440"/>
                    <a:pt x="348" y="430"/>
                    <a:pt x="369" y="420"/>
                  </a:cubicBezTo>
                  <a:lnTo>
                    <a:pt x="400" y="389"/>
                  </a:lnTo>
                  <a:lnTo>
                    <a:pt x="430" y="359"/>
                  </a:lnTo>
                  <a:cubicBezTo>
                    <a:pt x="440" y="348"/>
                    <a:pt x="440" y="328"/>
                    <a:pt x="450" y="318"/>
                  </a:cubicBezTo>
                  <a:cubicBezTo>
                    <a:pt x="461" y="307"/>
                    <a:pt x="461" y="287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89" y="52"/>
                    <a:pt x="379" y="41"/>
                    <a:pt x="369" y="41"/>
                  </a:cubicBezTo>
                  <a:cubicBezTo>
                    <a:pt x="348" y="32"/>
                    <a:pt x="338" y="21"/>
                    <a:pt x="328" y="11"/>
                  </a:cubicBezTo>
                  <a:cubicBezTo>
                    <a:pt x="307" y="11"/>
                    <a:pt x="297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 i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7" r:id="rId12"/>
    <p:sldLayoutId id="2147483668" r:id="rId13"/>
    <p:sldLayoutId id="2147483670" r:id="rId14"/>
    <p:sldLayoutId id="214748367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2" name="Google Shape;8152;p29"/>
          <p:cNvSpPr txBox="1">
            <a:spLocks noGrp="1"/>
          </p:cNvSpPr>
          <p:nvPr>
            <p:ph type="ctrTitle"/>
          </p:nvPr>
        </p:nvSpPr>
        <p:spPr>
          <a:xfrm>
            <a:off x="713225" y="1160850"/>
            <a:ext cx="6450900" cy="18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i="1" dirty="0"/>
              <a:t>E</a:t>
            </a:r>
            <a:r>
              <a:rPr lang="ro-RO" sz="5000"/>
              <a:t>Fi</a:t>
            </a:r>
            <a:r>
              <a:rPr lang="en" sz="5000" i="1"/>
              <a:t>tness</a:t>
            </a:r>
            <a:br>
              <a:rPr lang="en" sz="5000" i="1" dirty="0"/>
            </a:br>
            <a:r>
              <a:rPr lang="en" sz="4500" b="0" dirty="0">
                <a:solidFill>
                  <a:schemeClr val="accent2"/>
                </a:solidFill>
              </a:rPr>
              <a:t>Prezentare proiect</a:t>
            </a:r>
            <a:endParaRPr sz="4500" b="0" dirty="0">
              <a:solidFill>
                <a:schemeClr val="accent2"/>
              </a:solidFill>
            </a:endParaRPr>
          </a:p>
        </p:txBody>
      </p:sp>
      <p:sp>
        <p:nvSpPr>
          <p:cNvPr id="8153" name="Google Shape;8153;p29"/>
          <p:cNvSpPr txBox="1">
            <a:spLocks noGrp="1"/>
          </p:cNvSpPr>
          <p:nvPr>
            <p:ph type="subTitle" idx="1"/>
          </p:nvPr>
        </p:nvSpPr>
        <p:spPr>
          <a:xfrm>
            <a:off x="713225" y="3651737"/>
            <a:ext cx="409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Cotei Ruxandra-Maria </a:t>
            </a:r>
            <a:br>
              <a:rPr lang="en" dirty="0"/>
            </a:br>
            <a:r>
              <a:rPr lang="en" dirty="0"/>
              <a:t>Humeniuc Dan-Stefan</a:t>
            </a:r>
            <a:endParaRPr dirty="0"/>
          </a:p>
        </p:txBody>
      </p:sp>
      <p:sp>
        <p:nvSpPr>
          <p:cNvPr id="8154" name="Google Shape;8154;p29"/>
          <p:cNvSpPr/>
          <p:nvPr/>
        </p:nvSpPr>
        <p:spPr>
          <a:xfrm>
            <a:off x="7737800" y="3821618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5" name="Google Shape;8155;p29"/>
          <p:cNvGrpSpPr/>
          <p:nvPr/>
        </p:nvGrpSpPr>
        <p:grpSpPr>
          <a:xfrm>
            <a:off x="6616182" y="-334485"/>
            <a:ext cx="1517538" cy="1495345"/>
            <a:chOff x="-1517525" y="-541175"/>
            <a:chExt cx="1096725" cy="1080686"/>
          </a:xfrm>
        </p:grpSpPr>
        <p:sp>
          <p:nvSpPr>
            <p:cNvPr id="8156" name="Google Shape;8156;p29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29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29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29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29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29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29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29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29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29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29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29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29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29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29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29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29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29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29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29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29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29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29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29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29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29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29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29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29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29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29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29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29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29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29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29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29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29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29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29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29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29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29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29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29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29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29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29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29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29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29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29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29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29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29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29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29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29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29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29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29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29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29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29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29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29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29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29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29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29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29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29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29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29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29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29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29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29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29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29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29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29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29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29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29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29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29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29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29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29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29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29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29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29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29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29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29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29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29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29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29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29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29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29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29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29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29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29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29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29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29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29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29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29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29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29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29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29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29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29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29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29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29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29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29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29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29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29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29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29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29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29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29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29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29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29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29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29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29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29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29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29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29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29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29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29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29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29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29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29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29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29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29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29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29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29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29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29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29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29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29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29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29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29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29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29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29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29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29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29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29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29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29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29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29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29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29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29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29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29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29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29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29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29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29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29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29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29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29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29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29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29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29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29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29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29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29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29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29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29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29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29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29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29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29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29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29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29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29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29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29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29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29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29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29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29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29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29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29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29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29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29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29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29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29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29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29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29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29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29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29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29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29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29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29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29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29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29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29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29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29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29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29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29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29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29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29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29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29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29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29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29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29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29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29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29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29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29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29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29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29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29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29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29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29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29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29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29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29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29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29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29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29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29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29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29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29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29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29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29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29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29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29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29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29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29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29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29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29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29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29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29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29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29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29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29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29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29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29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29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29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29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29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29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29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29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29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29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29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29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29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29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29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29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29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29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29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29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29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29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29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29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29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29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29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29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29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29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29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29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29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29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29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29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29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29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2" name="Google Shape;8492;p29"/>
          <p:cNvGrpSpPr/>
          <p:nvPr/>
        </p:nvGrpSpPr>
        <p:grpSpPr>
          <a:xfrm>
            <a:off x="6467651" y="2349902"/>
            <a:ext cx="1814595" cy="1792563"/>
            <a:chOff x="2475000" y="2568657"/>
            <a:chExt cx="780975" cy="771492"/>
          </a:xfrm>
        </p:grpSpPr>
        <p:sp>
          <p:nvSpPr>
            <p:cNvPr id="8493" name="Google Shape;8493;p29"/>
            <p:cNvSpPr/>
            <p:nvPr/>
          </p:nvSpPr>
          <p:spPr>
            <a:xfrm>
              <a:off x="2577168" y="2982071"/>
              <a:ext cx="291297" cy="266666"/>
            </a:xfrm>
            <a:custGeom>
              <a:avLst/>
              <a:gdLst/>
              <a:ahLst/>
              <a:cxnLst/>
              <a:rect l="l" t="t" r="r" b="b"/>
              <a:pathLst>
                <a:path w="5038" h="4612" extrusionOk="0">
                  <a:moveTo>
                    <a:pt x="2581" y="0"/>
                  </a:moveTo>
                  <a:cubicBezTo>
                    <a:pt x="1934" y="0"/>
                    <a:pt x="1293" y="270"/>
                    <a:pt x="838" y="793"/>
                  </a:cubicBezTo>
                  <a:cubicBezTo>
                    <a:pt x="0" y="1753"/>
                    <a:pt x="102" y="3215"/>
                    <a:pt x="1073" y="4053"/>
                  </a:cubicBezTo>
                  <a:cubicBezTo>
                    <a:pt x="1508" y="4427"/>
                    <a:pt x="2046" y="4611"/>
                    <a:pt x="2581" y="4611"/>
                  </a:cubicBezTo>
                  <a:cubicBezTo>
                    <a:pt x="3227" y="4611"/>
                    <a:pt x="3869" y="4343"/>
                    <a:pt x="4322" y="3817"/>
                  </a:cubicBezTo>
                  <a:cubicBezTo>
                    <a:pt x="4935" y="3102"/>
                    <a:pt x="5037" y="2121"/>
                    <a:pt x="4669" y="1324"/>
                  </a:cubicBezTo>
                  <a:lnTo>
                    <a:pt x="4669" y="1324"/>
                  </a:lnTo>
                  <a:lnTo>
                    <a:pt x="3290" y="2918"/>
                  </a:lnTo>
                  <a:cubicBezTo>
                    <a:pt x="3104" y="3133"/>
                    <a:pt x="2836" y="3244"/>
                    <a:pt x="2569" y="3244"/>
                  </a:cubicBezTo>
                  <a:cubicBezTo>
                    <a:pt x="2352" y="3244"/>
                    <a:pt x="2135" y="3171"/>
                    <a:pt x="1962" y="3020"/>
                  </a:cubicBezTo>
                  <a:cubicBezTo>
                    <a:pt x="1573" y="2673"/>
                    <a:pt x="1533" y="2080"/>
                    <a:pt x="1870" y="1692"/>
                  </a:cubicBezTo>
                  <a:lnTo>
                    <a:pt x="3249" y="98"/>
                  </a:lnTo>
                  <a:cubicBezTo>
                    <a:pt x="3031" y="33"/>
                    <a:pt x="2805" y="0"/>
                    <a:pt x="2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29"/>
            <p:cNvSpPr/>
            <p:nvPr/>
          </p:nvSpPr>
          <p:spPr>
            <a:xfrm>
              <a:off x="2665748" y="2922747"/>
              <a:ext cx="237525" cy="246949"/>
            </a:xfrm>
            <a:custGeom>
              <a:avLst/>
              <a:gdLst/>
              <a:ahLst/>
              <a:cxnLst/>
              <a:rect l="l" t="t" r="r" b="b"/>
              <a:pathLst>
                <a:path w="4108" h="4271" extrusionOk="0">
                  <a:moveTo>
                    <a:pt x="2688" y="1"/>
                  </a:moveTo>
                  <a:lnTo>
                    <a:pt x="1717" y="1124"/>
                  </a:lnTo>
                  <a:lnTo>
                    <a:pt x="338" y="2718"/>
                  </a:lnTo>
                  <a:cubicBezTo>
                    <a:pt x="1" y="3106"/>
                    <a:pt x="41" y="3699"/>
                    <a:pt x="430" y="4046"/>
                  </a:cubicBezTo>
                  <a:cubicBezTo>
                    <a:pt x="603" y="4197"/>
                    <a:pt x="820" y="4270"/>
                    <a:pt x="1037" y="4270"/>
                  </a:cubicBezTo>
                  <a:cubicBezTo>
                    <a:pt x="1304" y="4270"/>
                    <a:pt x="1572" y="4159"/>
                    <a:pt x="1758" y="3944"/>
                  </a:cubicBezTo>
                  <a:lnTo>
                    <a:pt x="3137" y="2350"/>
                  </a:lnTo>
                  <a:lnTo>
                    <a:pt x="4108" y="1227"/>
                  </a:lnTo>
                  <a:cubicBezTo>
                    <a:pt x="3832" y="1094"/>
                    <a:pt x="3566" y="920"/>
                    <a:pt x="3321" y="706"/>
                  </a:cubicBezTo>
                  <a:cubicBezTo>
                    <a:pt x="3076" y="491"/>
                    <a:pt x="2861" y="256"/>
                    <a:pt x="2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29"/>
            <p:cNvSpPr/>
            <p:nvPr/>
          </p:nvSpPr>
          <p:spPr>
            <a:xfrm>
              <a:off x="2943978" y="2738880"/>
              <a:ext cx="121769" cy="109049"/>
            </a:xfrm>
            <a:custGeom>
              <a:avLst/>
              <a:gdLst/>
              <a:ahLst/>
              <a:cxnLst/>
              <a:rect l="l" t="t" r="r" b="b"/>
              <a:pathLst>
                <a:path w="2106" h="1886" extrusionOk="0">
                  <a:moveTo>
                    <a:pt x="1053" y="1"/>
                  </a:moveTo>
                  <a:cubicBezTo>
                    <a:pt x="788" y="1"/>
                    <a:pt x="523" y="112"/>
                    <a:pt x="338" y="331"/>
                  </a:cubicBezTo>
                  <a:cubicBezTo>
                    <a:pt x="1" y="719"/>
                    <a:pt x="42" y="1311"/>
                    <a:pt x="440" y="1659"/>
                  </a:cubicBezTo>
                  <a:cubicBezTo>
                    <a:pt x="615" y="1811"/>
                    <a:pt x="832" y="1886"/>
                    <a:pt x="1048" y="1886"/>
                  </a:cubicBezTo>
                  <a:cubicBezTo>
                    <a:pt x="1311" y="1886"/>
                    <a:pt x="1573" y="1775"/>
                    <a:pt x="1758" y="1557"/>
                  </a:cubicBezTo>
                  <a:cubicBezTo>
                    <a:pt x="2105" y="1168"/>
                    <a:pt x="2054" y="576"/>
                    <a:pt x="1666" y="229"/>
                  </a:cubicBezTo>
                  <a:cubicBezTo>
                    <a:pt x="1490" y="76"/>
                    <a:pt x="1271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29"/>
            <p:cNvSpPr/>
            <p:nvPr/>
          </p:nvSpPr>
          <p:spPr>
            <a:xfrm>
              <a:off x="2855398" y="2660071"/>
              <a:ext cx="298351" cy="266724"/>
            </a:xfrm>
            <a:custGeom>
              <a:avLst/>
              <a:gdLst/>
              <a:ahLst/>
              <a:cxnLst/>
              <a:rect l="l" t="t" r="r" b="b"/>
              <a:pathLst>
                <a:path w="5160" h="4613" extrusionOk="0">
                  <a:moveTo>
                    <a:pt x="2585" y="1364"/>
                  </a:moveTo>
                  <a:cubicBezTo>
                    <a:pt x="2803" y="1364"/>
                    <a:pt x="3022" y="1439"/>
                    <a:pt x="3198" y="1592"/>
                  </a:cubicBezTo>
                  <a:cubicBezTo>
                    <a:pt x="3586" y="1939"/>
                    <a:pt x="3637" y="2531"/>
                    <a:pt x="3290" y="2920"/>
                  </a:cubicBezTo>
                  <a:cubicBezTo>
                    <a:pt x="3105" y="3138"/>
                    <a:pt x="2843" y="3249"/>
                    <a:pt x="2580" y="3249"/>
                  </a:cubicBezTo>
                  <a:cubicBezTo>
                    <a:pt x="2364" y="3249"/>
                    <a:pt x="2147" y="3174"/>
                    <a:pt x="1972" y="3022"/>
                  </a:cubicBezTo>
                  <a:cubicBezTo>
                    <a:pt x="1574" y="2674"/>
                    <a:pt x="1533" y="2082"/>
                    <a:pt x="1870" y="1694"/>
                  </a:cubicBezTo>
                  <a:cubicBezTo>
                    <a:pt x="2055" y="1475"/>
                    <a:pt x="2320" y="1364"/>
                    <a:pt x="2585" y="1364"/>
                  </a:cubicBezTo>
                  <a:close/>
                  <a:moveTo>
                    <a:pt x="2583" y="1"/>
                  </a:moveTo>
                  <a:cubicBezTo>
                    <a:pt x="1938" y="1"/>
                    <a:pt x="1296" y="269"/>
                    <a:pt x="838" y="795"/>
                  </a:cubicBezTo>
                  <a:cubicBezTo>
                    <a:pt x="0" y="1765"/>
                    <a:pt x="112" y="3216"/>
                    <a:pt x="1073" y="4053"/>
                  </a:cubicBezTo>
                  <a:cubicBezTo>
                    <a:pt x="1508" y="4428"/>
                    <a:pt x="2046" y="4613"/>
                    <a:pt x="2582" y="4613"/>
                  </a:cubicBezTo>
                  <a:cubicBezTo>
                    <a:pt x="3229" y="4613"/>
                    <a:pt x="3874" y="4344"/>
                    <a:pt x="4332" y="3819"/>
                  </a:cubicBezTo>
                  <a:cubicBezTo>
                    <a:pt x="5159" y="2848"/>
                    <a:pt x="5057" y="1397"/>
                    <a:pt x="4087" y="559"/>
                  </a:cubicBezTo>
                  <a:cubicBezTo>
                    <a:pt x="3652" y="185"/>
                    <a:pt x="3117" y="1"/>
                    <a:pt x="2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7" name="Google Shape;8497;p29"/>
            <p:cNvSpPr/>
            <p:nvPr/>
          </p:nvSpPr>
          <p:spPr>
            <a:xfrm>
              <a:off x="2475000" y="2890715"/>
              <a:ext cx="492684" cy="449435"/>
            </a:xfrm>
            <a:custGeom>
              <a:avLst/>
              <a:gdLst/>
              <a:ahLst/>
              <a:cxnLst/>
              <a:rect l="l" t="t" r="r" b="b"/>
              <a:pathLst>
                <a:path w="8521" h="7773" extrusionOk="0">
                  <a:moveTo>
                    <a:pt x="4338" y="0"/>
                  </a:moveTo>
                  <a:cubicBezTo>
                    <a:pt x="3252" y="0"/>
                    <a:pt x="2172" y="453"/>
                    <a:pt x="1410" y="1342"/>
                  </a:cubicBezTo>
                  <a:cubicBezTo>
                    <a:pt x="0" y="2966"/>
                    <a:pt x="184" y="5418"/>
                    <a:pt x="1798" y="6827"/>
                  </a:cubicBezTo>
                  <a:cubicBezTo>
                    <a:pt x="2534" y="7461"/>
                    <a:pt x="3441" y="7773"/>
                    <a:pt x="4343" y="7773"/>
                  </a:cubicBezTo>
                  <a:cubicBezTo>
                    <a:pt x="5434" y="7773"/>
                    <a:pt x="6518" y="7318"/>
                    <a:pt x="7284" y="6429"/>
                  </a:cubicBezTo>
                  <a:cubicBezTo>
                    <a:pt x="8408" y="5132"/>
                    <a:pt x="8520" y="3313"/>
                    <a:pt x="7693" y="1914"/>
                  </a:cubicBezTo>
                  <a:cubicBezTo>
                    <a:pt x="7601" y="1883"/>
                    <a:pt x="7499" y="1832"/>
                    <a:pt x="7407" y="1781"/>
                  </a:cubicBezTo>
                  <a:lnTo>
                    <a:pt x="6436" y="2904"/>
                  </a:lnTo>
                  <a:cubicBezTo>
                    <a:pt x="6804" y="3701"/>
                    <a:pt x="6702" y="4682"/>
                    <a:pt x="6089" y="5397"/>
                  </a:cubicBezTo>
                  <a:cubicBezTo>
                    <a:pt x="5636" y="5923"/>
                    <a:pt x="4994" y="6191"/>
                    <a:pt x="4348" y="6191"/>
                  </a:cubicBezTo>
                  <a:cubicBezTo>
                    <a:pt x="3813" y="6191"/>
                    <a:pt x="3275" y="6007"/>
                    <a:pt x="2840" y="5633"/>
                  </a:cubicBezTo>
                  <a:cubicBezTo>
                    <a:pt x="1869" y="4795"/>
                    <a:pt x="1767" y="3333"/>
                    <a:pt x="2605" y="2373"/>
                  </a:cubicBezTo>
                  <a:cubicBezTo>
                    <a:pt x="3060" y="1850"/>
                    <a:pt x="3701" y="1580"/>
                    <a:pt x="4348" y="1580"/>
                  </a:cubicBezTo>
                  <a:cubicBezTo>
                    <a:pt x="4572" y="1580"/>
                    <a:pt x="4798" y="1613"/>
                    <a:pt x="5016" y="1678"/>
                  </a:cubicBezTo>
                  <a:lnTo>
                    <a:pt x="5987" y="555"/>
                  </a:lnTo>
                  <a:cubicBezTo>
                    <a:pt x="5915" y="463"/>
                    <a:pt x="5864" y="381"/>
                    <a:pt x="5813" y="289"/>
                  </a:cubicBezTo>
                  <a:cubicBezTo>
                    <a:pt x="5340" y="96"/>
                    <a:pt x="4838" y="0"/>
                    <a:pt x="4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29"/>
            <p:cNvSpPr/>
            <p:nvPr/>
          </p:nvSpPr>
          <p:spPr>
            <a:xfrm>
              <a:off x="2763233" y="2568657"/>
              <a:ext cx="492742" cy="449319"/>
            </a:xfrm>
            <a:custGeom>
              <a:avLst/>
              <a:gdLst/>
              <a:ahLst/>
              <a:cxnLst/>
              <a:rect l="l" t="t" r="r" b="b"/>
              <a:pathLst>
                <a:path w="8522" h="7771" extrusionOk="0">
                  <a:moveTo>
                    <a:pt x="4177" y="1582"/>
                  </a:moveTo>
                  <a:cubicBezTo>
                    <a:pt x="4711" y="1582"/>
                    <a:pt x="5246" y="1766"/>
                    <a:pt x="5681" y="2140"/>
                  </a:cubicBezTo>
                  <a:cubicBezTo>
                    <a:pt x="6651" y="2978"/>
                    <a:pt x="6753" y="4429"/>
                    <a:pt x="5926" y="5400"/>
                  </a:cubicBezTo>
                  <a:cubicBezTo>
                    <a:pt x="5468" y="5925"/>
                    <a:pt x="4823" y="6194"/>
                    <a:pt x="4176" y="6194"/>
                  </a:cubicBezTo>
                  <a:cubicBezTo>
                    <a:pt x="3640" y="6194"/>
                    <a:pt x="3102" y="6009"/>
                    <a:pt x="2667" y="5634"/>
                  </a:cubicBezTo>
                  <a:cubicBezTo>
                    <a:pt x="1706" y="4797"/>
                    <a:pt x="1594" y="3346"/>
                    <a:pt x="2432" y="2376"/>
                  </a:cubicBezTo>
                  <a:cubicBezTo>
                    <a:pt x="2890" y="1850"/>
                    <a:pt x="3532" y="1582"/>
                    <a:pt x="4177" y="1582"/>
                  </a:cubicBezTo>
                  <a:close/>
                  <a:moveTo>
                    <a:pt x="4181" y="0"/>
                  </a:moveTo>
                  <a:cubicBezTo>
                    <a:pt x="3091" y="0"/>
                    <a:pt x="2008" y="455"/>
                    <a:pt x="1236" y="1343"/>
                  </a:cubicBezTo>
                  <a:cubicBezTo>
                    <a:pt x="123" y="2641"/>
                    <a:pt x="1" y="4460"/>
                    <a:pt x="828" y="5859"/>
                  </a:cubicBezTo>
                  <a:cubicBezTo>
                    <a:pt x="879" y="5951"/>
                    <a:pt x="930" y="6033"/>
                    <a:pt x="1002" y="6125"/>
                  </a:cubicBezTo>
                  <a:cubicBezTo>
                    <a:pt x="1175" y="6380"/>
                    <a:pt x="1390" y="6615"/>
                    <a:pt x="1635" y="6830"/>
                  </a:cubicBezTo>
                  <a:cubicBezTo>
                    <a:pt x="1880" y="7044"/>
                    <a:pt x="2146" y="7218"/>
                    <a:pt x="2422" y="7351"/>
                  </a:cubicBezTo>
                  <a:cubicBezTo>
                    <a:pt x="2514" y="7402"/>
                    <a:pt x="2616" y="7453"/>
                    <a:pt x="2708" y="7484"/>
                  </a:cubicBezTo>
                  <a:cubicBezTo>
                    <a:pt x="3178" y="7676"/>
                    <a:pt x="3677" y="7771"/>
                    <a:pt x="4174" y="7771"/>
                  </a:cubicBezTo>
                  <a:cubicBezTo>
                    <a:pt x="5263" y="7771"/>
                    <a:pt x="6346" y="7315"/>
                    <a:pt x="7111" y="6431"/>
                  </a:cubicBezTo>
                  <a:cubicBezTo>
                    <a:pt x="8521" y="4807"/>
                    <a:pt x="8337" y="2355"/>
                    <a:pt x="6723" y="945"/>
                  </a:cubicBezTo>
                  <a:cubicBezTo>
                    <a:pt x="5987" y="311"/>
                    <a:pt x="5082" y="0"/>
                    <a:pt x="4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29"/>
            <p:cNvSpPr/>
            <p:nvPr/>
          </p:nvSpPr>
          <p:spPr>
            <a:xfrm>
              <a:off x="2776821" y="2788084"/>
              <a:ext cx="278866" cy="233535"/>
            </a:xfrm>
            <a:custGeom>
              <a:avLst/>
              <a:gdLst/>
              <a:ahLst/>
              <a:cxnLst/>
              <a:rect l="l" t="t" r="r" b="b"/>
              <a:pathLst>
                <a:path w="4823" h="4039" extrusionOk="0">
                  <a:moveTo>
                    <a:pt x="52" y="0"/>
                  </a:moveTo>
                  <a:cubicBezTo>
                    <a:pt x="0" y="593"/>
                    <a:pt x="102" y="1206"/>
                    <a:pt x="338" y="1758"/>
                  </a:cubicBezTo>
                  <a:cubicBezTo>
                    <a:pt x="450" y="2034"/>
                    <a:pt x="613" y="2299"/>
                    <a:pt x="787" y="2545"/>
                  </a:cubicBezTo>
                  <a:cubicBezTo>
                    <a:pt x="971" y="2779"/>
                    <a:pt x="1185" y="3004"/>
                    <a:pt x="1421" y="3198"/>
                  </a:cubicBezTo>
                  <a:cubicBezTo>
                    <a:pt x="1891" y="3576"/>
                    <a:pt x="2452" y="3842"/>
                    <a:pt x="3045" y="3964"/>
                  </a:cubicBezTo>
                  <a:cubicBezTo>
                    <a:pt x="3304" y="4009"/>
                    <a:pt x="3571" y="4038"/>
                    <a:pt x="3831" y="4038"/>
                  </a:cubicBezTo>
                  <a:cubicBezTo>
                    <a:pt x="3869" y="4038"/>
                    <a:pt x="3906" y="4037"/>
                    <a:pt x="3944" y="4036"/>
                  </a:cubicBezTo>
                  <a:cubicBezTo>
                    <a:pt x="4240" y="4016"/>
                    <a:pt x="4536" y="3964"/>
                    <a:pt x="4822" y="3883"/>
                  </a:cubicBezTo>
                  <a:lnTo>
                    <a:pt x="4822" y="3883"/>
                  </a:lnTo>
                  <a:cubicBezTo>
                    <a:pt x="4606" y="3912"/>
                    <a:pt x="4389" y="3931"/>
                    <a:pt x="4176" y="3931"/>
                  </a:cubicBezTo>
                  <a:cubicBezTo>
                    <a:pt x="4098" y="3931"/>
                    <a:pt x="4020" y="3929"/>
                    <a:pt x="3944" y="3923"/>
                  </a:cubicBezTo>
                  <a:cubicBezTo>
                    <a:pt x="3648" y="3914"/>
                    <a:pt x="3362" y="3873"/>
                    <a:pt x="3086" y="3791"/>
                  </a:cubicBezTo>
                  <a:cubicBezTo>
                    <a:pt x="2534" y="3648"/>
                    <a:pt x="2003" y="3382"/>
                    <a:pt x="1564" y="3024"/>
                  </a:cubicBezTo>
                  <a:cubicBezTo>
                    <a:pt x="1114" y="2667"/>
                    <a:pt x="756" y="2197"/>
                    <a:pt x="491" y="1686"/>
                  </a:cubicBezTo>
                  <a:cubicBezTo>
                    <a:pt x="358" y="1431"/>
                    <a:pt x="256" y="1155"/>
                    <a:pt x="195" y="869"/>
                  </a:cubicBezTo>
                  <a:cubicBezTo>
                    <a:pt x="113" y="593"/>
                    <a:pt x="72" y="297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0" name="Google Shape;8500;p29"/>
          <p:cNvGrpSpPr/>
          <p:nvPr/>
        </p:nvGrpSpPr>
        <p:grpSpPr>
          <a:xfrm rot="-628111">
            <a:off x="7626809" y="392700"/>
            <a:ext cx="1460149" cy="1350488"/>
            <a:chOff x="2580025" y="2675000"/>
            <a:chExt cx="483775" cy="447425"/>
          </a:xfrm>
        </p:grpSpPr>
        <p:sp>
          <p:nvSpPr>
            <p:cNvPr id="8501" name="Google Shape;8501;p29"/>
            <p:cNvSpPr/>
            <p:nvPr/>
          </p:nvSpPr>
          <p:spPr>
            <a:xfrm>
              <a:off x="2580025" y="2675000"/>
              <a:ext cx="483775" cy="447425"/>
            </a:xfrm>
            <a:custGeom>
              <a:avLst/>
              <a:gdLst/>
              <a:ahLst/>
              <a:cxnLst/>
              <a:rect l="l" t="t" r="r" b="b"/>
              <a:pathLst>
                <a:path w="19351" h="17897" extrusionOk="0">
                  <a:moveTo>
                    <a:pt x="13466" y="0"/>
                  </a:moveTo>
                  <a:cubicBezTo>
                    <a:pt x="13218" y="0"/>
                    <a:pt x="12968" y="82"/>
                    <a:pt x="12760" y="250"/>
                  </a:cubicBezTo>
                  <a:lnTo>
                    <a:pt x="11800" y="1047"/>
                  </a:lnTo>
                  <a:cubicBezTo>
                    <a:pt x="11024" y="1680"/>
                    <a:pt x="10912" y="2815"/>
                    <a:pt x="11545" y="3580"/>
                  </a:cubicBezTo>
                  <a:cubicBezTo>
                    <a:pt x="12178" y="4347"/>
                    <a:pt x="12066" y="5481"/>
                    <a:pt x="11300" y="6114"/>
                  </a:cubicBezTo>
                  <a:lnTo>
                    <a:pt x="6580" y="9986"/>
                  </a:lnTo>
                  <a:cubicBezTo>
                    <a:pt x="6246" y="10262"/>
                    <a:pt x="5842" y="10396"/>
                    <a:pt x="5439" y="10396"/>
                  </a:cubicBezTo>
                  <a:cubicBezTo>
                    <a:pt x="4917" y="10396"/>
                    <a:pt x="4398" y="10169"/>
                    <a:pt x="4046" y="9731"/>
                  </a:cubicBezTo>
                  <a:cubicBezTo>
                    <a:pt x="3689" y="9299"/>
                    <a:pt x="3173" y="9075"/>
                    <a:pt x="2651" y="9075"/>
                  </a:cubicBezTo>
                  <a:cubicBezTo>
                    <a:pt x="2248" y="9075"/>
                    <a:pt x="1841" y="9209"/>
                    <a:pt x="1502" y="9485"/>
                  </a:cubicBezTo>
                  <a:lnTo>
                    <a:pt x="542" y="10272"/>
                  </a:lnTo>
                  <a:cubicBezTo>
                    <a:pt x="62" y="10661"/>
                    <a:pt x="1" y="11365"/>
                    <a:pt x="389" y="11846"/>
                  </a:cubicBezTo>
                  <a:lnTo>
                    <a:pt x="5016" y="17485"/>
                  </a:lnTo>
                  <a:cubicBezTo>
                    <a:pt x="5235" y="17756"/>
                    <a:pt x="5555" y="17896"/>
                    <a:pt x="5878" y="17896"/>
                  </a:cubicBezTo>
                  <a:cubicBezTo>
                    <a:pt x="6128" y="17896"/>
                    <a:pt x="6380" y="17812"/>
                    <a:pt x="6590" y="17638"/>
                  </a:cubicBezTo>
                  <a:lnTo>
                    <a:pt x="7550" y="16852"/>
                  </a:lnTo>
                  <a:cubicBezTo>
                    <a:pt x="8317" y="16218"/>
                    <a:pt x="8429" y="15084"/>
                    <a:pt x="7795" y="14318"/>
                  </a:cubicBezTo>
                  <a:cubicBezTo>
                    <a:pt x="7172" y="13542"/>
                    <a:pt x="7284" y="12407"/>
                    <a:pt x="8051" y="11784"/>
                  </a:cubicBezTo>
                  <a:lnTo>
                    <a:pt x="12771" y="7912"/>
                  </a:lnTo>
                  <a:cubicBezTo>
                    <a:pt x="13105" y="7636"/>
                    <a:pt x="13509" y="7501"/>
                    <a:pt x="13912" y="7501"/>
                  </a:cubicBezTo>
                  <a:cubicBezTo>
                    <a:pt x="14431" y="7501"/>
                    <a:pt x="14948" y="7726"/>
                    <a:pt x="15305" y="8157"/>
                  </a:cubicBezTo>
                  <a:cubicBezTo>
                    <a:pt x="15663" y="8596"/>
                    <a:pt x="16180" y="8823"/>
                    <a:pt x="16701" y="8823"/>
                  </a:cubicBezTo>
                  <a:cubicBezTo>
                    <a:pt x="17102" y="8823"/>
                    <a:pt x="17505" y="8689"/>
                    <a:pt x="17838" y="8413"/>
                  </a:cubicBezTo>
                  <a:lnTo>
                    <a:pt x="18799" y="7626"/>
                  </a:lnTo>
                  <a:cubicBezTo>
                    <a:pt x="19278" y="7228"/>
                    <a:pt x="19350" y="6523"/>
                    <a:pt x="18962" y="6053"/>
                  </a:cubicBezTo>
                  <a:lnTo>
                    <a:pt x="14334" y="413"/>
                  </a:lnTo>
                  <a:cubicBezTo>
                    <a:pt x="14113" y="141"/>
                    <a:pt x="13791" y="0"/>
                    <a:pt x="134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29"/>
            <p:cNvSpPr/>
            <p:nvPr/>
          </p:nvSpPr>
          <p:spPr>
            <a:xfrm>
              <a:off x="2873475" y="2708825"/>
              <a:ext cx="147150" cy="169425"/>
            </a:xfrm>
            <a:custGeom>
              <a:avLst/>
              <a:gdLst/>
              <a:ahLst/>
              <a:cxnLst/>
              <a:rect l="l" t="t" r="r" b="b"/>
              <a:pathLst>
                <a:path w="5886" h="6777" extrusionOk="0">
                  <a:moveTo>
                    <a:pt x="583" y="0"/>
                  </a:moveTo>
                  <a:lnTo>
                    <a:pt x="583" y="0"/>
                  </a:lnTo>
                  <a:cubicBezTo>
                    <a:pt x="471" y="174"/>
                    <a:pt x="348" y="338"/>
                    <a:pt x="246" y="531"/>
                  </a:cubicBezTo>
                  <a:cubicBezTo>
                    <a:pt x="144" y="715"/>
                    <a:pt x="82" y="920"/>
                    <a:pt x="52" y="1135"/>
                  </a:cubicBezTo>
                  <a:cubicBezTo>
                    <a:pt x="1" y="1564"/>
                    <a:pt x="113" y="2003"/>
                    <a:pt x="338" y="2370"/>
                  </a:cubicBezTo>
                  <a:cubicBezTo>
                    <a:pt x="461" y="2565"/>
                    <a:pt x="593" y="2718"/>
                    <a:pt x="726" y="2881"/>
                  </a:cubicBezTo>
                  <a:lnTo>
                    <a:pt x="1115" y="3362"/>
                  </a:lnTo>
                  <a:lnTo>
                    <a:pt x="1901" y="4332"/>
                  </a:lnTo>
                  <a:lnTo>
                    <a:pt x="2698" y="5292"/>
                  </a:lnTo>
                  <a:lnTo>
                    <a:pt x="3097" y="5773"/>
                  </a:lnTo>
                  <a:cubicBezTo>
                    <a:pt x="3229" y="5936"/>
                    <a:pt x="3352" y="6100"/>
                    <a:pt x="3515" y="6253"/>
                  </a:cubicBezTo>
                  <a:cubicBezTo>
                    <a:pt x="3832" y="6549"/>
                    <a:pt x="4241" y="6733"/>
                    <a:pt x="4670" y="6774"/>
                  </a:cubicBezTo>
                  <a:cubicBezTo>
                    <a:pt x="4704" y="6776"/>
                    <a:pt x="4738" y="6776"/>
                    <a:pt x="4771" y="6776"/>
                  </a:cubicBezTo>
                  <a:cubicBezTo>
                    <a:pt x="4952" y="6776"/>
                    <a:pt x="5131" y="6754"/>
                    <a:pt x="5303" y="6702"/>
                  </a:cubicBezTo>
                  <a:cubicBezTo>
                    <a:pt x="5508" y="6641"/>
                    <a:pt x="5692" y="6549"/>
                    <a:pt x="5885" y="6477"/>
                  </a:cubicBezTo>
                  <a:lnTo>
                    <a:pt x="5885" y="6477"/>
                  </a:lnTo>
                  <a:cubicBezTo>
                    <a:pt x="5692" y="6529"/>
                    <a:pt x="5487" y="6600"/>
                    <a:pt x="5293" y="6651"/>
                  </a:cubicBezTo>
                  <a:cubicBezTo>
                    <a:pt x="5169" y="6676"/>
                    <a:pt x="5046" y="6690"/>
                    <a:pt x="4922" y="6690"/>
                  </a:cubicBezTo>
                  <a:cubicBezTo>
                    <a:pt x="4841" y="6690"/>
                    <a:pt x="4760" y="6684"/>
                    <a:pt x="4680" y="6672"/>
                  </a:cubicBezTo>
                  <a:cubicBezTo>
                    <a:pt x="4282" y="6620"/>
                    <a:pt x="3903" y="6416"/>
                    <a:pt x="3628" y="6130"/>
                  </a:cubicBezTo>
                  <a:cubicBezTo>
                    <a:pt x="3106" y="5507"/>
                    <a:pt x="2586" y="4843"/>
                    <a:pt x="2064" y="4200"/>
                  </a:cubicBezTo>
                  <a:cubicBezTo>
                    <a:pt x="1533" y="3566"/>
                    <a:pt x="981" y="2922"/>
                    <a:pt x="481" y="2279"/>
                  </a:cubicBezTo>
                  <a:cubicBezTo>
                    <a:pt x="257" y="1952"/>
                    <a:pt x="134" y="1553"/>
                    <a:pt x="164" y="1144"/>
                  </a:cubicBezTo>
                  <a:cubicBezTo>
                    <a:pt x="175" y="940"/>
                    <a:pt x="216" y="736"/>
                    <a:pt x="297" y="552"/>
                  </a:cubicBezTo>
                  <a:cubicBezTo>
                    <a:pt x="379" y="368"/>
                    <a:pt x="491" y="184"/>
                    <a:pt x="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29"/>
            <p:cNvSpPr/>
            <p:nvPr/>
          </p:nvSpPr>
          <p:spPr>
            <a:xfrm>
              <a:off x="2625225" y="2917325"/>
              <a:ext cx="147150" cy="169525"/>
            </a:xfrm>
            <a:custGeom>
              <a:avLst/>
              <a:gdLst/>
              <a:ahLst/>
              <a:cxnLst/>
              <a:rect l="l" t="t" r="r" b="b"/>
              <a:pathLst>
                <a:path w="5886" h="6781" extrusionOk="0">
                  <a:moveTo>
                    <a:pt x="1081" y="1"/>
                  </a:moveTo>
                  <a:cubicBezTo>
                    <a:pt x="912" y="1"/>
                    <a:pt x="745" y="30"/>
                    <a:pt x="583" y="78"/>
                  </a:cubicBezTo>
                  <a:cubicBezTo>
                    <a:pt x="379" y="140"/>
                    <a:pt x="195" y="232"/>
                    <a:pt x="0" y="303"/>
                  </a:cubicBezTo>
                  <a:cubicBezTo>
                    <a:pt x="205" y="253"/>
                    <a:pt x="399" y="181"/>
                    <a:pt x="593" y="130"/>
                  </a:cubicBezTo>
                  <a:cubicBezTo>
                    <a:pt x="717" y="105"/>
                    <a:pt x="841" y="92"/>
                    <a:pt x="965" y="92"/>
                  </a:cubicBezTo>
                  <a:cubicBezTo>
                    <a:pt x="1045" y="92"/>
                    <a:pt x="1126" y="97"/>
                    <a:pt x="1206" y="110"/>
                  </a:cubicBezTo>
                  <a:cubicBezTo>
                    <a:pt x="1605" y="160"/>
                    <a:pt x="1982" y="365"/>
                    <a:pt x="2259" y="651"/>
                  </a:cubicBezTo>
                  <a:cubicBezTo>
                    <a:pt x="2779" y="1274"/>
                    <a:pt x="3301" y="1938"/>
                    <a:pt x="3821" y="2582"/>
                  </a:cubicBezTo>
                  <a:cubicBezTo>
                    <a:pt x="4353" y="3215"/>
                    <a:pt x="4904" y="3858"/>
                    <a:pt x="5415" y="4492"/>
                  </a:cubicBezTo>
                  <a:cubicBezTo>
                    <a:pt x="5640" y="4819"/>
                    <a:pt x="5753" y="5227"/>
                    <a:pt x="5732" y="5636"/>
                  </a:cubicBezTo>
                  <a:cubicBezTo>
                    <a:pt x="5722" y="5840"/>
                    <a:pt x="5671" y="6035"/>
                    <a:pt x="5589" y="6229"/>
                  </a:cubicBezTo>
                  <a:cubicBezTo>
                    <a:pt x="5507" y="6413"/>
                    <a:pt x="5395" y="6596"/>
                    <a:pt x="5303" y="6780"/>
                  </a:cubicBezTo>
                  <a:cubicBezTo>
                    <a:pt x="5415" y="6596"/>
                    <a:pt x="5538" y="6433"/>
                    <a:pt x="5640" y="6249"/>
                  </a:cubicBezTo>
                  <a:cubicBezTo>
                    <a:pt x="5742" y="6065"/>
                    <a:pt x="5803" y="5861"/>
                    <a:pt x="5834" y="5647"/>
                  </a:cubicBezTo>
                  <a:cubicBezTo>
                    <a:pt x="5885" y="5218"/>
                    <a:pt x="5773" y="4778"/>
                    <a:pt x="5548" y="4410"/>
                  </a:cubicBezTo>
                  <a:cubicBezTo>
                    <a:pt x="5436" y="4216"/>
                    <a:pt x="5293" y="4063"/>
                    <a:pt x="5170" y="3899"/>
                  </a:cubicBezTo>
                  <a:lnTo>
                    <a:pt x="4772" y="3420"/>
                  </a:lnTo>
                  <a:lnTo>
                    <a:pt x="3995" y="2439"/>
                  </a:lnTo>
                  <a:lnTo>
                    <a:pt x="3188" y="1479"/>
                  </a:lnTo>
                  <a:lnTo>
                    <a:pt x="2790" y="1009"/>
                  </a:lnTo>
                  <a:cubicBezTo>
                    <a:pt x="2657" y="845"/>
                    <a:pt x="2534" y="682"/>
                    <a:pt x="2371" y="528"/>
                  </a:cubicBezTo>
                  <a:cubicBezTo>
                    <a:pt x="2054" y="232"/>
                    <a:pt x="1646" y="38"/>
                    <a:pt x="1217" y="7"/>
                  </a:cubicBezTo>
                  <a:cubicBezTo>
                    <a:pt x="1171" y="3"/>
                    <a:pt x="1126" y="1"/>
                    <a:pt x="10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2">
          <a:extLst>
            <a:ext uri="{FF2B5EF4-FFF2-40B4-BE49-F238E27FC236}">
              <a16:creationId xmlns:a16="http://schemas.microsoft.com/office/drawing/2014/main" id="{D12EEC94-5F20-D82D-BFF6-1764638A3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65EBC3C2-EFF1-0F08-EAE4-42629A4AA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75" y="802888"/>
            <a:ext cx="7951773" cy="3811881"/>
          </a:xfrm>
          <a:prstGeom prst="rect">
            <a:avLst/>
          </a:prstGeom>
        </p:spPr>
      </p:pic>
      <p:sp>
        <p:nvSpPr>
          <p:cNvPr id="4" name="Google Shape;9489;p41">
            <a:extLst>
              <a:ext uri="{FF2B5EF4-FFF2-40B4-BE49-F238E27FC236}">
                <a16:creationId xmlns:a16="http://schemas.microsoft.com/office/drawing/2014/main" id="{8CF976E1-15BD-B1C4-7144-1892F8D94949}"/>
              </a:ext>
            </a:extLst>
          </p:cNvPr>
          <p:cNvSpPr txBox="1">
            <a:spLocks/>
          </p:cNvSpPr>
          <p:nvPr/>
        </p:nvSpPr>
        <p:spPr>
          <a:xfrm>
            <a:off x="691375" y="156118"/>
            <a:ext cx="4884235" cy="527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 i="1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2000" dirty="0">
                <a:solidFill>
                  <a:schemeClr val="bg2"/>
                </a:solidFill>
              </a:rPr>
              <a:t>Diagram</a:t>
            </a:r>
            <a:r>
              <a:rPr lang="ro-RO" sz="2000" dirty="0">
                <a:solidFill>
                  <a:schemeClr val="bg2"/>
                </a:solidFill>
              </a:rPr>
              <a:t>ă</a:t>
            </a:r>
            <a:r>
              <a:rPr lang="fr-FR" sz="2000" dirty="0">
                <a:solidFill>
                  <a:schemeClr val="bg2"/>
                </a:solidFill>
              </a:rPr>
              <a:t> de </a:t>
            </a:r>
            <a:r>
              <a:rPr lang="ro-RO" sz="2000" dirty="0">
                <a:solidFill>
                  <a:schemeClr val="bg2"/>
                </a:solidFill>
              </a:rPr>
              <a:t>clase (cu atribute)</a:t>
            </a:r>
            <a:endParaRPr lang="fr-FR" sz="3600" b="0" i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1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fish&#10;&#10;Description automatically generated">
            <a:extLst>
              <a:ext uri="{FF2B5EF4-FFF2-40B4-BE49-F238E27FC236}">
                <a16:creationId xmlns:a16="http://schemas.microsoft.com/office/drawing/2014/main" id="{31CF67EC-E8DB-62BC-323B-C5E5D9967F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8834"/>
          <a:stretch/>
        </p:blipFill>
        <p:spPr>
          <a:xfrm>
            <a:off x="1251727" y="557560"/>
            <a:ext cx="2978302" cy="4370243"/>
          </a:xfrm>
          <a:prstGeom prst="rect">
            <a:avLst/>
          </a:prstGeom>
        </p:spPr>
      </p:pic>
      <p:pic>
        <p:nvPicPr>
          <p:cNvPr id="9" name="Picture 8" descr="A diagram of a fish&#10;&#10;Description automatically generated">
            <a:extLst>
              <a:ext uri="{FF2B5EF4-FFF2-40B4-BE49-F238E27FC236}">
                <a16:creationId xmlns:a16="http://schemas.microsoft.com/office/drawing/2014/main" id="{61EC6D9E-68FC-FD4B-D5DF-0358871B65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1165"/>
          <a:stretch/>
        </p:blipFill>
        <p:spPr>
          <a:xfrm>
            <a:off x="4693735" y="557560"/>
            <a:ext cx="3119551" cy="4368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F98F3-836D-2016-A6FB-9A866BE8DE6E}"/>
              </a:ext>
            </a:extLst>
          </p:cNvPr>
          <p:cNvSpPr txBox="1"/>
          <p:nvPr/>
        </p:nvSpPr>
        <p:spPr>
          <a:xfrm>
            <a:off x="414804" y="34340"/>
            <a:ext cx="467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dk1"/>
                </a:solidFill>
                <a:latin typeface="Audiowide"/>
                <a:sym typeface="Audiowide"/>
              </a:rPr>
              <a:t>Diagram</a:t>
            </a:r>
            <a:r>
              <a:rPr lang="ro-RO" sz="2400" b="1" i="1" dirty="0">
                <a:solidFill>
                  <a:schemeClr val="dk1"/>
                </a:solidFill>
                <a:latin typeface="Audiowide"/>
                <a:sym typeface="Audiowide"/>
              </a:rPr>
              <a:t>ă</a:t>
            </a:r>
            <a:r>
              <a:rPr lang="en-US" sz="2400" b="1" i="1" dirty="0">
                <a:solidFill>
                  <a:schemeClr val="dk1"/>
                </a:solidFill>
                <a:latin typeface="Audiowide"/>
                <a:sym typeface="Audiowide"/>
              </a:rPr>
              <a:t> de </a:t>
            </a:r>
            <a:r>
              <a:rPr lang="en-US" sz="2400" b="1" i="1" dirty="0" err="1">
                <a:solidFill>
                  <a:schemeClr val="dk1"/>
                </a:solidFill>
                <a:latin typeface="Audiowide"/>
                <a:sym typeface="Audiowide"/>
              </a:rPr>
              <a:t>activitate</a:t>
            </a:r>
            <a:endParaRPr lang="en-US" sz="2400" b="1" i="1" dirty="0">
              <a:solidFill>
                <a:schemeClr val="dk1"/>
              </a:solidFill>
              <a:latin typeface="Audiowide"/>
              <a:sym typeface="Audiowid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2">
          <a:extLst>
            <a:ext uri="{FF2B5EF4-FFF2-40B4-BE49-F238E27FC236}">
              <a16:creationId xmlns:a16="http://schemas.microsoft.com/office/drawing/2014/main" id="{76CCB5E3-8B96-C3FB-B734-216BA4A12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D22DB82B-2E43-4C22-A976-C3111E6D3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4" y="1385553"/>
            <a:ext cx="3864076" cy="2636320"/>
          </a:xfrm>
          <a:prstGeom prst="rect">
            <a:avLst/>
          </a:prstGeom>
        </p:spPr>
      </p:pic>
      <p:pic>
        <p:nvPicPr>
          <p:cNvPr id="5" name="Picture 4" descr="A close-up of a diagram&#10;&#10;Description automatically generated">
            <a:extLst>
              <a:ext uri="{FF2B5EF4-FFF2-40B4-BE49-F238E27FC236}">
                <a16:creationId xmlns:a16="http://schemas.microsoft.com/office/drawing/2014/main" id="{44743B53-82AB-EF08-2CD7-08BDBBCA2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450" y="1385553"/>
            <a:ext cx="3465626" cy="2636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49E5AE-FC49-FBAA-39C5-155E89179E37}"/>
              </a:ext>
            </a:extLst>
          </p:cNvPr>
          <p:cNvSpPr txBox="1"/>
          <p:nvPr/>
        </p:nvSpPr>
        <p:spPr>
          <a:xfrm>
            <a:off x="570922" y="517560"/>
            <a:ext cx="467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dk1"/>
                </a:solidFill>
                <a:latin typeface="Audiowide"/>
                <a:sym typeface="Audiowide"/>
              </a:rPr>
              <a:t>Diagram</a:t>
            </a:r>
            <a:r>
              <a:rPr lang="ro-RO" sz="2400" b="1" i="1" dirty="0">
                <a:solidFill>
                  <a:schemeClr val="dk1"/>
                </a:solidFill>
                <a:latin typeface="Audiowide"/>
                <a:sym typeface="Audiowide"/>
              </a:rPr>
              <a:t>ă</a:t>
            </a:r>
            <a:r>
              <a:rPr lang="en-US" sz="2400" b="1" i="1" dirty="0">
                <a:solidFill>
                  <a:schemeClr val="dk1"/>
                </a:solidFill>
                <a:latin typeface="Audiowide"/>
                <a:sym typeface="Audiowide"/>
              </a:rPr>
              <a:t> de </a:t>
            </a:r>
            <a:r>
              <a:rPr lang="ro-RO" sz="2400" b="1" i="1" dirty="0">
                <a:solidFill>
                  <a:schemeClr val="dk1"/>
                </a:solidFill>
                <a:latin typeface="Audiowide"/>
                <a:sym typeface="Audiowide"/>
              </a:rPr>
              <a:t>secvență</a:t>
            </a:r>
            <a:endParaRPr lang="en-US" sz="2400" b="1" i="1" dirty="0">
              <a:solidFill>
                <a:schemeClr val="dk1"/>
              </a:solidFill>
              <a:latin typeface="Audiowide"/>
              <a:sym typeface="Audiowide"/>
            </a:endParaRPr>
          </a:p>
        </p:txBody>
      </p:sp>
    </p:spTree>
    <p:extLst>
      <p:ext uri="{BB962C8B-B14F-4D97-AF65-F5344CB8AC3E}">
        <p14:creationId xmlns:p14="http://schemas.microsoft.com/office/powerpoint/2010/main" val="377337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2">
          <a:extLst>
            <a:ext uri="{FF2B5EF4-FFF2-40B4-BE49-F238E27FC236}">
              <a16:creationId xmlns:a16="http://schemas.microsoft.com/office/drawing/2014/main" id="{0B16C517-6F8C-2854-B6C3-E23D392E9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3D506D23-57AD-490C-A0CA-B3673FDB4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505" y="106624"/>
            <a:ext cx="3636466" cy="4930252"/>
          </a:xfrm>
          <a:prstGeom prst="rect">
            <a:avLst/>
          </a:prstGeom>
        </p:spPr>
      </p:pic>
      <p:sp>
        <p:nvSpPr>
          <p:cNvPr id="4" name="Google Shape;9489;p41">
            <a:extLst>
              <a:ext uri="{FF2B5EF4-FFF2-40B4-BE49-F238E27FC236}">
                <a16:creationId xmlns:a16="http://schemas.microsoft.com/office/drawing/2014/main" id="{7B3B7F88-72DD-B541-A712-FE3B9DE849DE}"/>
              </a:ext>
            </a:extLst>
          </p:cNvPr>
          <p:cNvSpPr txBox="1">
            <a:spLocks/>
          </p:cNvSpPr>
          <p:nvPr/>
        </p:nvSpPr>
        <p:spPr>
          <a:xfrm>
            <a:off x="479624" y="1799064"/>
            <a:ext cx="3050747" cy="7136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 i="1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2000" dirty="0">
                <a:solidFill>
                  <a:schemeClr val="bg2"/>
                </a:solidFill>
              </a:rPr>
              <a:t>Diagram</a:t>
            </a:r>
            <a:r>
              <a:rPr lang="ro-RO" sz="2000" dirty="0">
                <a:solidFill>
                  <a:schemeClr val="bg2"/>
                </a:solidFill>
              </a:rPr>
              <a:t>ă</a:t>
            </a:r>
            <a:r>
              <a:rPr lang="fr-FR" sz="2000" dirty="0">
                <a:solidFill>
                  <a:schemeClr val="bg2"/>
                </a:solidFill>
              </a:rPr>
              <a:t> de </a:t>
            </a:r>
            <a:r>
              <a:rPr lang="ro-RO" sz="2000" dirty="0">
                <a:solidFill>
                  <a:schemeClr val="bg2"/>
                </a:solidFill>
              </a:rPr>
              <a:t>baze de date</a:t>
            </a:r>
            <a:endParaRPr lang="fr-FR" sz="3600" b="0" i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9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2">
          <a:extLst>
            <a:ext uri="{FF2B5EF4-FFF2-40B4-BE49-F238E27FC236}">
              <a16:creationId xmlns:a16="http://schemas.microsoft.com/office/drawing/2014/main" id="{7E0CA439-BB77-5F64-9A55-55DF9E763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0CD7DC1C-B76B-CD57-5741-D45B2F37F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6316"/>
            <a:ext cx="9144000" cy="3760470"/>
          </a:xfrm>
          <a:prstGeom prst="rect">
            <a:avLst/>
          </a:prstGeom>
        </p:spPr>
      </p:pic>
      <p:sp>
        <p:nvSpPr>
          <p:cNvPr id="4" name="Google Shape;9489;p41">
            <a:extLst>
              <a:ext uri="{FF2B5EF4-FFF2-40B4-BE49-F238E27FC236}">
                <a16:creationId xmlns:a16="http://schemas.microsoft.com/office/drawing/2014/main" id="{67ECA4AA-DC5A-352B-4E99-012670ABF8FA}"/>
              </a:ext>
            </a:extLst>
          </p:cNvPr>
          <p:cNvSpPr txBox="1">
            <a:spLocks/>
          </p:cNvSpPr>
          <p:nvPr/>
        </p:nvSpPr>
        <p:spPr>
          <a:xfrm>
            <a:off x="613438" y="319669"/>
            <a:ext cx="5631244" cy="4163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 i="1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2000" dirty="0">
                <a:solidFill>
                  <a:schemeClr val="bg2"/>
                </a:solidFill>
              </a:rPr>
              <a:t>Diagram</a:t>
            </a:r>
            <a:r>
              <a:rPr lang="ro-RO" sz="2000" dirty="0">
                <a:solidFill>
                  <a:schemeClr val="bg2"/>
                </a:solidFill>
              </a:rPr>
              <a:t>ă</a:t>
            </a:r>
            <a:r>
              <a:rPr lang="fr-FR" sz="2000" dirty="0">
                <a:solidFill>
                  <a:schemeClr val="bg2"/>
                </a:solidFill>
              </a:rPr>
              <a:t> de </a:t>
            </a:r>
            <a:r>
              <a:rPr lang="ro-RO" sz="2000" dirty="0">
                <a:solidFill>
                  <a:schemeClr val="bg2"/>
                </a:solidFill>
              </a:rPr>
              <a:t>module si componente</a:t>
            </a:r>
            <a:endParaRPr lang="fr-FR" sz="3600" b="0" i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0" name="Google Shape;9380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Cazuri de testare</a:t>
            </a:r>
            <a:endParaRPr dirty="0"/>
          </a:p>
        </p:txBody>
      </p:sp>
      <p:sp>
        <p:nvSpPr>
          <p:cNvPr id="9385" name="Google Shape;9385;p38"/>
          <p:cNvSpPr txBox="1">
            <a:spLocks noGrp="1"/>
          </p:cNvSpPr>
          <p:nvPr>
            <p:ph type="subTitle" idx="7"/>
          </p:nvPr>
        </p:nvSpPr>
        <p:spPr>
          <a:xfrm>
            <a:off x="4423317" y="1017725"/>
            <a:ext cx="3635298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Authentication Service</a:t>
            </a:r>
            <a:endParaRPr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679B84D-D4AC-D4DA-BA20-C0AF3694E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8" y="1108367"/>
            <a:ext cx="4121983" cy="308976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38F0154-D15F-FDE7-668C-B3959EE5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236" y="1842976"/>
            <a:ext cx="4618556" cy="23551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9">
          <a:extLst>
            <a:ext uri="{FF2B5EF4-FFF2-40B4-BE49-F238E27FC236}">
              <a16:creationId xmlns:a16="http://schemas.microsoft.com/office/drawing/2014/main" id="{377A5818-248A-3CC8-59F6-CF747FD47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0" name="Google Shape;9380;p38">
            <a:extLst>
              <a:ext uri="{FF2B5EF4-FFF2-40B4-BE49-F238E27FC236}">
                <a16:creationId xmlns:a16="http://schemas.microsoft.com/office/drawing/2014/main" id="{8200A45C-E18C-F457-3D09-6BB54EDB33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Cazuri de testare</a:t>
            </a:r>
            <a:endParaRPr dirty="0"/>
          </a:p>
        </p:txBody>
      </p:sp>
      <p:sp>
        <p:nvSpPr>
          <p:cNvPr id="9385" name="Google Shape;9385;p38">
            <a:extLst>
              <a:ext uri="{FF2B5EF4-FFF2-40B4-BE49-F238E27FC236}">
                <a16:creationId xmlns:a16="http://schemas.microsoft.com/office/drawing/2014/main" id="{5D40A137-DE9A-5A14-5F80-5C11ADCC66E9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196468" y="2571750"/>
            <a:ext cx="3635298" cy="451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Profile Service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30AC79-9933-8E9E-3938-B1AFE3469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962287"/>
            <a:ext cx="4368164" cy="412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9">
          <a:extLst>
            <a:ext uri="{FF2B5EF4-FFF2-40B4-BE49-F238E27FC236}">
              <a16:creationId xmlns:a16="http://schemas.microsoft.com/office/drawing/2014/main" id="{9893F3C9-427A-4C59-3B6F-D83DC8090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0" name="Google Shape;9380;p38">
            <a:extLst>
              <a:ext uri="{FF2B5EF4-FFF2-40B4-BE49-F238E27FC236}">
                <a16:creationId xmlns:a16="http://schemas.microsoft.com/office/drawing/2014/main" id="{512FBF7B-19A9-BC0B-1C8B-B4C3C29F22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Cazuri de testare</a:t>
            </a:r>
            <a:endParaRPr dirty="0"/>
          </a:p>
        </p:txBody>
      </p:sp>
      <p:sp>
        <p:nvSpPr>
          <p:cNvPr id="9385" name="Google Shape;9385;p38">
            <a:extLst>
              <a:ext uri="{FF2B5EF4-FFF2-40B4-BE49-F238E27FC236}">
                <a16:creationId xmlns:a16="http://schemas.microsoft.com/office/drawing/2014/main" id="{9DE689AC-DAF2-B45D-B41A-D277E2B8933B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936702" y="2334086"/>
            <a:ext cx="3635298" cy="451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Workout Service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D7BA8-6FCF-5F6E-0C35-A5927AE5B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781" y="278585"/>
            <a:ext cx="4355299" cy="472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9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9">
          <a:extLst>
            <a:ext uri="{FF2B5EF4-FFF2-40B4-BE49-F238E27FC236}">
              <a16:creationId xmlns:a16="http://schemas.microsoft.com/office/drawing/2014/main" id="{3830B848-EDB8-884F-3FC2-4D450F8BF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0" name="Google Shape;9380;p38">
            <a:extLst>
              <a:ext uri="{FF2B5EF4-FFF2-40B4-BE49-F238E27FC236}">
                <a16:creationId xmlns:a16="http://schemas.microsoft.com/office/drawing/2014/main" id="{C5F7FBFA-DE08-D6BF-8917-4417102390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Cazuri de testare</a:t>
            </a:r>
            <a:endParaRPr dirty="0"/>
          </a:p>
        </p:txBody>
      </p:sp>
      <p:sp>
        <p:nvSpPr>
          <p:cNvPr id="9385" name="Google Shape;9385;p38">
            <a:extLst>
              <a:ext uri="{FF2B5EF4-FFF2-40B4-BE49-F238E27FC236}">
                <a16:creationId xmlns:a16="http://schemas.microsoft.com/office/drawing/2014/main" id="{E5FEF2B3-0FB3-5539-58C8-4D4E569223F5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6244682" y="2571750"/>
            <a:ext cx="3635298" cy="451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API Gateway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572CC-B9A6-AF1B-3FE7-C94DC661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4" y="1075240"/>
            <a:ext cx="5706271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9">
          <a:extLst>
            <a:ext uri="{FF2B5EF4-FFF2-40B4-BE49-F238E27FC236}">
              <a16:creationId xmlns:a16="http://schemas.microsoft.com/office/drawing/2014/main" id="{B77D3B7E-0016-8C8E-3498-D3180CCE8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0" name="Google Shape;9380;p38">
            <a:extLst>
              <a:ext uri="{FF2B5EF4-FFF2-40B4-BE49-F238E27FC236}">
                <a16:creationId xmlns:a16="http://schemas.microsoft.com/office/drawing/2014/main" id="{97CA160E-1A05-5407-394C-D1AD45EC2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Cazuri de testare</a:t>
            </a:r>
            <a:endParaRPr dirty="0"/>
          </a:p>
        </p:txBody>
      </p:sp>
      <p:sp>
        <p:nvSpPr>
          <p:cNvPr id="9385" name="Google Shape;9385;p38">
            <a:extLst>
              <a:ext uri="{FF2B5EF4-FFF2-40B4-BE49-F238E27FC236}">
                <a16:creationId xmlns:a16="http://schemas.microsoft.com/office/drawing/2014/main" id="{B09E49E6-EE67-C506-7EC3-17E88F9E2D65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412488" y="2403175"/>
            <a:ext cx="2126166" cy="451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3CD4A-8236-76A2-0CC8-3AD2973C5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10" y="1017725"/>
            <a:ext cx="4715172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0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4" name="Google Shape;8524;p32"/>
          <p:cNvSpPr txBox="1">
            <a:spLocks noGrp="1"/>
          </p:cNvSpPr>
          <p:nvPr>
            <p:ph type="title"/>
          </p:nvPr>
        </p:nvSpPr>
        <p:spPr>
          <a:xfrm>
            <a:off x="720000" y="10934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Cuprins</a:t>
            </a:r>
            <a:endParaRPr dirty="0"/>
          </a:p>
        </p:txBody>
      </p:sp>
      <p:sp>
        <p:nvSpPr>
          <p:cNvPr id="8529" name="Google Shape;8529;p32"/>
          <p:cNvSpPr txBox="1">
            <a:spLocks noGrp="1"/>
          </p:cNvSpPr>
          <p:nvPr>
            <p:ph type="title" idx="3"/>
          </p:nvPr>
        </p:nvSpPr>
        <p:spPr>
          <a:xfrm>
            <a:off x="579870" y="3763679"/>
            <a:ext cx="91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530" name="Google Shape;8530;p32"/>
          <p:cNvSpPr txBox="1">
            <a:spLocks noGrp="1"/>
          </p:cNvSpPr>
          <p:nvPr>
            <p:ph type="subTitle" idx="13"/>
          </p:nvPr>
        </p:nvSpPr>
        <p:spPr>
          <a:xfrm>
            <a:off x="1563695" y="3763685"/>
            <a:ext cx="29682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Proiectarea aplicatiei</a:t>
            </a:r>
            <a:endParaRPr dirty="0"/>
          </a:p>
        </p:txBody>
      </p:sp>
      <p:sp>
        <p:nvSpPr>
          <p:cNvPr id="8531" name="Google Shape;8531;p32"/>
          <p:cNvSpPr txBox="1">
            <a:spLocks noGrp="1"/>
          </p:cNvSpPr>
          <p:nvPr>
            <p:ph type="title" idx="6"/>
          </p:nvPr>
        </p:nvSpPr>
        <p:spPr>
          <a:xfrm>
            <a:off x="579870" y="3177028"/>
            <a:ext cx="91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32" name="Google Shape;8532;p32"/>
          <p:cNvSpPr txBox="1">
            <a:spLocks noGrp="1"/>
          </p:cNvSpPr>
          <p:nvPr>
            <p:ph type="subTitle" idx="9"/>
          </p:nvPr>
        </p:nvSpPr>
        <p:spPr>
          <a:xfrm>
            <a:off x="1563695" y="3177035"/>
            <a:ext cx="361159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Fundamente teoretice</a:t>
            </a:r>
            <a:endParaRPr dirty="0"/>
          </a:p>
        </p:txBody>
      </p:sp>
      <p:sp>
        <p:nvSpPr>
          <p:cNvPr id="8533" name="Google Shape;8533;p32"/>
          <p:cNvSpPr txBox="1">
            <a:spLocks noGrp="1"/>
          </p:cNvSpPr>
          <p:nvPr>
            <p:ph type="title" idx="4"/>
          </p:nvPr>
        </p:nvSpPr>
        <p:spPr>
          <a:xfrm>
            <a:off x="579870" y="2590377"/>
            <a:ext cx="91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34" name="Google Shape;8534;p32"/>
          <p:cNvSpPr txBox="1">
            <a:spLocks noGrp="1"/>
          </p:cNvSpPr>
          <p:nvPr>
            <p:ph type="subTitle" idx="8"/>
          </p:nvPr>
        </p:nvSpPr>
        <p:spPr>
          <a:xfrm>
            <a:off x="1563694" y="2590385"/>
            <a:ext cx="5418088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Precizare limbaj, SO </a:t>
            </a:r>
            <a:r>
              <a:rPr lang="en-US" dirty="0"/>
              <a:t>ş</a:t>
            </a:r>
            <a:r>
              <a:rPr lang="ro-RO" dirty="0"/>
              <a:t>i cerinte hardware</a:t>
            </a:r>
            <a:endParaRPr dirty="0"/>
          </a:p>
        </p:txBody>
      </p:sp>
      <p:sp>
        <p:nvSpPr>
          <p:cNvPr id="8535" name="Google Shape;8535;p32"/>
          <p:cNvSpPr txBox="1">
            <a:spLocks noGrp="1"/>
          </p:cNvSpPr>
          <p:nvPr>
            <p:ph type="title" idx="2"/>
          </p:nvPr>
        </p:nvSpPr>
        <p:spPr>
          <a:xfrm>
            <a:off x="579870" y="2003727"/>
            <a:ext cx="91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536" name="Google Shape;8536;p32"/>
          <p:cNvSpPr txBox="1">
            <a:spLocks noGrp="1"/>
          </p:cNvSpPr>
          <p:nvPr>
            <p:ph type="subTitle" idx="1"/>
          </p:nvPr>
        </p:nvSpPr>
        <p:spPr>
          <a:xfrm>
            <a:off x="1563694" y="2003735"/>
            <a:ext cx="5113287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Specifica</a:t>
            </a:r>
            <a:r>
              <a:rPr lang="ro-RO" dirty="0"/>
              <a:t>t</a:t>
            </a:r>
            <a:r>
              <a:rPr lang="en-US" dirty="0"/>
              <a:t>ii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sistemului</a:t>
            </a:r>
            <a:endParaRPr dirty="0"/>
          </a:p>
        </p:txBody>
      </p:sp>
      <p:sp>
        <p:nvSpPr>
          <p:cNvPr id="8537" name="Google Shape;8537;p32"/>
          <p:cNvSpPr/>
          <p:nvPr/>
        </p:nvSpPr>
        <p:spPr>
          <a:xfrm>
            <a:off x="7624535" y="4112686"/>
            <a:ext cx="922194" cy="913197"/>
          </a:xfrm>
          <a:custGeom>
            <a:avLst/>
            <a:gdLst/>
            <a:ahLst/>
            <a:cxnLst/>
            <a:rect l="l" t="t" r="r" b="b"/>
            <a:pathLst>
              <a:path w="12342" h="12222" extrusionOk="0">
                <a:moveTo>
                  <a:pt x="6166" y="3107"/>
                </a:moveTo>
                <a:cubicBezTo>
                  <a:pt x="6185" y="3107"/>
                  <a:pt x="6203" y="3107"/>
                  <a:pt x="6222" y="3107"/>
                </a:cubicBezTo>
                <a:cubicBezTo>
                  <a:pt x="7888" y="3138"/>
                  <a:pt x="9205" y="4507"/>
                  <a:pt x="9175" y="6162"/>
                </a:cubicBezTo>
                <a:cubicBezTo>
                  <a:pt x="9144" y="7808"/>
                  <a:pt x="7806" y="9115"/>
                  <a:pt x="6177" y="9115"/>
                </a:cubicBezTo>
                <a:cubicBezTo>
                  <a:pt x="6158" y="9115"/>
                  <a:pt x="6139" y="9115"/>
                  <a:pt x="6120" y="9114"/>
                </a:cubicBezTo>
                <a:cubicBezTo>
                  <a:pt x="4455" y="9084"/>
                  <a:pt x="3137" y="7715"/>
                  <a:pt x="3168" y="6060"/>
                </a:cubicBezTo>
                <a:cubicBezTo>
                  <a:pt x="3198" y="4413"/>
                  <a:pt x="4536" y="3107"/>
                  <a:pt x="6166" y="3107"/>
                </a:cubicBezTo>
                <a:close/>
                <a:moveTo>
                  <a:pt x="6160" y="0"/>
                </a:moveTo>
                <a:cubicBezTo>
                  <a:pt x="2840" y="0"/>
                  <a:pt x="123" y="2665"/>
                  <a:pt x="62" y="6009"/>
                </a:cubicBezTo>
                <a:cubicBezTo>
                  <a:pt x="1" y="9380"/>
                  <a:pt x="2698" y="12159"/>
                  <a:pt x="6069" y="12220"/>
                </a:cubicBezTo>
                <a:cubicBezTo>
                  <a:pt x="6107" y="12221"/>
                  <a:pt x="6144" y="12221"/>
                  <a:pt x="6182" y="12221"/>
                </a:cubicBezTo>
                <a:cubicBezTo>
                  <a:pt x="9502" y="12221"/>
                  <a:pt x="12220" y="9547"/>
                  <a:pt x="12281" y="6213"/>
                </a:cubicBezTo>
                <a:cubicBezTo>
                  <a:pt x="12342" y="2842"/>
                  <a:pt x="9655" y="63"/>
                  <a:pt x="6273" y="1"/>
                </a:cubicBezTo>
                <a:cubicBezTo>
                  <a:pt x="6236" y="1"/>
                  <a:pt x="6198" y="0"/>
                  <a:pt x="61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8" name="Google Shape;8538;p32"/>
          <p:cNvSpPr/>
          <p:nvPr/>
        </p:nvSpPr>
        <p:spPr>
          <a:xfrm>
            <a:off x="4964150" y="3483568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9" name="Google Shape;8539;p32"/>
          <p:cNvGrpSpPr/>
          <p:nvPr/>
        </p:nvGrpSpPr>
        <p:grpSpPr>
          <a:xfrm>
            <a:off x="4844532" y="3821615"/>
            <a:ext cx="1517538" cy="1495345"/>
            <a:chOff x="-1517525" y="-541175"/>
            <a:chExt cx="1096725" cy="1080686"/>
          </a:xfrm>
        </p:grpSpPr>
        <p:sp>
          <p:nvSpPr>
            <p:cNvPr id="8540" name="Google Shape;8540;p32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32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32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32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32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32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32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32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32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32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32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32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32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32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32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32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32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32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32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32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32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32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32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32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32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32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32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32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32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32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32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32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32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32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32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32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32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32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32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32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32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32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32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32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32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32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32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32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32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32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32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32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32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32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32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32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32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32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32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32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32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32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32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32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32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32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32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32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32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32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32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32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32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32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32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32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32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32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32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32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32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32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32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32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32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32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32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32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32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32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32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32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32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32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32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32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32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32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32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32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32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32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32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32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32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32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32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32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32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32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32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32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32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32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32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32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32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32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32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32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32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32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32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32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32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32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32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32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32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32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32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32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32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32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32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32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32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32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32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32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32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32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32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32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32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32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32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32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32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9" name="Google Shape;8689;p32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0" name="Google Shape;8690;p32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1" name="Google Shape;8691;p32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2" name="Google Shape;8692;p32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3" name="Google Shape;8693;p32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4" name="Google Shape;8694;p32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5" name="Google Shape;8695;p32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6" name="Google Shape;8696;p32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7" name="Google Shape;8697;p32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8" name="Google Shape;8698;p32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9" name="Google Shape;8699;p32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0" name="Google Shape;8700;p32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1" name="Google Shape;8701;p32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2" name="Google Shape;8702;p32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3" name="Google Shape;8703;p32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4" name="Google Shape;8704;p32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5" name="Google Shape;8705;p32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6" name="Google Shape;8706;p32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7" name="Google Shape;8707;p32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8" name="Google Shape;8708;p32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9" name="Google Shape;8709;p32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0" name="Google Shape;8710;p32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1" name="Google Shape;8711;p32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2" name="Google Shape;8712;p32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3" name="Google Shape;8713;p32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4" name="Google Shape;8714;p32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5" name="Google Shape;8715;p32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6" name="Google Shape;8716;p32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7" name="Google Shape;8717;p32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8" name="Google Shape;8718;p32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9" name="Google Shape;8719;p32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0" name="Google Shape;8720;p32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1" name="Google Shape;8721;p32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2" name="Google Shape;8722;p32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3" name="Google Shape;8723;p32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4" name="Google Shape;8724;p32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5" name="Google Shape;8725;p32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6" name="Google Shape;8726;p32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7" name="Google Shape;8727;p32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8" name="Google Shape;8728;p32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9" name="Google Shape;8729;p32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0" name="Google Shape;8730;p32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1" name="Google Shape;8731;p32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2" name="Google Shape;8732;p32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3" name="Google Shape;8733;p32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4" name="Google Shape;8734;p32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5" name="Google Shape;8735;p32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6" name="Google Shape;8736;p32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7" name="Google Shape;8737;p32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8" name="Google Shape;8738;p32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9" name="Google Shape;8739;p32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0" name="Google Shape;8740;p32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1" name="Google Shape;8741;p32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2" name="Google Shape;8742;p32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3" name="Google Shape;8743;p32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4" name="Google Shape;8744;p32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5" name="Google Shape;8745;p32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6" name="Google Shape;8746;p32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7" name="Google Shape;8747;p32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8" name="Google Shape;8748;p32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9" name="Google Shape;8749;p32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0" name="Google Shape;8750;p32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1" name="Google Shape;8751;p32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2" name="Google Shape;8752;p32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3" name="Google Shape;8753;p32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4" name="Google Shape;8754;p32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5" name="Google Shape;8755;p32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6" name="Google Shape;8756;p32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7" name="Google Shape;8757;p32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8" name="Google Shape;8758;p32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9" name="Google Shape;8759;p32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0" name="Google Shape;8760;p32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1" name="Google Shape;8761;p32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2" name="Google Shape;8762;p32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3" name="Google Shape;8763;p32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4" name="Google Shape;8764;p32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5" name="Google Shape;8765;p32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6" name="Google Shape;8766;p32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7" name="Google Shape;8767;p32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8" name="Google Shape;8768;p32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9" name="Google Shape;8769;p32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0" name="Google Shape;8770;p32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1" name="Google Shape;8771;p32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2" name="Google Shape;8772;p32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3" name="Google Shape;8773;p32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4" name="Google Shape;8774;p32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5" name="Google Shape;8775;p32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6" name="Google Shape;8776;p32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7" name="Google Shape;8777;p32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8" name="Google Shape;8778;p32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9" name="Google Shape;8779;p32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0" name="Google Shape;8780;p32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1" name="Google Shape;8781;p32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2" name="Google Shape;8782;p32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3" name="Google Shape;8783;p32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4" name="Google Shape;8784;p32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5" name="Google Shape;8785;p32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6" name="Google Shape;8786;p32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7" name="Google Shape;8787;p32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8" name="Google Shape;8788;p32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9" name="Google Shape;8789;p32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0" name="Google Shape;8790;p32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1" name="Google Shape;8791;p32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2" name="Google Shape;8792;p32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3" name="Google Shape;8793;p32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4" name="Google Shape;8794;p32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5" name="Google Shape;8795;p32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6" name="Google Shape;8796;p32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7" name="Google Shape;8797;p32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8" name="Google Shape;8798;p32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9" name="Google Shape;8799;p32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0" name="Google Shape;8800;p32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1" name="Google Shape;8801;p32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2" name="Google Shape;8802;p32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3" name="Google Shape;8803;p32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4" name="Google Shape;8804;p32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5" name="Google Shape;8805;p32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6" name="Google Shape;8806;p32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7" name="Google Shape;8807;p32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8" name="Google Shape;8808;p32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9" name="Google Shape;8809;p32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0" name="Google Shape;8810;p32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1" name="Google Shape;8811;p32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2" name="Google Shape;8812;p32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3" name="Google Shape;8813;p32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4" name="Google Shape;8814;p32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5" name="Google Shape;8815;p32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6" name="Google Shape;8816;p32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7" name="Google Shape;8817;p32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8" name="Google Shape;8818;p32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9" name="Google Shape;8819;p32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0" name="Google Shape;8820;p32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1" name="Google Shape;8821;p32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2" name="Google Shape;8822;p32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3" name="Google Shape;8823;p32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4" name="Google Shape;8824;p32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5" name="Google Shape;8825;p32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6" name="Google Shape;8826;p32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7" name="Google Shape;8827;p32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8" name="Google Shape;8828;p32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9" name="Google Shape;8829;p32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0" name="Google Shape;8830;p32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1" name="Google Shape;8831;p32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2" name="Google Shape;8832;p32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3" name="Google Shape;8833;p32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4" name="Google Shape;8834;p32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5" name="Google Shape;8835;p32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6" name="Google Shape;8836;p32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7" name="Google Shape;8837;p32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8" name="Google Shape;8838;p32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9" name="Google Shape;8839;p32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0" name="Google Shape;8840;p32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1" name="Google Shape;8841;p32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2" name="Google Shape;8842;p32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3" name="Google Shape;8843;p32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4" name="Google Shape;8844;p32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5" name="Google Shape;8845;p32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6" name="Google Shape;8846;p32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7" name="Google Shape;8847;p32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8" name="Google Shape;8848;p32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9" name="Google Shape;8849;p32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0" name="Google Shape;8850;p32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1" name="Google Shape;8851;p32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2" name="Google Shape;8852;p32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3" name="Google Shape;8853;p32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4" name="Google Shape;8854;p32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5" name="Google Shape;8855;p32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6" name="Google Shape;8856;p32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7" name="Google Shape;8857;p32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8" name="Google Shape;8858;p32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9" name="Google Shape;8859;p32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0" name="Google Shape;8860;p32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1" name="Google Shape;8861;p32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2" name="Google Shape;8862;p32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3" name="Google Shape;8863;p32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4" name="Google Shape;8864;p32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5" name="Google Shape;8865;p32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6" name="Google Shape;8866;p32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7" name="Google Shape;8867;p32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8" name="Google Shape;8868;p32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9" name="Google Shape;8869;p32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0" name="Google Shape;8870;p32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1" name="Google Shape;8871;p32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2" name="Google Shape;8872;p32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3" name="Google Shape;8873;p32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4" name="Google Shape;8874;p32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5" name="Google Shape;8875;p32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6" name="Google Shape;8876;p32"/>
          <p:cNvGrpSpPr/>
          <p:nvPr/>
        </p:nvGrpSpPr>
        <p:grpSpPr>
          <a:xfrm>
            <a:off x="6562346" y="1370319"/>
            <a:ext cx="2124378" cy="3773181"/>
            <a:chOff x="3056200" y="2791850"/>
            <a:chExt cx="781050" cy="1387250"/>
          </a:xfrm>
        </p:grpSpPr>
        <p:sp>
          <p:nvSpPr>
            <p:cNvPr id="8877" name="Google Shape;8877;p32"/>
            <p:cNvSpPr/>
            <p:nvPr/>
          </p:nvSpPr>
          <p:spPr>
            <a:xfrm>
              <a:off x="3137175" y="3134150"/>
              <a:ext cx="39600" cy="33300"/>
            </a:xfrm>
            <a:custGeom>
              <a:avLst/>
              <a:gdLst/>
              <a:ahLst/>
              <a:cxnLst/>
              <a:rect l="l" t="t" r="r" b="b"/>
              <a:pathLst>
                <a:path w="1584" h="1332" extrusionOk="0">
                  <a:moveTo>
                    <a:pt x="1210" y="1"/>
                  </a:moveTo>
                  <a:cubicBezTo>
                    <a:pt x="1139" y="1"/>
                    <a:pt x="1068" y="13"/>
                    <a:pt x="1002" y="34"/>
                  </a:cubicBezTo>
                  <a:cubicBezTo>
                    <a:pt x="950" y="54"/>
                    <a:pt x="900" y="74"/>
                    <a:pt x="859" y="106"/>
                  </a:cubicBezTo>
                  <a:cubicBezTo>
                    <a:pt x="777" y="146"/>
                    <a:pt x="695" y="208"/>
                    <a:pt x="623" y="258"/>
                  </a:cubicBezTo>
                  <a:cubicBezTo>
                    <a:pt x="399" y="432"/>
                    <a:pt x="194" y="626"/>
                    <a:pt x="1" y="851"/>
                  </a:cubicBezTo>
                  <a:cubicBezTo>
                    <a:pt x="51" y="851"/>
                    <a:pt x="92" y="871"/>
                    <a:pt x="133" y="882"/>
                  </a:cubicBezTo>
                  <a:cubicBezTo>
                    <a:pt x="256" y="912"/>
                    <a:pt x="368" y="953"/>
                    <a:pt x="480" y="1005"/>
                  </a:cubicBezTo>
                  <a:cubicBezTo>
                    <a:pt x="583" y="1055"/>
                    <a:pt x="695" y="1117"/>
                    <a:pt x="787" y="1178"/>
                  </a:cubicBezTo>
                  <a:cubicBezTo>
                    <a:pt x="879" y="1219"/>
                    <a:pt x="961" y="1280"/>
                    <a:pt x="1032" y="1331"/>
                  </a:cubicBezTo>
                  <a:lnTo>
                    <a:pt x="1093" y="1260"/>
                  </a:lnTo>
                  <a:cubicBezTo>
                    <a:pt x="1349" y="1014"/>
                    <a:pt x="1522" y="678"/>
                    <a:pt x="1574" y="330"/>
                  </a:cubicBezTo>
                  <a:cubicBezTo>
                    <a:pt x="1584" y="279"/>
                    <a:pt x="1584" y="228"/>
                    <a:pt x="1563" y="177"/>
                  </a:cubicBezTo>
                  <a:cubicBezTo>
                    <a:pt x="1543" y="115"/>
                    <a:pt x="1482" y="65"/>
                    <a:pt x="1420" y="44"/>
                  </a:cubicBezTo>
                  <a:cubicBezTo>
                    <a:pt x="1354" y="13"/>
                    <a:pt x="1282" y="1"/>
                    <a:pt x="1210" y="1"/>
                  </a:cubicBezTo>
                  <a:close/>
                </a:path>
              </a:pathLst>
            </a:custGeom>
            <a:solidFill>
              <a:srgbClr val="BF7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8" name="Google Shape;8878;p32"/>
            <p:cNvSpPr/>
            <p:nvPr/>
          </p:nvSpPr>
          <p:spPr>
            <a:xfrm>
              <a:off x="3094000" y="3154450"/>
              <a:ext cx="96850" cy="110100"/>
            </a:xfrm>
            <a:custGeom>
              <a:avLst/>
              <a:gdLst/>
              <a:ahLst/>
              <a:cxnLst/>
              <a:rect l="l" t="t" r="r" b="b"/>
              <a:pathLst>
                <a:path w="3874" h="4404" extrusionOk="0">
                  <a:moveTo>
                    <a:pt x="1409" y="0"/>
                  </a:moveTo>
                  <a:cubicBezTo>
                    <a:pt x="1215" y="0"/>
                    <a:pt x="1024" y="46"/>
                    <a:pt x="859" y="152"/>
                  </a:cubicBezTo>
                  <a:cubicBezTo>
                    <a:pt x="604" y="336"/>
                    <a:pt x="461" y="642"/>
                    <a:pt x="359" y="938"/>
                  </a:cubicBezTo>
                  <a:cubicBezTo>
                    <a:pt x="246" y="1265"/>
                    <a:pt x="154" y="1602"/>
                    <a:pt x="82" y="1939"/>
                  </a:cubicBezTo>
                  <a:cubicBezTo>
                    <a:pt x="42" y="2154"/>
                    <a:pt x="1" y="2389"/>
                    <a:pt x="21" y="2613"/>
                  </a:cubicBezTo>
                  <a:cubicBezTo>
                    <a:pt x="21" y="2644"/>
                    <a:pt x="21" y="2675"/>
                    <a:pt x="32" y="2695"/>
                  </a:cubicBezTo>
                  <a:cubicBezTo>
                    <a:pt x="32" y="2716"/>
                    <a:pt x="32" y="2726"/>
                    <a:pt x="42" y="2736"/>
                  </a:cubicBezTo>
                  <a:cubicBezTo>
                    <a:pt x="93" y="3053"/>
                    <a:pt x="266" y="3339"/>
                    <a:pt x="491" y="3574"/>
                  </a:cubicBezTo>
                  <a:cubicBezTo>
                    <a:pt x="716" y="3799"/>
                    <a:pt x="992" y="3982"/>
                    <a:pt x="1267" y="4146"/>
                  </a:cubicBezTo>
                  <a:cubicBezTo>
                    <a:pt x="1482" y="4281"/>
                    <a:pt x="1727" y="4404"/>
                    <a:pt x="1970" y="4404"/>
                  </a:cubicBezTo>
                  <a:cubicBezTo>
                    <a:pt x="2039" y="4404"/>
                    <a:pt x="2109" y="4393"/>
                    <a:pt x="2177" y="4371"/>
                  </a:cubicBezTo>
                  <a:cubicBezTo>
                    <a:pt x="2187" y="4044"/>
                    <a:pt x="2289" y="3717"/>
                    <a:pt x="2422" y="3410"/>
                  </a:cubicBezTo>
                  <a:cubicBezTo>
                    <a:pt x="2636" y="2899"/>
                    <a:pt x="2963" y="2430"/>
                    <a:pt x="3403" y="2072"/>
                  </a:cubicBezTo>
                  <a:cubicBezTo>
                    <a:pt x="3546" y="1960"/>
                    <a:pt x="3710" y="1857"/>
                    <a:pt x="3873" y="1776"/>
                  </a:cubicBezTo>
                  <a:lnTo>
                    <a:pt x="3873" y="1766"/>
                  </a:lnTo>
                  <a:cubicBezTo>
                    <a:pt x="3678" y="1408"/>
                    <a:pt x="3423" y="1092"/>
                    <a:pt x="3127" y="815"/>
                  </a:cubicBezTo>
                  <a:cubicBezTo>
                    <a:pt x="3015" y="703"/>
                    <a:pt x="2892" y="611"/>
                    <a:pt x="2759" y="519"/>
                  </a:cubicBezTo>
                  <a:cubicBezTo>
                    <a:pt x="2688" y="468"/>
                    <a:pt x="2606" y="407"/>
                    <a:pt x="2514" y="366"/>
                  </a:cubicBezTo>
                  <a:cubicBezTo>
                    <a:pt x="2422" y="305"/>
                    <a:pt x="2310" y="243"/>
                    <a:pt x="2207" y="193"/>
                  </a:cubicBezTo>
                  <a:cubicBezTo>
                    <a:pt x="2095" y="141"/>
                    <a:pt x="1983" y="100"/>
                    <a:pt x="1860" y="70"/>
                  </a:cubicBezTo>
                  <a:cubicBezTo>
                    <a:pt x="1819" y="59"/>
                    <a:pt x="1778" y="39"/>
                    <a:pt x="1728" y="39"/>
                  </a:cubicBezTo>
                  <a:cubicBezTo>
                    <a:pt x="1623" y="14"/>
                    <a:pt x="1516" y="0"/>
                    <a:pt x="1409" y="0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9" name="Google Shape;8879;p32"/>
            <p:cNvSpPr/>
            <p:nvPr/>
          </p:nvSpPr>
          <p:spPr>
            <a:xfrm>
              <a:off x="3077925" y="3126400"/>
              <a:ext cx="80725" cy="93500"/>
            </a:xfrm>
            <a:custGeom>
              <a:avLst/>
              <a:gdLst/>
              <a:ahLst/>
              <a:cxnLst/>
              <a:rect l="l" t="t" r="r" b="b"/>
              <a:pathLst>
                <a:path w="3229" h="3740" extrusionOk="0">
                  <a:moveTo>
                    <a:pt x="2424" y="1"/>
                  </a:moveTo>
                  <a:cubicBezTo>
                    <a:pt x="2333" y="1"/>
                    <a:pt x="2243" y="10"/>
                    <a:pt x="2156" y="27"/>
                  </a:cubicBezTo>
                  <a:cubicBezTo>
                    <a:pt x="1849" y="98"/>
                    <a:pt x="1574" y="262"/>
                    <a:pt x="1329" y="466"/>
                  </a:cubicBezTo>
                  <a:cubicBezTo>
                    <a:pt x="736" y="936"/>
                    <a:pt x="307" y="1601"/>
                    <a:pt x="123" y="2336"/>
                  </a:cubicBezTo>
                  <a:cubicBezTo>
                    <a:pt x="31" y="2693"/>
                    <a:pt x="0" y="3092"/>
                    <a:pt x="174" y="3429"/>
                  </a:cubicBezTo>
                  <a:cubicBezTo>
                    <a:pt x="258" y="3589"/>
                    <a:pt x="420" y="3739"/>
                    <a:pt x="596" y="3739"/>
                  </a:cubicBezTo>
                  <a:cubicBezTo>
                    <a:pt x="612" y="3739"/>
                    <a:pt x="628" y="3738"/>
                    <a:pt x="644" y="3735"/>
                  </a:cubicBezTo>
                  <a:lnTo>
                    <a:pt x="664" y="3735"/>
                  </a:lnTo>
                  <a:cubicBezTo>
                    <a:pt x="644" y="3511"/>
                    <a:pt x="685" y="3276"/>
                    <a:pt x="725" y="3061"/>
                  </a:cubicBezTo>
                  <a:cubicBezTo>
                    <a:pt x="797" y="2724"/>
                    <a:pt x="889" y="2387"/>
                    <a:pt x="1002" y="2060"/>
                  </a:cubicBezTo>
                  <a:cubicBezTo>
                    <a:pt x="1104" y="1764"/>
                    <a:pt x="1247" y="1458"/>
                    <a:pt x="1502" y="1274"/>
                  </a:cubicBezTo>
                  <a:cubicBezTo>
                    <a:pt x="1667" y="1168"/>
                    <a:pt x="1858" y="1122"/>
                    <a:pt x="2052" y="1122"/>
                  </a:cubicBezTo>
                  <a:cubicBezTo>
                    <a:pt x="2159" y="1122"/>
                    <a:pt x="2266" y="1136"/>
                    <a:pt x="2371" y="1161"/>
                  </a:cubicBezTo>
                  <a:cubicBezTo>
                    <a:pt x="2564" y="936"/>
                    <a:pt x="2769" y="742"/>
                    <a:pt x="2993" y="568"/>
                  </a:cubicBezTo>
                  <a:cubicBezTo>
                    <a:pt x="3065" y="518"/>
                    <a:pt x="3147" y="456"/>
                    <a:pt x="3229" y="416"/>
                  </a:cubicBezTo>
                  <a:lnTo>
                    <a:pt x="3218" y="405"/>
                  </a:lnTo>
                  <a:cubicBezTo>
                    <a:pt x="3188" y="323"/>
                    <a:pt x="3136" y="241"/>
                    <a:pt x="3086" y="180"/>
                  </a:cubicBezTo>
                  <a:lnTo>
                    <a:pt x="3065" y="191"/>
                  </a:lnTo>
                  <a:cubicBezTo>
                    <a:pt x="2882" y="59"/>
                    <a:pt x="2652" y="1"/>
                    <a:pt x="2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0" name="Google Shape;8880;p32"/>
            <p:cNvSpPr/>
            <p:nvPr/>
          </p:nvSpPr>
          <p:spPr>
            <a:xfrm>
              <a:off x="3168850" y="3206650"/>
              <a:ext cx="91975" cy="94900"/>
            </a:xfrm>
            <a:custGeom>
              <a:avLst/>
              <a:gdLst/>
              <a:ahLst/>
              <a:cxnLst/>
              <a:rect l="l" t="t" r="r" b="b"/>
              <a:pathLst>
                <a:path w="3679" h="3796" extrusionOk="0">
                  <a:moveTo>
                    <a:pt x="2533" y="1"/>
                  </a:moveTo>
                  <a:cubicBezTo>
                    <a:pt x="2089" y="1"/>
                    <a:pt x="1638" y="171"/>
                    <a:pt x="1277" y="464"/>
                  </a:cubicBezTo>
                  <a:cubicBezTo>
                    <a:pt x="879" y="781"/>
                    <a:pt x="562" y="1179"/>
                    <a:pt x="348" y="1639"/>
                  </a:cubicBezTo>
                  <a:cubicBezTo>
                    <a:pt x="112" y="2109"/>
                    <a:pt x="0" y="2691"/>
                    <a:pt x="246" y="3151"/>
                  </a:cubicBezTo>
                  <a:cubicBezTo>
                    <a:pt x="471" y="3563"/>
                    <a:pt x="950" y="3796"/>
                    <a:pt x="1413" y="3796"/>
                  </a:cubicBezTo>
                  <a:cubicBezTo>
                    <a:pt x="1433" y="3796"/>
                    <a:pt x="1452" y="3795"/>
                    <a:pt x="1472" y="3795"/>
                  </a:cubicBezTo>
                  <a:cubicBezTo>
                    <a:pt x="1502" y="3795"/>
                    <a:pt x="1522" y="3795"/>
                    <a:pt x="1543" y="3785"/>
                  </a:cubicBezTo>
                  <a:cubicBezTo>
                    <a:pt x="1563" y="3785"/>
                    <a:pt x="1584" y="3785"/>
                    <a:pt x="1604" y="3774"/>
                  </a:cubicBezTo>
                  <a:cubicBezTo>
                    <a:pt x="1839" y="3754"/>
                    <a:pt x="2064" y="3662"/>
                    <a:pt x="2258" y="3540"/>
                  </a:cubicBezTo>
                  <a:cubicBezTo>
                    <a:pt x="2442" y="3437"/>
                    <a:pt x="2605" y="3304"/>
                    <a:pt x="2748" y="3151"/>
                  </a:cubicBezTo>
                  <a:cubicBezTo>
                    <a:pt x="3086" y="2804"/>
                    <a:pt x="3310" y="2355"/>
                    <a:pt x="3484" y="1905"/>
                  </a:cubicBezTo>
                  <a:cubicBezTo>
                    <a:pt x="3586" y="1629"/>
                    <a:pt x="3678" y="1333"/>
                    <a:pt x="3678" y="1036"/>
                  </a:cubicBezTo>
                  <a:cubicBezTo>
                    <a:pt x="3678" y="740"/>
                    <a:pt x="3565" y="434"/>
                    <a:pt x="3341" y="239"/>
                  </a:cubicBezTo>
                  <a:cubicBezTo>
                    <a:pt x="3188" y="127"/>
                    <a:pt x="3014" y="55"/>
                    <a:pt x="2820" y="25"/>
                  </a:cubicBezTo>
                  <a:cubicBezTo>
                    <a:pt x="2725" y="9"/>
                    <a:pt x="2629" y="1"/>
                    <a:pt x="2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1" name="Google Shape;8881;p32"/>
            <p:cNvSpPr/>
            <p:nvPr/>
          </p:nvSpPr>
          <p:spPr>
            <a:xfrm>
              <a:off x="3056200" y="3113500"/>
              <a:ext cx="98875" cy="110550"/>
            </a:xfrm>
            <a:custGeom>
              <a:avLst/>
              <a:gdLst/>
              <a:ahLst/>
              <a:cxnLst/>
              <a:rect l="l" t="t" r="r" b="b"/>
              <a:pathLst>
                <a:path w="3955" h="4422" extrusionOk="0">
                  <a:moveTo>
                    <a:pt x="2661" y="0"/>
                  </a:moveTo>
                  <a:cubicBezTo>
                    <a:pt x="2643" y="0"/>
                    <a:pt x="2625" y="1"/>
                    <a:pt x="2606" y="1"/>
                  </a:cubicBezTo>
                  <a:cubicBezTo>
                    <a:pt x="2187" y="22"/>
                    <a:pt x="1789" y="216"/>
                    <a:pt x="1451" y="451"/>
                  </a:cubicBezTo>
                  <a:cubicBezTo>
                    <a:pt x="645" y="1003"/>
                    <a:pt x="32" y="1912"/>
                    <a:pt x="1" y="2893"/>
                  </a:cubicBezTo>
                  <a:cubicBezTo>
                    <a:pt x="1" y="3312"/>
                    <a:pt x="103" y="3761"/>
                    <a:pt x="399" y="4078"/>
                  </a:cubicBezTo>
                  <a:cubicBezTo>
                    <a:pt x="596" y="4289"/>
                    <a:pt x="884" y="4422"/>
                    <a:pt x="1167" y="4422"/>
                  </a:cubicBezTo>
                  <a:cubicBezTo>
                    <a:pt x="1296" y="4422"/>
                    <a:pt x="1425" y="4394"/>
                    <a:pt x="1544" y="4333"/>
                  </a:cubicBezTo>
                  <a:cubicBezTo>
                    <a:pt x="1533" y="4313"/>
                    <a:pt x="1533" y="4282"/>
                    <a:pt x="1533" y="4251"/>
                  </a:cubicBezTo>
                  <a:lnTo>
                    <a:pt x="1513" y="4251"/>
                  </a:lnTo>
                  <a:cubicBezTo>
                    <a:pt x="1497" y="4254"/>
                    <a:pt x="1481" y="4255"/>
                    <a:pt x="1465" y="4255"/>
                  </a:cubicBezTo>
                  <a:cubicBezTo>
                    <a:pt x="1289" y="4255"/>
                    <a:pt x="1127" y="4105"/>
                    <a:pt x="1043" y="3945"/>
                  </a:cubicBezTo>
                  <a:cubicBezTo>
                    <a:pt x="869" y="3608"/>
                    <a:pt x="900" y="3209"/>
                    <a:pt x="992" y="2852"/>
                  </a:cubicBezTo>
                  <a:cubicBezTo>
                    <a:pt x="1176" y="2117"/>
                    <a:pt x="1605" y="1452"/>
                    <a:pt x="2198" y="982"/>
                  </a:cubicBezTo>
                  <a:cubicBezTo>
                    <a:pt x="2443" y="778"/>
                    <a:pt x="2718" y="614"/>
                    <a:pt x="3025" y="543"/>
                  </a:cubicBezTo>
                  <a:cubicBezTo>
                    <a:pt x="3112" y="526"/>
                    <a:pt x="3202" y="517"/>
                    <a:pt x="3293" y="517"/>
                  </a:cubicBezTo>
                  <a:cubicBezTo>
                    <a:pt x="3521" y="517"/>
                    <a:pt x="3751" y="575"/>
                    <a:pt x="3934" y="707"/>
                  </a:cubicBezTo>
                  <a:lnTo>
                    <a:pt x="3955" y="696"/>
                  </a:lnTo>
                  <a:cubicBezTo>
                    <a:pt x="3668" y="272"/>
                    <a:pt x="3173" y="0"/>
                    <a:pt x="26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2" name="Google Shape;8882;p32"/>
            <p:cNvSpPr/>
            <p:nvPr/>
          </p:nvSpPr>
          <p:spPr>
            <a:xfrm>
              <a:off x="3148150" y="3192900"/>
              <a:ext cx="104750" cy="113150"/>
            </a:xfrm>
            <a:custGeom>
              <a:avLst/>
              <a:gdLst/>
              <a:ahLst/>
              <a:cxnLst/>
              <a:rect l="l" t="t" r="r" b="b"/>
              <a:pathLst>
                <a:path w="4190" h="4526" extrusionOk="0">
                  <a:moveTo>
                    <a:pt x="2687" y="0"/>
                  </a:moveTo>
                  <a:cubicBezTo>
                    <a:pt x="2352" y="0"/>
                    <a:pt x="2013" y="89"/>
                    <a:pt x="1707" y="238"/>
                  </a:cubicBezTo>
                  <a:cubicBezTo>
                    <a:pt x="1544" y="319"/>
                    <a:pt x="1380" y="422"/>
                    <a:pt x="1237" y="534"/>
                  </a:cubicBezTo>
                  <a:cubicBezTo>
                    <a:pt x="797" y="892"/>
                    <a:pt x="470" y="1361"/>
                    <a:pt x="256" y="1872"/>
                  </a:cubicBezTo>
                  <a:cubicBezTo>
                    <a:pt x="123" y="2179"/>
                    <a:pt x="21" y="2506"/>
                    <a:pt x="11" y="2833"/>
                  </a:cubicBezTo>
                  <a:cubicBezTo>
                    <a:pt x="0" y="2935"/>
                    <a:pt x="11" y="3037"/>
                    <a:pt x="21" y="3139"/>
                  </a:cubicBezTo>
                  <a:cubicBezTo>
                    <a:pt x="62" y="3466"/>
                    <a:pt x="215" y="3763"/>
                    <a:pt x="430" y="4008"/>
                  </a:cubicBezTo>
                  <a:cubicBezTo>
                    <a:pt x="563" y="4151"/>
                    <a:pt x="726" y="4274"/>
                    <a:pt x="900" y="4355"/>
                  </a:cubicBezTo>
                  <a:cubicBezTo>
                    <a:pt x="1122" y="4469"/>
                    <a:pt x="1369" y="4525"/>
                    <a:pt x="1615" y="4525"/>
                  </a:cubicBezTo>
                  <a:cubicBezTo>
                    <a:pt x="1877" y="4525"/>
                    <a:pt x="2139" y="4461"/>
                    <a:pt x="2371" y="4335"/>
                  </a:cubicBezTo>
                  <a:lnTo>
                    <a:pt x="2371" y="4335"/>
                  </a:lnTo>
                  <a:cubicBezTo>
                    <a:pt x="2350" y="4345"/>
                    <a:pt x="2330" y="4345"/>
                    <a:pt x="2300" y="4345"/>
                  </a:cubicBezTo>
                  <a:cubicBezTo>
                    <a:pt x="2280" y="4345"/>
                    <a:pt x="2261" y="4346"/>
                    <a:pt x="2241" y="4346"/>
                  </a:cubicBezTo>
                  <a:cubicBezTo>
                    <a:pt x="1778" y="4346"/>
                    <a:pt x="1299" y="4113"/>
                    <a:pt x="1074" y="3701"/>
                  </a:cubicBezTo>
                  <a:cubicBezTo>
                    <a:pt x="828" y="3241"/>
                    <a:pt x="940" y="2659"/>
                    <a:pt x="1176" y="2189"/>
                  </a:cubicBezTo>
                  <a:cubicBezTo>
                    <a:pt x="1390" y="1729"/>
                    <a:pt x="1707" y="1331"/>
                    <a:pt x="2105" y="1014"/>
                  </a:cubicBezTo>
                  <a:cubicBezTo>
                    <a:pt x="2466" y="721"/>
                    <a:pt x="2917" y="551"/>
                    <a:pt x="3361" y="551"/>
                  </a:cubicBezTo>
                  <a:cubicBezTo>
                    <a:pt x="3457" y="551"/>
                    <a:pt x="3553" y="559"/>
                    <a:pt x="3648" y="575"/>
                  </a:cubicBezTo>
                  <a:cubicBezTo>
                    <a:pt x="3842" y="605"/>
                    <a:pt x="4016" y="677"/>
                    <a:pt x="4169" y="789"/>
                  </a:cubicBezTo>
                  <a:lnTo>
                    <a:pt x="4169" y="780"/>
                  </a:lnTo>
                  <a:cubicBezTo>
                    <a:pt x="4179" y="769"/>
                    <a:pt x="4179" y="759"/>
                    <a:pt x="4189" y="748"/>
                  </a:cubicBezTo>
                  <a:cubicBezTo>
                    <a:pt x="3883" y="289"/>
                    <a:pt x="3342" y="24"/>
                    <a:pt x="2790" y="3"/>
                  </a:cubicBezTo>
                  <a:cubicBezTo>
                    <a:pt x="2756" y="1"/>
                    <a:pt x="2722" y="0"/>
                    <a:pt x="26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3" name="Google Shape;8883;p32"/>
            <p:cNvSpPr/>
            <p:nvPr/>
          </p:nvSpPr>
          <p:spPr>
            <a:xfrm>
              <a:off x="3356325" y="3156175"/>
              <a:ext cx="290400" cy="129825"/>
            </a:xfrm>
            <a:custGeom>
              <a:avLst/>
              <a:gdLst/>
              <a:ahLst/>
              <a:cxnLst/>
              <a:rect l="l" t="t" r="r" b="b"/>
              <a:pathLst>
                <a:path w="11616" h="5193" extrusionOk="0">
                  <a:moveTo>
                    <a:pt x="10870" y="1"/>
                  </a:moveTo>
                  <a:cubicBezTo>
                    <a:pt x="10839" y="1145"/>
                    <a:pt x="10267" y="2249"/>
                    <a:pt x="9399" y="2994"/>
                  </a:cubicBezTo>
                  <a:cubicBezTo>
                    <a:pt x="8530" y="3750"/>
                    <a:pt x="7376" y="4159"/>
                    <a:pt x="6221" y="4199"/>
                  </a:cubicBezTo>
                  <a:cubicBezTo>
                    <a:pt x="6160" y="4202"/>
                    <a:pt x="6098" y="4203"/>
                    <a:pt x="6036" y="4203"/>
                  </a:cubicBezTo>
                  <a:cubicBezTo>
                    <a:pt x="4860" y="4203"/>
                    <a:pt x="3679" y="3835"/>
                    <a:pt x="2728" y="3127"/>
                  </a:cubicBezTo>
                  <a:cubicBezTo>
                    <a:pt x="1757" y="2401"/>
                    <a:pt x="1052" y="1318"/>
                    <a:pt x="817" y="124"/>
                  </a:cubicBezTo>
                  <a:cubicBezTo>
                    <a:pt x="552" y="287"/>
                    <a:pt x="286" y="419"/>
                    <a:pt x="0" y="512"/>
                  </a:cubicBezTo>
                  <a:cubicBezTo>
                    <a:pt x="419" y="1513"/>
                    <a:pt x="970" y="2463"/>
                    <a:pt x="1696" y="3270"/>
                  </a:cubicBezTo>
                  <a:cubicBezTo>
                    <a:pt x="2432" y="4077"/>
                    <a:pt x="3381" y="4731"/>
                    <a:pt x="4444" y="5017"/>
                  </a:cubicBezTo>
                  <a:cubicBezTo>
                    <a:pt x="4906" y="5139"/>
                    <a:pt x="5382" y="5192"/>
                    <a:pt x="5859" y="5192"/>
                  </a:cubicBezTo>
                  <a:cubicBezTo>
                    <a:pt x="6301" y="5192"/>
                    <a:pt x="6745" y="5147"/>
                    <a:pt x="7182" y="5068"/>
                  </a:cubicBezTo>
                  <a:cubicBezTo>
                    <a:pt x="7897" y="4946"/>
                    <a:pt x="8612" y="4731"/>
                    <a:pt x="9225" y="4342"/>
                  </a:cubicBezTo>
                  <a:cubicBezTo>
                    <a:pt x="10553" y="3515"/>
                    <a:pt x="11299" y="1983"/>
                    <a:pt x="11616" y="460"/>
                  </a:cubicBezTo>
                  <a:lnTo>
                    <a:pt x="11616" y="450"/>
                  </a:lnTo>
                  <a:cubicBezTo>
                    <a:pt x="11361" y="328"/>
                    <a:pt x="11105" y="174"/>
                    <a:pt x="10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4" name="Google Shape;8884;p32"/>
            <p:cNvSpPr/>
            <p:nvPr/>
          </p:nvSpPr>
          <p:spPr>
            <a:xfrm>
              <a:off x="3277375" y="3489350"/>
              <a:ext cx="392600" cy="58900"/>
            </a:xfrm>
            <a:custGeom>
              <a:avLst/>
              <a:gdLst/>
              <a:ahLst/>
              <a:cxnLst/>
              <a:rect l="l" t="t" r="r" b="b"/>
              <a:pathLst>
                <a:path w="15704" h="2356" extrusionOk="0">
                  <a:moveTo>
                    <a:pt x="6261" y="0"/>
                  </a:moveTo>
                  <a:cubicBezTo>
                    <a:pt x="4299" y="0"/>
                    <a:pt x="2333" y="383"/>
                    <a:pt x="522" y="1130"/>
                  </a:cubicBezTo>
                  <a:lnTo>
                    <a:pt x="1" y="2356"/>
                  </a:lnTo>
                  <a:cubicBezTo>
                    <a:pt x="747" y="2131"/>
                    <a:pt x="1493" y="1906"/>
                    <a:pt x="2249" y="1702"/>
                  </a:cubicBezTo>
                  <a:cubicBezTo>
                    <a:pt x="3840" y="1274"/>
                    <a:pt x="5454" y="934"/>
                    <a:pt x="7065" y="934"/>
                  </a:cubicBezTo>
                  <a:cubicBezTo>
                    <a:pt x="7646" y="934"/>
                    <a:pt x="8228" y="979"/>
                    <a:pt x="8807" y="1079"/>
                  </a:cubicBezTo>
                  <a:cubicBezTo>
                    <a:pt x="9840" y="1263"/>
                    <a:pt x="10851" y="1610"/>
                    <a:pt x="11893" y="1784"/>
                  </a:cubicBezTo>
                  <a:cubicBezTo>
                    <a:pt x="12364" y="1865"/>
                    <a:pt x="12839" y="1906"/>
                    <a:pt x="13316" y="1906"/>
                  </a:cubicBezTo>
                  <a:cubicBezTo>
                    <a:pt x="13553" y="1906"/>
                    <a:pt x="13791" y="1896"/>
                    <a:pt x="14028" y="1876"/>
                  </a:cubicBezTo>
                  <a:cubicBezTo>
                    <a:pt x="14488" y="1835"/>
                    <a:pt x="14948" y="1763"/>
                    <a:pt x="15407" y="1651"/>
                  </a:cubicBezTo>
                  <a:cubicBezTo>
                    <a:pt x="15499" y="1620"/>
                    <a:pt x="15602" y="1600"/>
                    <a:pt x="15704" y="1569"/>
                  </a:cubicBezTo>
                  <a:cubicBezTo>
                    <a:pt x="15591" y="1293"/>
                    <a:pt x="15489" y="997"/>
                    <a:pt x="15407" y="711"/>
                  </a:cubicBezTo>
                  <a:cubicBezTo>
                    <a:pt x="14812" y="897"/>
                    <a:pt x="14193" y="969"/>
                    <a:pt x="13569" y="969"/>
                  </a:cubicBezTo>
                  <a:cubicBezTo>
                    <a:pt x="13027" y="969"/>
                    <a:pt x="12481" y="914"/>
                    <a:pt x="11944" y="834"/>
                  </a:cubicBezTo>
                  <a:cubicBezTo>
                    <a:pt x="10780" y="650"/>
                    <a:pt x="9656" y="343"/>
                    <a:pt x="8501" y="169"/>
                  </a:cubicBezTo>
                  <a:cubicBezTo>
                    <a:pt x="7761" y="56"/>
                    <a:pt x="7011" y="0"/>
                    <a:pt x="6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5" name="Google Shape;8885;p32"/>
            <p:cNvSpPr/>
            <p:nvPr/>
          </p:nvSpPr>
          <p:spPr>
            <a:xfrm>
              <a:off x="3228850" y="3647825"/>
              <a:ext cx="448525" cy="333600"/>
            </a:xfrm>
            <a:custGeom>
              <a:avLst/>
              <a:gdLst/>
              <a:ahLst/>
              <a:cxnLst/>
              <a:rect l="l" t="t" r="r" b="b"/>
              <a:pathLst>
                <a:path w="17941" h="13344" extrusionOk="0">
                  <a:moveTo>
                    <a:pt x="2422" y="1"/>
                  </a:moveTo>
                  <a:cubicBezTo>
                    <a:pt x="2310" y="267"/>
                    <a:pt x="2198" y="532"/>
                    <a:pt x="2085" y="808"/>
                  </a:cubicBezTo>
                  <a:cubicBezTo>
                    <a:pt x="818" y="4016"/>
                    <a:pt x="236" y="7459"/>
                    <a:pt x="21" y="10912"/>
                  </a:cubicBezTo>
                  <a:cubicBezTo>
                    <a:pt x="11" y="11014"/>
                    <a:pt x="11" y="11116"/>
                    <a:pt x="1" y="11229"/>
                  </a:cubicBezTo>
                  <a:lnTo>
                    <a:pt x="21" y="11229"/>
                  </a:lnTo>
                  <a:cubicBezTo>
                    <a:pt x="287" y="11185"/>
                    <a:pt x="554" y="11165"/>
                    <a:pt x="820" y="11165"/>
                  </a:cubicBezTo>
                  <a:cubicBezTo>
                    <a:pt x="1842" y="11165"/>
                    <a:pt x="2860" y="11459"/>
                    <a:pt x="3832" y="11791"/>
                  </a:cubicBezTo>
                  <a:cubicBezTo>
                    <a:pt x="5038" y="12199"/>
                    <a:pt x="6253" y="12669"/>
                    <a:pt x="7520" y="12721"/>
                  </a:cubicBezTo>
                  <a:cubicBezTo>
                    <a:pt x="7939" y="11627"/>
                    <a:pt x="8389" y="10555"/>
                    <a:pt x="8685" y="9431"/>
                  </a:cubicBezTo>
                  <a:cubicBezTo>
                    <a:pt x="8869" y="8726"/>
                    <a:pt x="8991" y="8001"/>
                    <a:pt x="9093" y="7275"/>
                  </a:cubicBezTo>
                  <a:lnTo>
                    <a:pt x="9124" y="7275"/>
                  </a:lnTo>
                  <a:cubicBezTo>
                    <a:pt x="9339" y="9349"/>
                    <a:pt x="10054" y="11331"/>
                    <a:pt x="10585" y="13344"/>
                  </a:cubicBezTo>
                  <a:lnTo>
                    <a:pt x="10636" y="13334"/>
                  </a:lnTo>
                  <a:cubicBezTo>
                    <a:pt x="11576" y="12823"/>
                    <a:pt x="12587" y="12444"/>
                    <a:pt x="13620" y="12189"/>
                  </a:cubicBezTo>
                  <a:cubicBezTo>
                    <a:pt x="15080" y="11831"/>
                    <a:pt x="16664" y="11720"/>
                    <a:pt x="17900" y="10871"/>
                  </a:cubicBezTo>
                  <a:lnTo>
                    <a:pt x="17941" y="10871"/>
                  </a:lnTo>
                  <a:cubicBezTo>
                    <a:pt x="17849" y="7551"/>
                    <a:pt x="17624" y="4241"/>
                    <a:pt x="16848" y="1013"/>
                  </a:cubicBezTo>
                  <a:lnTo>
                    <a:pt x="16837" y="972"/>
                  </a:lnTo>
                  <a:cubicBezTo>
                    <a:pt x="16785" y="987"/>
                    <a:pt x="16727" y="996"/>
                    <a:pt x="16672" y="996"/>
                  </a:cubicBezTo>
                  <a:cubicBezTo>
                    <a:pt x="16651" y="996"/>
                    <a:pt x="16632" y="995"/>
                    <a:pt x="16613" y="992"/>
                  </a:cubicBezTo>
                  <a:cubicBezTo>
                    <a:pt x="16469" y="972"/>
                    <a:pt x="16347" y="890"/>
                    <a:pt x="16255" y="777"/>
                  </a:cubicBezTo>
                  <a:lnTo>
                    <a:pt x="16245" y="788"/>
                  </a:lnTo>
                  <a:cubicBezTo>
                    <a:pt x="14360" y="1369"/>
                    <a:pt x="12389" y="1657"/>
                    <a:pt x="10419" y="1657"/>
                  </a:cubicBezTo>
                  <a:cubicBezTo>
                    <a:pt x="7679" y="1657"/>
                    <a:pt x="4940" y="1101"/>
                    <a:pt x="2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6" name="Google Shape;8886;p32"/>
            <p:cNvSpPr/>
            <p:nvPr/>
          </p:nvSpPr>
          <p:spPr>
            <a:xfrm>
              <a:off x="3216350" y="3167425"/>
              <a:ext cx="575200" cy="350175"/>
            </a:xfrm>
            <a:custGeom>
              <a:avLst/>
              <a:gdLst/>
              <a:ahLst/>
              <a:cxnLst/>
              <a:rect l="l" t="t" r="r" b="b"/>
              <a:pathLst>
                <a:path w="23008" h="14007" extrusionOk="0">
                  <a:moveTo>
                    <a:pt x="17215" y="0"/>
                  </a:moveTo>
                  <a:lnTo>
                    <a:pt x="17215" y="10"/>
                  </a:lnTo>
                  <a:cubicBezTo>
                    <a:pt x="16898" y="1533"/>
                    <a:pt x="16152" y="3065"/>
                    <a:pt x="14824" y="3892"/>
                  </a:cubicBezTo>
                  <a:cubicBezTo>
                    <a:pt x="14211" y="4281"/>
                    <a:pt x="13496" y="4496"/>
                    <a:pt x="12781" y="4618"/>
                  </a:cubicBezTo>
                  <a:cubicBezTo>
                    <a:pt x="12344" y="4697"/>
                    <a:pt x="11900" y="4742"/>
                    <a:pt x="11458" y="4742"/>
                  </a:cubicBezTo>
                  <a:cubicBezTo>
                    <a:pt x="10981" y="4742"/>
                    <a:pt x="10505" y="4689"/>
                    <a:pt x="10043" y="4567"/>
                  </a:cubicBezTo>
                  <a:cubicBezTo>
                    <a:pt x="8980" y="4281"/>
                    <a:pt x="8031" y="3627"/>
                    <a:pt x="7295" y="2820"/>
                  </a:cubicBezTo>
                  <a:cubicBezTo>
                    <a:pt x="6569" y="2013"/>
                    <a:pt x="6018" y="1063"/>
                    <a:pt x="5599" y="62"/>
                  </a:cubicBezTo>
                  <a:cubicBezTo>
                    <a:pt x="5517" y="103"/>
                    <a:pt x="5436" y="123"/>
                    <a:pt x="5354" y="144"/>
                  </a:cubicBezTo>
                  <a:cubicBezTo>
                    <a:pt x="4771" y="327"/>
                    <a:pt x="4148" y="358"/>
                    <a:pt x="3545" y="470"/>
                  </a:cubicBezTo>
                  <a:cubicBezTo>
                    <a:pt x="3423" y="491"/>
                    <a:pt x="3300" y="511"/>
                    <a:pt x="3177" y="542"/>
                  </a:cubicBezTo>
                  <a:cubicBezTo>
                    <a:pt x="2473" y="716"/>
                    <a:pt x="1747" y="1104"/>
                    <a:pt x="1461" y="1767"/>
                  </a:cubicBezTo>
                  <a:cubicBezTo>
                    <a:pt x="1451" y="1778"/>
                    <a:pt x="1451" y="1788"/>
                    <a:pt x="1441" y="1799"/>
                  </a:cubicBezTo>
                  <a:lnTo>
                    <a:pt x="1441" y="1808"/>
                  </a:lnTo>
                  <a:cubicBezTo>
                    <a:pt x="1665" y="2003"/>
                    <a:pt x="1778" y="2309"/>
                    <a:pt x="1778" y="2605"/>
                  </a:cubicBezTo>
                  <a:cubicBezTo>
                    <a:pt x="1778" y="2902"/>
                    <a:pt x="1686" y="3198"/>
                    <a:pt x="1584" y="3474"/>
                  </a:cubicBezTo>
                  <a:cubicBezTo>
                    <a:pt x="1410" y="3924"/>
                    <a:pt x="1186" y="4373"/>
                    <a:pt x="848" y="4720"/>
                  </a:cubicBezTo>
                  <a:cubicBezTo>
                    <a:pt x="705" y="4873"/>
                    <a:pt x="542" y="5006"/>
                    <a:pt x="358" y="5109"/>
                  </a:cubicBezTo>
                  <a:lnTo>
                    <a:pt x="399" y="5170"/>
                  </a:lnTo>
                  <a:cubicBezTo>
                    <a:pt x="307" y="5548"/>
                    <a:pt x="153" y="5926"/>
                    <a:pt x="1" y="6283"/>
                  </a:cubicBezTo>
                  <a:cubicBezTo>
                    <a:pt x="54" y="6275"/>
                    <a:pt x="107" y="6271"/>
                    <a:pt x="160" y="6271"/>
                  </a:cubicBezTo>
                  <a:cubicBezTo>
                    <a:pt x="300" y="6271"/>
                    <a:pt x="439" y="6297"/>
                    <a:pt x="573" y="6335"/>
                  </a:cubicBezTo>
                  <a:cubicBezTo>
                    <a:pt x="685" y="6365"/>
                    <a:pt x="798" y="6416"/>
                    <a:pt x="909" y="6457"/>
                  </a:cubicBezTo>
                  <a:cubicBezTo>
                    <a:pt x="1533" y="6733"/>
                    <a:pt x="2105" y="7091"/>
                    <a:pt x="2708" y="7397"/>
                  </a:cubicBezTo>
                  <a:cubicBezTo>
                    <a:pt x="3045" y="7570"/>
                    <a:pt x="3392" y="7734"/>
                    <a:pt x="3740" y="7847"/>
                  </a:cubicBezTo>
                  <a:cubicBezTo>
                    <a:pt x="4026" y="7949"/>
                    <a:pt x="4312" y="8020"/>
                    <a:pt x="4608" y="8051"/>
                  </a:cubicBezTo>
                  <a:cubicBezTo>
                    <a:pt x="4465" y="10104"/>
                    <a:pt x="3760" y="12076"/>
                    <a:pt x="2963" y="14007"/>
                  </a:cubicBezTo>
                  <a:cubicBezTo>
                    <a:pt x="4774" y="13260"/>
                    <a:pt x="6740" y="12877"/>
                    <a:pt x="8702" y="12877"/>
                  </a:cubicBezTo>
                  <a:cubicBezTo>
                    <a:pt x="9452" y="12877"/>
                    <a:pt x="10202" y="12933"/>
                    <a:pt x="10942" y="13046"/>
                  </a:cubicBezTo>
                  <a:cubicBezTo>
                    <a:pt x="12097" y="13220"/>
                    <a:pt x="13221" y="13527"/>
                    <a:pt x="14385" y="13711"/>
                  </a:cubicBezTo>
                  <a:cubicBezTo>
                    <a:pt x="14922" y="13791"/>
                    <a:pt x="15468" y="13846"/>
                    <a:pt x="16010" y="13846"/>
                  </a:cubicBezTo>
                  <a:cubicBezTo>
                    <a:pt x="16634" y="13846"/>
                    <a:pt x="17253" y="13774"/>
                    <a:pt x="17848" y="13588"/>
                  </a:cubicBezTo>
                  <a:cubicBezTo>
                    <a:pt x="17430" y="12188"/>
                    <a:pt x="17327" y="10687"/>
                    <a:pt x="17562" y="9246"/>
                  </a:cubicBezTo>
                  <a:cubicBezTo>
                    <a:pt x="17593" y="9082"/>
                    <a:pt x="17623" y="8919"/>
                    <a:pt x="17664" y="8766"/>
                  </a:cubicBezTo>
                  <a:cubicBezTo>
                    <a:pt x="18186" y="8255"/>
                    <a:pt x="18706" y="7744"/>
                    <a:pt x="19350" y="7407"/>
                  </a:cubicBezTo>
                  <a:cubicBezTo>
                    <a:pt x="19943" y="7091"/>
                    <a:pt x="20606" y="6927"/>
                    <a:pt x="21260" y="6784"/>
                  </a:cubicBezTo>
                  <a:cubicBezTo>
                    <a:pt x="21281" y="6784"/>
                    <a:pt x="21301" y="6773"/>
                    <a:pt x="21312" y="6773"/>
                  </a:cubicBezTo>
                  <a:cubicBezTo>
                    <a:pt x="21873" y="6641"/>
                    <a:pt x="22436" y="6518"/>
                    <a:pt x="23008" y="6385"/>
                  </a:cubicBezTo>
                  <a:cubicBezTo>
                    <a:pt x="22772" y="5793"/>
                    <a:pt x="22548" y="5200"/>
                    <a:pt x="22313" y="4598"/>
                  </a:cubicBezTo>
                  <a:cubicBezTo>
                    <a:pt x="21782" y="3218"/>
                    <a:pt x="21158" y="1747"/>
                    <a:pt x="19871" y="1022"/>
                  </a:cubicBezTo>
                  <a:cubicBezTo>
                    <a:pt x="19605" y="879"/>
                    <a:pt x="19319" y="766"/>
                    <a:pt x="19033" y="675"/>
                  </a:cubicBezTo>
                  <a:cubicBezTo>
                    <a:pt x="18727" y="573"/>
                    <a:pt x="18420" y="491"/>
                    <a:pt x="18124" y="389"/>
                  </a:cubicBezTo>
                  <a:cubicBezTo>
                    <a:pt x="17818" y="276"/>
                    <a:pt x="17511" y="153"/>
                    <a:pt x="17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7" name="Google Shape;8887;p32"/>
            <p:cNvSpPr/>
            <p:nvPr/>
          </p:nvSpPr>
          <p:spPr>
            <a:xfrm>
              <a:off x="3806600" y="3583225"/>
              <a:ext cx="30650" cy="103725"/>
            </a:xfrm>
            <a:custGeom>
              <a:avLst/>
              <a:gdLst/>
              <a:ahLst/>
              <a:cxnLst/>
              <a:rect l="l" t="t" r="r" b="b"/>
              <a:pathLst>
                <a:path w="1226" h="4149" extrusionOk="0">
                  <a:moveTo>
                    <a:pt x="960" y="1"/>
                  </a:moveTo>
                  <a:cubicBezTo>
                    <a:pt x="511" y="328"/>
                    <a:pt x="347" y="920"/>
                    <a:pt x="245" y="1482"/>
                  </a:cubicBezTo>
                  <a:cubicBezTo>
                    <a:pt x="143" y="2054"/>
                    <a:pt x="61" y="2626"/>
                    <a:pt x="20" y="3209"/>
                  </a:cubicBezTo>
                  <a:cubicBezTo>
                    <a:pt x="0" y="3545"/>
                    <a:pt x="0" y="3913"/>
                    <a:pt x="235" y="4148"/>
                  </a:cubicBezTo>
                  <a:cubicBezTo>
                    <a:pt x="297" y="4108"/>
                    <a:pt x="358" y="4067"/>
                    <a:pt x="409" y="4015"/>
                  </a:cubicBezTo>
                  <a:cubicBezTo>
                    <a:pt x="583" y="3831"/>
                    <a:pt x="685" y="3597"/>
                    <a:pt x="776" y="3361"/>
                  </a:cubicBezTo>
                  <a:cubicBezTo>
                    <a:pt x="899" y="3055"/>
                    <a:pt x="1012" y="2748"/>
                    <a:pt x="1063" y="2524"/>
                  </a:cubicBezTo>
                  <a:cubicBezTo>
                    <a:pt x="1185" y="1972"/>
                    <a:pt x="1226" y="1390"/>
                    <a:pt x="1185" y="818"/>
                  </a:cubicBezTo>
                  <a:cubicBezTo>
                    <a:pt x="1165" y="542"/>
                    <a:pt x="1103" y="235"/>
                    <a:pt x="9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8" name="Google Shape;8888;p32"/>
            <p:cNvSpPr/>
            <p:nvPr/>
          </p:nvSpPr>
          <p:spPr>
            <a:xfrm>
              <a:off x="3782575" y="3573300"/>
              <a:ext cx="48050" cy="117825"/>
            </a:xfrm>
            <a:custGeom>
              <a:avLst/>
              <a:gdLst/>
              <a:ahLst/>
              <a:cxnLst/>
              <a:rect l="l" t="t" r="r" b="b"/>
              <a:pathLst>
                <a:path w="1922" h="4713" extrusionOk="0">
                  <a:moveTo>
                    <a:pt x="1260" y="0"/>
                  </a:moveTo>
                  <a:cubicBezTo>
                    <a:pt x="1049" y="0"/>
                    <a:pt x="834" y="86"/>
                    <a:pt x="695" y="244"/>
                  </a:cubicBezTo>
                  <a:cubicBezTo>
                    <a:pt x="645" y="296"/>
                    <a:pt x="614" y="346"/>
                    <a:pt x="583" y="407"/>
                  </a:cubicBezTo>
                  <a:cubicBezTo>
                    <a:pt x="522" y="520"/>
                    <a:pt x="481" y="643"/>
                    <a:pt x="440" y="765"/>
                  </a:cubicBezTo>
                  <a:cubicBezTo>
                    <a:pt x="318" y="1154"/>
                    <a:pt x="225" y="1542"/>
                    <a:pt x="154" y="1930"/>
                  </a:cubicBezTo>
                  <a:cubicBezTo>
                    <a:pt x="62" y="2492"/>
                    <a:pt x="1" y="3074"/>
                    <a:pt x="1" y="3646"/>
                  </a:cubicBezTo>
                  <a:cubicBezTo>
                    <a:pt x="1" y="3779"/>
                    <a:pt x="11" y="3912"/>
                    <a:pt x="11" y="4035"/>
                  </a:cubicBezTo>
                  <a:cubicBezTo>
                    <a:pt x="11" y="4208"/>
                    <a:pt x="32" y="4382"/>
                    <a:pt x="134" y="4514"/>
                  </a:cubicBezTo>
                  <a:cubicBezTo>
                    <a:pt x="236" y="4648"/>
                    <a:pt x="409" y="4698"/>
                    <a:pt x="573" y="4709"/>
                  </a:cubicBezTo>
                  <a:cubicBezTo>
                    <a:pt x="601" y="4712"/>
                    <a:pt x="630" y="4713"/>
                    <a:pt x="658" y="4713"/>
                  </a:cubicBezTo>
                  <a:cubicBezTo>
                    <a:pt x="852" y="4713"/>
                    <a:pt x="1036" y="4653"/>
                    <a:pt x="1196" y="4545"/>
                  </a:cubicBezTo>
                  <a:cubicBezTo>
                    <a:pt x="961" y="4310"/>
                    <a:pt x="961" y="3942"/>
                    <a:pt x="981" y="3606"/>
                  </a:cubicBezTo>
                  <a:cubicBezTo>
                    <a:pt x="1022" y="3023"/>
                    <a:pt x="1104" y="2451"/>
                    <a:pt x="1206" y="1879"/>
                  </a:cubicBezTo>
                  <a:cubicBezTo>
                    <a:pt x="1308" y="1317"/>
                    <a:pt x="1472" y="725"/>
                    <a:pt x="1921" y="398"/>
                  </a:cubicBezTo>
                  <a:cubicBezTo>
                    <a:pt x="1850" y="264"/>
                    <a:pt x="1737" y="152"/>
                    <a:pt x="1594" y="81"/>
                  </a:cubicBezTo>
                  <a:cubicBezTo>
                    <a:pt x="1493" y="26"/>
                    <a:pt x="1377" y="0"/>
                    <a:pt x="1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9" name="Google Shape;8889;p32"/>
            <p:cNvSpPr/>
            <p:nvPr/>
          </p:nvSpPr>
          <p:spPr>
            <a:xfrm>
              <a:off x="3770575" y="3553925"/>
              <a:ext cx="26600" cy="67650"/>
            </a:xfrm>
            <a:custGeom>
              <a:avLst/>
              <a:gdLst/>
              <a:ahLst/>
              <a:cxnLst/>
              <a:rect l="l" t="t" r="r" b="b"/>
              <a:pathLst>
                <a:path w="1064" h="2706" extrusionOk="0">
                  <a:moveTo>
                    <a:pt x="251" y="0"/>
                  </a:moveTo>
                  <a:cubicBezTo>
                    <a:pt x="204" y="0"/>
                    <a:pt x="159" y="12"/>
                    <a:pt x="124" y="38"/>
                  </a:cubicBezTo>
                  <a:cubicBezTo>
                    <a:pt x="1" y="131"/>
                    <a:pt x="21" y="304"/>
                    <a:pt x="52" y="447"/>
                  </a:cubicBezTo>
                  <a:cubicBezTo>
                    <a:pt x="113" y="825"/>
                    <a:pt x="124" y="1214"/>
                    <a:pt x="83" y="1602"/>
                  </a:cubicBezTo>
                  <a:lnTo>
                    <a:pt x="72" y="1612"/>
                  </a:lnTo>
                  <a:cubicBezTo>
                    <a:pt x="154" y="1673"/>
                    <a:pt x="215" y="1755"/>
                    <a:pt x="267" y="1836"/>
                  </a:cubicBezTo>
                  <a:cubicBezTo>
                    <a:pt x="430" y="2092"/>
                    <a:pt x="542" y="2388"/>
                    <a:pt x="573" y="2694"/>
                  </a:cubicBezTo>
                  <a:lnTo>
                    <a:pt x="634" y="2705"/>
                  </a:lnTo>
                  <a:cubicBezTo>
                    <a:pt x="705" y="2317"/>
                    <a:pt x="798" y="1929"/>
                    <a:pt x="920" y="1540"/>
                  </a:cubicBezTo>
                  <a:cubicBezTo>
                    <a:pt x="961" y="1418"/>
                    <a:pt x="1002" y="1295"/>
                    <a:pt x="1063" y="1182"/>
                  </a:cubicBezTo>
                  <a:cubicBezTo>
                    <a:pt x="961" y="968"/>
                    <a:pt x="869" y="744"/>
                    <a:pt x="777" y="529"/>
                  </a:cubicBezTo>
                  <a:cubicBezTo>
                    <a:pt x="696" y="345"/>
                    <a:pt x="594" y="151"/>
                    <a:pt x="430" y="49"/>
                  </a:cubicBezTo>
                  <a:cubicBezTo>
                    <a:pt x="378" y="20"/>
                    <a:pt x="312" y="0"/>
                    <a:pt x="251" y="0"/>
                  </a:cubicBezTo>
                  <a:close/>
                </a:path>
              </a:pathLst>
            </a:custGeom>
            <a:solidFill>
              <a:srgbClr val="BF7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0" name="Google Shape;8890;p32"/>
            <p:cNvSpPr/>
            <p:nvPr/>
          </p:nvSpPr>
          <p:spPr>
            <a:xfrm>
              <a:off x="3673775" y="3588650"/>
              <a:ext cx="112675" cy="98300"/>
            </a:xfrm>
            <a:custGeom>
              <a:avLst/>
              <a:gdLst/>
              <a:ahLst/>
              <a:cxnLst/>
              <a:rect l="l" t="t" r="r" b="b"/>
              <a:pathLst>
                <a:path w="4507" h="3932" extrusionOk="0">
                  <a:moveTo>
                    <a:pt x="2718" y="1"/>
                  </a:moveTo>
                  <a:cubicBezTo>
                    <a:pt x="2617" y="1"/>
                    <a:pt x="2517" y="29"/>
                    <a:pt x="2432" y="90"/>
                  </a:cubicBezTo>
                  <a:cubicBezTo>
                    <a:pt x="2381" y="131"/>
                    <a:pt x="2330" y="182"/>
                    <a:pt x="2259" y="182"/>
                  </a:cubicBezTo>
                  <a:cubicBezTo>
                    <a:pt x="2253" y="185"/>
                    <a:pt x="2246" y="186"/>
                    <a:pt x="2238" y="186"/>
                  </a:cubicBezTo>
                  <a:cubicBezTo>
                    <a:pt x="2220" y="186"/>
                    <a:pt x="2198" y="179"/>
                    <a:pt x="2177" y="172"/>
                  </a:cubicBezTo>
                  <a:cubicBezTo>
                    <a:pt x="2126" y="141"/>
                    <a:pt x="2075" y="100"/>
                    <a:pt x="2034" y="80"/>
                  </a:cubicBezTo>
                  <a:cubicBezTo>
                    <a:pt x="1963" y="36"/>
                    <a:pt x="1882" y="13"/>
                    <a:pt x="1802" y="13"/>
                  </a:cubicBezTo>
                  <a:cubicBezTo>
                    <a:pt x="1731" y="13"/>
                    <a:pt x="1663" y="31"/>
                    <a:pt x="1605" y="70"/>
                  </a:cubicBezTo>
                  <a:cubicBezTo>
                    <a:pt x="1553" y="100"/>
                    <a:pt x="1513" y="131"/>
                    <a:pt x="1462" y="131"/>
                  </a:cubicBezTo>
                  <a:lnTo>
                    <a:pt x="1451" y="131"/>
                  </a:lnTo>
                  <a:cubicBezTo>
                    <a:pt x="1390" y="131"/>
                    <a:pt x="1349" y="80"/>
                    <a:pt x="1298" y="49"/>
                  </a:cubicBezTo>
                  <a:cubicBezTo>
                    <a:pt x="1269" y="34"/>
                    <a:pt x="1238" y="28"/>
                    <a:pt x="1207" y="28"/>
                  </a:cubicBezTo>
                  <a:cubicBezTo>
                    <a:pt x="1090" y="28"/>
                    <a:pt x="969" y="123"/>
                    <a:pt x="879" y="213"/>
                  </a:cubicBezTo>
                  <a:cubicBezTo>
                    <a:pt x="706" y="406"/>
                    <a:pt x="563" y="631"/>
                    <a:pt x="461" y="867"/>
                  </a:cubicBezTo>
                  <a:cubicBezTo>
                    <a:pt x="287" y="1224"/>
                    <a:pt x="184" y="1612"/>
                    <a:pt x="82" y="1990"/>
                  </a:cubicBezTo>
                  <a:cubicBezTo>
                    <a:pt x="41" y="2143"/>
                    <a:pt x="1" y="2307"/>
                    <a:pt x="11" y="2460"/>
                  </a:cubicBezTo>
                  <a:cubicBezTo>
                    <a:pt x="21" y="2491"/>
                    <a:pt x="21" y="2522"/>
                    <a:pt x="32" y="2552"/>
                  </a:cubicBezTo>
                  <a:cubicBezTo>
                    <a:pt x="62" y="2665"/>
                    <a:pt x="113" y="2767"/>
                    <a:pt x="175" y="2869"/>
                  </a:cubicBezTo>
                  <a:cubicBezTo>
                    <a:pt x="552" y="3512"/>
                    <a:pt x="1288" y="3931"/>
                    <a:pt x="2034" y="3931"/>
                  </a:cubicBezTo>
                  <a:cubicBezTo>
                    <a:pt x="2248" y="3931"/>
                    <a:pt x="2463" y="3911"/>
                    <a:pt x="2677" y="3860"/>
                  </a:cubicBezTo>
                  <a:cubicBezTo>
                    <a:pt x="3301" y="3737"/>
                    <a:pt x="3924" y="3502"/>
                    <a:pt x="4353" y="3032"/>
                  </a:cubicBezTo>
                  <a:cubicBezTo>
                    <a:pt x="4353" y="2460"/>
                    <a:pt x="4414" y="1878"/>
                    <a:pt x="4506" y="1316"/>
                  </a:cubicBezTo>
                  <a:lnTo>
                    <a:pt x="4445" y="1305"/>
                  </a:lnTo>
                  <a:cubicBezTo>
                    <a:pt x="4414" y="999"/>
                    <a:pt x="4302" y="703"/>
                    <a:pt x="4139" y="447"/>
                  </a:cubicBezTo>
                  <a:cubicBezTo>
                    <a:pt x="4087" y="366"/>
                    <a:pt x="4026" y="284"/>
                    <a:pt x="3944" y="223"/>
                  </a:cubicBezTo>
                  <a:cubicBezTo>
                    <a:pt x="3914" y="192"/>
                    <a:pt x="3883" y="161"/>
                    <a:pt x="3842" y="141"/>
                  </a:cubicBezTo>
                  <a:cubicBezTo>
                    <a:pt x="3782" y="113"/>
                    <a:pt x="3715" y="98"/>
                    <a:pt x="3649" y="98"/>
                  </a:cubicBezTo>
                  <a:cubicBezTo>
                    <a:pt x="3568" y="98"/>
                    <a:pt x="3490" y="121"/>
                    <a:pt x="3433" y="172"/>
                  </a:cubicBezTo>
                  <a:cubicBezTo>
                    <a:pt x="3403" y="202"/>
                    <a:pt x="3383" y="233"/>
                    <a:pt x="3342" y="243"/>
                  </a:cubicBezTo>
                  <a:cubicBezTo>
                    <a:pt x="3332" y="248"/>
                    <a:pt x="3319" y="251"/>
                    <a:pt x="3306" y="251"/>
                  </a:cubicBezTo>
                  <a:cubicBezTo>
                    <a:pt x="3293" y="251"/>
                    <a:pt x="3280" y="248"/>
                    <a:pt x="3270" y="243"/>
                  </a:cubicBezTo>
                  <a:cubicBezTo>
                    <a:pt x="3219" y="233"/>
                    <a:pt x="3168" y="192"/>
                    <a:pt x="3127" y="151"/>
                  </a:cubicBezTo>
                  <a:cubicBezTo>
                    <a:pt x="3065" y="100"/>
                    <a:pt x="2994" y="59"/>
                    <a:pt x="2922" y="39"/>
                  </a:cubicBezTo>
                  <a:cubicBezTo>
                    <a:pt x="2856" y="14"/>
                    <a:pt x="2787" y="1"/>
                    <a:pt x="2718" y="1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1" name="Google Shape;8891;p32"/>
            <p:cNvSpPr/>
            <p:nvPr/>
          </p:nvSpPr>
          <p:spPr>
            <a:xfrm>
              <a:off x="3649525" y="3337025"/>
              <a:ext cx="98350" cy="273300"/>
            </a:xfrm>
            <a:custGeom>
              <a:avLst/>
              <a:gdLst/>
              <a:ahLst/>
              <a:cxnLst/>
              <a:rect l="l" t="t" r="r" b="b"/>
              <a:pathLst>
                <a:path w="3934" h="10932" extrusionOk="0">
                  <a:moveTo>
                    <a:pt x="3933" y="0"/>
                  </a:moveTo>
                  <a:lnTo>
                    <a:pt x="3933" y="0"/>
                  </a:lnTo>
                  <a:cubicBezTo>
                    <a:pt x="3279" y="143"/>
                    <a:pt x="2616" y="307"/>
                    <a:pt x="2023" y="623"/>
                  </a:cubicBezTo>
                  <a:cubicBezTo>
                    <a:pt x="1379" y="960"/>
                    <a:pt x="859" y="1471"/>
                    <a:pt x="337" y="1982"/>
                  </a:cubicBezTo>
                  <a:cubicBezTo>
                    <a:pt x="296" y="2135"/>
                    <a:pt x="266" y="2298"/>
                    <a:pt x="235" y="2462"/>
                  </a:cubicBezTo>
                  <a:cubicBezTo>
                    <a:pt x="0" y="3903"/>
                    <a:pt x="103" y="5404"/>
                    <a:pt x="521" y="6804"/>
                  </a:cubicBezTo>
                  <a:cubicBezTo>
                    <a:pt x="603" y="7090"/>
                    <a:pt x="705" y="7386"/>
                    <a:pt x="818" y="7662"/>
                  </a:cubicBezTo>
                  <a:cubicBezTo>
                    <a:pt x="716" y="7693"/>
                    <a:pt x="613" y="7713"/>
                    <a:pt x="521" y="7744"/>
                  </a:cubicBezTo>
                  <a:cubicBezTo>
                    <a:pt x="480" y="7989"/>
                    <a:pt x="470" y="8234"/>
                    <a:pt x="470" y="8480"/>
                  </a:cubicBezTo>
                  <a:lnTo>
                    <a:pt x="470" y="8500"/>
                  </a:lnTo>
                  <a:cubicBezTo>
                    <a:pt x="532" y="8500"/>
                    <a:pt x="582" y="8500"/>
                    <a:pt x="634" y="8510"/>
                  </a:cubicBezTo>
                  <a:cubicBezTo>
                    <a:pt x="828" y="8541"/>
                    <a:pt x="1002" y="8633"/>
                    <a:pt x="1124" y="8776"/>
                  </a:cubicBezTo>
                  <a:cubicBezTo>
                    <a:pt x="1186" y="8837"/>
                    <a:pt x="1236" y="8919"/>
                    <a:pt x="1267" y="9000"/>
                  </a:cubicBezTo>
                  <a:cubicBezTo>
                    <a:pt x="1349" y="9174"/>
                    <a:pt x="1359" y="9379"/>
                    <a:pt x="1369" y="9572"/>
                  </a:cubicBezTo>
                  <a:cubicBezTo>
                    <a:pt x="1390" y="10022"/>
                    <a:pt x="1400" y="10462"/>
                    <a:pt x="1400" y="10911"/>
                  </a:cubicBezTo>
                  <a:lnTo>
                    <a:pt x="1431" y="10932"/>
                  </a:lnTo>
                  <a:cubicBezTo>
                    <a:pt x="1533" y="10696"/>
                    <a:pt x="1676" y="10471"/>
                    <a:pt x="1849" y="10278"/>
                  </a:cubicBezTo>
                  <a:cubicBezTo>
                    <a:pt x="1939" y="10188"/>
                    <a:pt x="2060" y="10093"/>
                    <a:pt x="2177" y="10093"/>
                  </a:cubicBezTo>
                  <a:cubicBezTo>
                    <a:pt x="2208" y="10093"/>
                    <a:pt x="2239" y="10099"/>
                    <a:pt x="2268" y="10114"/>
                  </a:cubicBezTo>
                  <a:cubicBezTo>
                    <a:pt x="2319" y="10145"/>
                    <a:pt x="2360" y="10196"/>
                    <a:pt x="2421" y="10196"/>
                  </a:cubicBezTo>
                  <a:lnTo>
                    <a:pt x="2432" y="10196"/>
                  </a:lnTo>
                  <a:cubicBezTo>
                    <a:pt x="2483" y="10196"/>
                    <a:pt x="2523" y="10165"/>
                    <a:pt x="2575" y="10135"/>
                  </a:cubicBezTo>
                  <a:cubicBezTo>
                    <a:pt x="2633" y="10096"/>
                    <a:pt x="2701" y="10078"/>
                    <a:pt x="2772" y="10078"/>
                  </a:cubicBezTo>
                  <a:cubicBezTo>
                    <a:pt x="2852" y="10078"/>
                    <a:pt x="2933" y="10101"/>
                    <a:pt x="3004" y="10145"/>
                  </a:cubicBezTo>
                  <a:cubicBezTo>
                    <a:pt x="3045" y="10165"/>
                    <a:pt x="3096" y="10206"/>
                    <a:pt x="3147" y="10237"/>
                  </a:cubicBezTo>
                  <a:cubicBezTo>
                    <a:pt x="3168" y="10244"/>
                    <a:pt x="3190" y="10251"/>
                    <a:pt x="3208" y="10251"/>
                  </a:cubicBezTo>
                  <a:cubicBezTo>
                    <a:pt x="3216" y="10251"/>
                    <a:pt x="3223" y="10250"/>
                    <a:pt x="3229" y="10247"/>
                  </a:cubicBezTo>
                  <a:cubicBezTo>
                    <a:pt x="3300" y="10247"/>
                    <a:pt x="3351" y="10196"/>
                    <a:pt x="3402" y="10155"/>
                  </a:cubicBezTo>
                  <a:cubicBezTo>
                    <a:pt x="3487" y="10094"/>
                    <a:pt x="3587" y="10066"/>
                    <a:pt x="3688" y="10066"/>
                  </a:cubicBezTo>
                  <a:cubicBezTo>
                    <a:pt x="3757" y="10066"/>
                    <a:pt x="3826" y="10079"/>
                    <a:pt x="3892" y="10104"/>
                  </a:cubicBezTo>
                  <a:lnTo>
                    <a:pt x="3903" y="10073"/>
                  </a:lnTo>
                  <a:cubicBezTo>
                    <a:pt x="3790" y="9409"/>
                    <a:pt x="3372" y="8827"/>
                    <a:pt x="3239" y="8163"/>
                  </a:cubicBezTo>
                  <a:lnTo>
                    <a:pt x="3239" y="8153"/>
                  </a:lnTo>
                  <a:cubicBezTo>
                    <a:pt x="3177" y="7867"/>
                    <a:pt x="3177" y="7560"/>
                    <a:pt x="3177" y="7254"/>
                  </a:cubicBezTo>
                  <a:cubicBezTo>
                    <a:pt x="3177" y="4812"/>
                    <a:pt x="3208" y="2329"/>
                    <a:pt x="3933" y="0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2" name="Google Shape;8892;p32"/>
            <p:cNvSpPr/>
            <p:nvPr/>
          </p:nvSpPr>
          <p:spPr>
            <a:xfrm>
              <a:off x="3650275" y="3556400"/>
              <a:ext cx="35025" cy="106775"/>
            </a:xfrm>
            <a:custGeom>
              <a:avLst/>
              <a:gdLst/>
              <a:ahLst/>
              <a:cxnLst/>
              <a:rect l="l" t="t" r="r" b="b"/>
              <a:pathLst>
                <a:path w="1401" h="4271" extrusionOk="0">
                  <a:moveTo>
                    <a:pt x="1094" y="1"/>
                  </a:moveTo>
                  <a:cubicBezTo>
                    <a:pt x="879" y="62"/>
                    <a:pt x="706" y="225"/>
                    <a:pt x="573" y="409"/>
                  </a:cubicBezTo>
                  <a:cubicBezTo>
                    <a:pt x="430" y="604"/>
                    <a:pt x="348" y="838"/>
                    <a:pt x="277" y="1083"/>
                  </a:cubicBezTo>
                  <a:cubicBezTo>
                    <a:pt x="82" y="1748"/>
                    <a:pt x="1" y="2443"/>
                    <a:pt x="32" y="3137"/>
                  </a:cubicBezTo>
                  <a:cubicBezTo>
                    <a:pt x="32" y="3392"/>
                    <a:pt x="62" y="3638"/>
                    <a:pt x="185" y="3862"/>
                  </a:cubicBezTo>
                  <a:cubicBezTo>
                    <a:pt x="277" y="4036"/>
                    <a:pt x="440" y="4179"/>
                    <a:pt x="624" y="4261"/>
                  </a:cubicBezTo>
                  <a:lnTo>
                    <a:pt x="624" y="4271"/>
                  </a:lnTo>
                  <a:cubicBezTo>
                    <a:pt x="767" y="4148"/>
                    <a:pt x="879" y="4005"/>
                    <a:pt x="972" y="3842"/>
                  </a:cubicBezTo>
                  <a:cubicBezTo>
                    <a:pt x="961" y="3812"/>
                    <a:pt x="961" y="3781"/>
                    <a:pt x="951" y="3750"/>
                  </a:cubicBezTo>
                  <a:cubicBezTo>
                    <a:pt x="941" y="3597"/>
                    <a:pt x="981" y="3433"/>
                    <a:pt x="1022" y="3280"/>
                  </a:cubicBezTo>
                  <a:cubicBezTo>
                    <a:pt x="1124" y="2902"/>
                    <a:pt x="1227" y="2514"/>
                    <a:pt x="1401" y="2157"/>
                  </a:cubicBezTo>
                  <a:lnTo>
                    <a:pt x="1370" y="2136"/>
                  </a:lnTo>
                  <a:cubicBezTo>
                    <a:pt x="1370" y="1687"/>
                    <a:pt x="1360" y="1247"/>
                    <a:pt x="1339" y="797"/>
                  </a:cubicBezTo>
                  <a:cubicBezTo>
                    <a:pt x="1329" y="604"/>
                    <a:pt x="1319" y="399"/>
                    <a:pt x="1237" y="225"/>
                  </a:cubicBezTo>
                  <a:cubicBezTo>
                    <a:pt x="1206" y="144"/>
                    <a:pt x="1156" y="62"/>
                    <a:pt x="10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3" name="Google Shape;8893;p32"/>
            <p:cNvSpPr/>
            <p:nvPr/>
          </p:nvSpPr>
          <p:spPr>
            <a:xfrm>
              <a:off x="3493450" y="3919600"/>
              <a:ext cx="191075" cy="253900"/>
            </a:xfrm>
            <a:custGeom>
              <a:avLst/>
              <a:gdLst/>
              <a:ahLst/>
              <a:cxnLst/>
              <a:rect l="l" t="t" r="r" b="b"/>
              <a:pathLst>
                <a:path w="7643" h="10156" extrusionOk="0">
                  <a:moveTo>
                    <a:pt x="7316" y="0"/>
                  </a:moveTo>
                  <a:cubicBezTo>
                    <a:pt x="6080" y="849"/>
                    <a:pt x="4496" y="960"/>
                    <a:pt x="3036" y="1318"/>
                  </a:cubicBezTo>
                  <a:cubicBezTo>
                    <a:pt x="2003" y="1573"/>
                    <a:pt x="992" y="1952"/>
                    <a:pt x="52" y="2463"/>
                  </a:cubicBezTo>
                  <a:lnTo>
                    <a:pt x="1" y="2473"/>
                  </a:lnTo>
                  <a:cubicBezTo>
                    <a:pt x="52" y="2656"/>
                    <a:pt x="103" y="2851"/>
                    <a:pt x="144" y="3035"/>
                  </a:cubicBezTo>
                  <a:cubicBezTo>
                    <a:pt x="481" y="4404"/>
                    <a:pt x="696" y="5793"/>
                    <a:pt x="920" y="7192"/>
                  </a:cubicBezTo>
                  <a:lnTo>
                    <a:pt x="1401" y="10155"/>
                  </a:lnTo>
                  <a:cubicBezTo>
                    <a:pt x="1401" y="10155"/>
                    <a:pt x="7622" y="10155"/>
                    <a:pt x="7643" y="10094"/>
                  </a:cubicBezTo>
                  <a:cubicBezTo>
                    <a:pt x="7408" y="6743"/>
                    <a:pt x="7459" y="3362"/>
                    <a:pt x="7357" y="0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4" name="Google Shape;8894;p32"/>
            <p:cNvSpPr/>
            <p:nvPr/>
          </p:nvSpPr>
          <p:spPr>
            <a:xfrm>
              <a:off x="3628825" y="3549525"/>
              <a:ext cx="48825" cy="123225"/>
            </a:xfrm>
            <a:custGeom>
              <a:avLst/>
              <a:gdLst/>
              <a:ahLst/>
              <a:cxnLst/>
              <a:rect l="l" t="t" r="r" b="b"/>
              <a:pathLst>
                <a:path w="1953" h="4929" extrusionOk="0">
                  <a:moveTo>
                    <a:pt x="1298" y="0"/>
                  </a:moveTo>
                  <a:cubicBezTo>
                    <a:pt x="1083" y="10"/>
                    <a:pt x="859" y="112"/>
                    <a:pt x="716" y="286"/>
                  </a:cubicBezTo>
                  <a:cubicBezTo>
                    <a:pt x="583" y="429"/>
                    <a:pt x="511" y="613"/>
                    <a:pt x="450" y="797"/>
                  </a:cubicBezTo>
                  <a:cubicBezTo>
                    <a:pt x="307" y="1226"/>
                    <a:pt x="205" y="1665"/>
                    <a:pt x="134" y="2114"/>
                  </a:cubicBezTo>
                  <a:cubicBezTo>
                    <a:pt x="52" y="2656"/>
                    <a:pt x="11" y="3208"/>
                    <a:pt x="11" y="3749"/>
                  </a:cubicBezTo>
                  <a:cubicBezTo>
                    <a:pt x="1" y="3994"/>
                    <a:pt x="11" y="4239"/>
                    <a:pt x="103" y="4464"/>
                  </a:cubicBezTo>
                  <a:cubicBezTo>
                    <a:pt x="134" y="4557"/>
                    <a:pt x="184" y="4638"/>
                    <a:pt x="256" y="4709"/>
                  </a:cubicBezTo>
                  <a:cubicBezTo>
                    <a:pt x="348" y="4822"/>
                    <a:pt x="470" y="4904"/>
                    <a:pt x="614" y="4924"/>
                  </a:cubicBezTo>
                  <a:cubicBezTo>
                    <a:pt x="633" y="4927"/>
                    <a:pt x="652" y="4928"/>
                    <a:pt x="673" y="4928"/>
                  </a:cubicBezTo>
                  <a:cubicBezTo>
                    <a:pt x="728" y="4928"/>
                    <a:pt x="786" y="4919"/>
                    <a:pt x="838" y="4904"/>
                  </a:cubicBezTo>
                  <a:cubicBezTo>
                    <a:pt x="920" y="4893"/>
                    <a:pt x="1002" y="4863"/>
                    <a:pt x="1074" y="4822"/>
                  </a:cubicBezTo>
                  <a:cubicBezTo>
                    <a:pt x="1217" y="4750"/>
                    <a:pt x="1360" y="4659"/>
                    <a:pt x="1482" y="4546"/>
                  </a:cubicBezTo>
                  <a:lnTo>
                    <a:pt x="1482" y="4536"/>
                  </a:lnTo>
                  <a:cubicBezTo>
                    <a:pt x="1298" y="4454"/>
                    <a:pt x="1135" y="4311"/>
                    <a:pt x="1043" y="4137"/>
                  </a:cubicBezTo>
                  <a:cubicBezTo>
                    <a:pt x="920" y="3913"/>
                    <a:pt x="890" y="3667"/>
                    <a:pt x="890" y="3412"/>
                  </a:cubicBezTo>
                  <a:cubicBezTo>
                    <a:pt x="859" y="2718"/>
                    <a:pt x="940" y="2023"/>
                    <a:pt x="1135" y="1358"/>
                  </a:cubicBezTo>
                  <a:cubicBezTo>
                    <a:pt x="1206" y="1113"/>
                    <a:pt x="1288" y="879"/>
                    <a:pt x="1431" y="684"/>
                  </a:cubicBezTo>
                  <a:cubicBezTo>
                    <a:pt x="1564" y="500"/>
                    <a:pt x="1737" y="337"/>
                    <a:pt x="1952" y="276"/>
                  </a:cubicBezTo>
                  <a:cubicBezTo>
                    <a:pt x="1830" y="133"/>
                    <a:pt x="1656" y="41"/>
                    <a:pt x="1462" y="10"/>
                  </a:cubicBezTo>
                  <a:cubicBezTo>
                    <a:pt x="1410" y="0"/>
                    <a:pt x="1360" y="0"/>
                    <a:pt x="1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5" name="Google Shape;8895;p32"/>
            <p:cNvSpPr/>
            <p:nvPr/>
          </p:nvSpPr>
          <p:spPr>
            <a:xfrm>
              <a:off x="3289400" y="3512700"/>
              <a:ext cx="345850" cy="176575"/>
            </a:xfrm>
            <a:custGeom>
              <a:avLst/>
              <a:gdLst/>
              <a:ahLst/>
              <a:cxnLst/>
              <a:rect l="l" t="t" r="r" b="b"/>
              <a:pathLst>
                <a:path w="13834" h="7063" extrusionOk="0">
                  <a:moveTo>
                    <a:pt x="6584" y="0"/>
                  </a:moveTo>
                  <a:cubicBezTo>
                    <a:pt x="4973" y="0"/>
                    <a:pt x="3359" y="340"/>
                    <a:pt x="1768" y="768"/>
                  </a:cubicBezTo>
                  <a:lnTo>
                    <a:pt x="1778" y="829"/>
                  </a:lnTo>
                  <a:cubicBezTo>
                    <a:pt x="1369" y="2413"/>
                    <a:pt x="644" y="3884"/>
                    <a:pt x="0" y="5406"/>
                  </a:cubicBezTo>
                  <a:lnTo>
                    <a:pt x="10" y="5406"/>
                  </a:lnTo>
                  <a:cubicBezTo>
                    <a:pt x="2518" y="6506"/>
                    <a:pt x="5257" y="7062"/>
                    <a:pt x="7997" y="7062"/>
                  </a:cubicBezTo>
                  <a:cubicBezTo>
                    <a:pt x="9967" y="7062"/>
                    <a:pt x="11938" y="6774"/>
                    <a:pt x="13823" y="6193"/>
                  </a:cubicBezTo>
                  <a:lnTo>
                    <a:pt x="13833" y="6182"/>
                  </a:lnTo>
                  <a:cubicBezTo>
                    <a:pt x="13761" y="6111"/>
                    <a:pt x="13711" y="6030"/>
                    <a:pt x="13680" y="5937"/>
                  </a:cubicBezTo>
                  <a:cubicBezTo>
                    <a:pt x="13588" y="5712"/>
                    <a:pt x="13578" y="5467"/>
                    <a:pt x="13588" y="5222"/>
                  </a:cubicBezTo>
                  <a:cubicBezTo>
                    <a:pt x="13588" y="4681"/>
                    <a:pt x="13629" y="4129"/>
                    <a:pt x="13711" y="3587"/>
                  </a:cubicBezTo>
                  <a:lnTo>
                    <a:pt x="13700" y="3587"/>
                  </a:lnTo>
                  <a:cubicBezTo>
                    <a:pt x="13506" y="2760"/>
                    <a:pt x="13455" y="1780"/>
                    <a:pt x="13547" y="942"/>
                  </a:cubicBezTo>
                  <a:lnTo>
                    <a:pt x="13547" y="942"/>
                  </a:lnTo>
                  <a:cubicBezTo>
                    <a:pt x="13310" y="962"/>
                    <a:pt x="13072" y="972"/>
                    <a:pt x="12835" y="972"/>
                  </a:cubicBezTo>
                  <a:cubicBezTo>
                    <a:pt x="12358" y="972"/>
                    <a:pt x="11883" y="931"/>
                    <a:pt x="11412" y="850"/>
                  </a:cubicBezTo>
                  <a:cubicBezTo>
                    <a:pt x="10370" y="676"/>
                    <a:pt x="9359" y="329"/>
                    <a:pt x="8326" y="145"/>
                  </a:cubicBezTo>
                  <a:cubicBezTo>
                    <a:pt x="7747" y="45"/>
                    <a:pt x="7165" y="0"/>
                    <a:pt x="6584" y="0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6" name="Google Shape;8896;p32"/>
            <p:cNvSpPr/>
            <p:nvPr/>
          </p:nvSpPr>
          <p:spPr>
            <a:xfrm>
              <a:off x="3395900" y="3088250"/>
              <a:ext cx="109100" cy="58750"/>
            </a:xfrm>
            <a:custGeom>
              <a:avLst/>
              <a:gdLst/>
              <a:ahLst/>
              <a:cxnLst/>
              <a:rect l="l" t="t" r="r" b="b"/>
              <a:pathLst>
                <a:path w="4364" h="2350" extrusionOk="0">
                  <a:moveTo>
                    <a:pt x="4363" y="0"/>
                  </a:moveTo>
                  <a:lnTo>
                    <a:pt x="4363" y="0"/>
                  </a:lnTo>
                  <a:cubicBezTo>
                    <a:pt x="4352" y="10"/>
                    <a:pt x="4343" y="10"/>
                    <a:pt x="4343" y="21"/>
                  </a:cubicBezTo>
                  <a:cubicBezTo>
                    <a:pt x="3882" y="399"/>
                    <a:pt x="3304" y="685"/>
                    <a:pt x="2707" y="685"/>
                  </a:cubicBezTo>
                  <a:cubicBezTo>
                    <a:pt x="2643" y="685"/>
                    <a:pt x="2578" y="682"/>
                    <a:pt x="2513" y="675"/>
                  </a:cubicBezTo>
                  <a:cubicBezTo>
                    <a:pt x="2248" y="644"/>
                    <a:pt x="2003" y="562"/>
                    <a:pt x="1768" y="439"/>
                  </a:cubicBezTo>
                  <a:lnTo>
                    <a:pt x="1748" y="501"/>
                  </a:lnTo>
                  <a:cubicBezTo>
                    <a:pt x="1206" y="1124"/>
                    <a:pt x="634" y="1767"/>
                    <a:pt x="0" y="2299"/>
                  </a:cubicBezTo>
                  <a:cubicBezTo>
                    <a:pt x="239" y="2332"/>
                    <a:pt x="481" y="2350"/>
                    <a:pt x="723" y="2350"/>
                  </a:cubicBezTo>
                  <a:cubicBezTo>
                    <a:pt x="1371" y="2350"/>
                    <a:pt x="2018" y="2224"/>
                    <a:pt x="2606" y="1942"/>
                  </a:cubicBezTo>
                  <a:cubicBezTo>
                    <a:pt x="3413" y="1553"/>
                    <a:pt x="4077" y="848"/>
                    <a:pt x="4363" y="0"/>
                  </a:cubicBezTo>
                  <a:close/>
                </a:path>
              </a:pathLst>
            </a:custGeom>
            <a:solidFill>
              <a:srgbClr val="BF7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7" name="Google Shape;8897;p32"/>
            <p:cNvSpPr/>
            <p:nvPr/>
          </p:nvSpPr>
          <p:spPr>
            <a:xfrm>
              <a:off x="3376750" y="2843300"/>
              <a:ext cx="251350" cy="417950"/>
            </a:xfrm>
            <a:custGeom>
              <a:avLst/>
              <a:gdLst/>
              <a:ahLst/>
              <a:cxnLst/>
              <a:rect l="l" t="t" r="r" b="b"/>
              <a:pathLst>
                <a:path w="10054" h="16718" extrusionOk="0">
                  <a:moveTo>
                    <a:pt x="4067" y="1"/>
                  </a:moveTo>
                  <a:cubicBezTo>
                    <a:pt x="3413" y="645"/>
                    <a:pt x="2698" y="1145"/>
                    <a:pt x="1931" y="1503"/>
                  </a:cubicBezTo>
                  <a:cubicBezTo>
                    <a:pt x="1656" y="1625"/>
                    <a:pt x="1369" y="1737"/>
                    <a:pt x="1186" y="1973"/>
                  </a:cubicBezTo>
                  <a:cubicBezTo>
                    <a:pt x="1052" y="2126"/>
                    <a:pt x="981" y="2320"/>
                    <a:pt x="909" y="2514"/>
                  </a:cubicBezTo>
                  <a:cubicBezTo>
                    <a:pt x="644" y="3301"/>
                    <a:pt x="491" y="4128"/>
                    <a:pt x="470" y="4956"/>
                  </a:cubicBezTo>
                  <a:cubicBezTo>
                    <a:pt x="460" y="5058"/>
                    <a:pt x="460" y="5160"/>
                    <a:pt x="460" y="5262"/>
                  </a:cubicBezTo>
                  <a:cubicBezTo>
                    <a:pt x="460" y="6243"/>
                    <a:pt x="623" y="7234"/>
                    <a:pt x="961" y="8153"/>
                  </a:cubicBezTo>
                  <a:cubicBezTo>
                    <a:pt x="981" y="8225"/>
                    <a:pt x="1011" y="8296"/>
                    <a:pt x="1032" y="8358"/>
                  </a:cubicBezTo>
                  <a:cubicBezTo>
                    <a:pt x="1349" y="9124"/>
                    <a:pt x="1849" y="9880"/>
                    <a:pt x="2534" y="10237"/>
                  </a:cubicBezTo>
                  <a:cubicBezTo>
                    <a:pt x="2769" y="10360"/>
                    <a:pt x="3014" y="10442"/>
                    <a:pt x="3279" y="10473"/>
                  </a:cubicBezTo>
                  <a:cubicBezTo>
                    <a:pt x="3344" y="10480"/>
                    <a:pt x="3409" y="10483"/>
                    <a:pt x="3473" y="10483"/>
                  </a:cubicBezTo>
                  <a:cubicBezTo>
                    <a:pt x="4070" y="10483"/>
                    <a:pt x="4648" y="10197"/>
                    <a:pt x="5109" y="9819"/>
                  </a:cubicBezTo>
                  <a:cubicBezTo>
                    <a:pt x="5109" y="9808"/>
                    <a:pt x="5118" y="9808"/>
                    <a:pt x="5129" y="9798"/>
                  </a:cubicBezTo>
                  <a:lnTo>
                    <a:pt x="5129" y="9798"/>
                  </a:lnTo>
                  <a:cubicBezTo>
                    <a:pt x="4843" y="10646"/>
                    <a:pt x="4179" y="11351"/>
                    <a:pt x="3372" y="11740"/>
                  </a:cubicBezTo>
                  <a:cubicBezTo>
                    <a:pt x="2784" y="12022"/>
                    <a:pt x="2137" y="12148"/>
                    <a:pt x="1489" y="12148"/>
                  </a:cubicBezTo>
                  <a:cubicBezTo>
                    <a:pt x="1247" y="12148"/>
                    <a:pt x="1005" y="12130"/>
                    <a:pt x="766" y="12097"/>
                  </a:cubicBezTo>
                  <a:cubicBezTo>
                    <a:pt x="521" y="12301"/>
                    <a:pt x="266" y="12485"/>
                    <a:pt x="0" y="12639"/>
                  </a:cubicBezTo>
                  <a:cubicBezTo>
                    <a:pt x="235" y="13833"/>
                    <a:pt x="940" y="14916"/>
                    <a:pt x="1911" y="15642"/>
                  </a:cubicBezTo>
                  <a:cubicBezTo>
                    <a:pt x="2862" y="16350"/>
                    <a:pt x="4043" y="16718"/>
                    <a:pt x="5219" y="16718"/>
                  </a:cubicBezTo>
                  <a:cubicBezTo>
                    <a:pt x="5281" y="16718"/>
                    <a:pt x="5343" y="16717"/>
                    <a:pt x="5404" y="16714"/>
                  </a:cubicBezTo>
                  <a:cubicBezTo>
                    <a:pt x="6559" y="16674"/>
                    <a:pt x="7713" y="16265"/>
                    <a:pt x="8582" y="15509"/>
                  </a:cubicBezTo>
                  <a:cubicBezTo>
                    <a:pt x="9450" y="14764"/>
                    <a:pt x="10022" y="13660"/>
                    <a:pt x="10053" y="12516"/>
                  </a:cubicBezTo>
                  <a:cubicBezTo>
                    <a:pt x="9706" y="12271"/>
                    <a:pt x="9379" y="11974"/>
                    <a:pt x="9113" y="11647"/>
                  </a:cubicBezTo>
                  <a:cubicBezTo>
                    <a:pt x="7990" y="10248"/>
                    <a:pt x="7856" y="8317"/>
                    <a:pt x="7836" y="6519"/>
                  </a:cubicBezTo>
                  <a:lnTo>
                    <a:pt x="7836" y="6519"/>
                  </a:lnTo>
                  <a:cubicBezTo>
                    <a:pt x="7937" y="6576"/>
                    <a:pt x="8062" y="6604"/>
                    <a:pt x="8195" y="6604"/>
                  </a:cubicBezTo>
                  <a:cubicBezTo>
                    <a:pt x="8437" y="6604"/>
                    <a:pt x="8708" y="6513"/>
                    <a:pt x="8919" y="6355"/>
                  </a:cubicBezTo>
                  <a:cubicBezTo>
                    <a:pt x="9236" y="6110"/>
                    <a:pt x="9440" y="5742"/>
                    <a:pt x="9593" y="5365"/>
                  </a:cubicBezTo>
                  <a:cubicBezTo>
                    <a:pt x="9685" y="5140"/>
                    <a:pt x="9777" y="4895"/>
                    <a:pt x="9767" y="4649"/>
                  </a:cubicBezTo>
                  <a:cubicBezTo>
                    <a:pt x="9757" y="4394"/>
                    <a:pt x="9645" y="4139"/>
                    <a:pt x="9430" y="4026"/>
                  </a:cubicBezTo>
                  <a:cubicBezTo>
                    <a:pt x="9335" y="3975"/>
                    <a:pt x="9234" y="3953"/>
                    <a:pt x="9131" y="3953"/>
                  </a:cubicBezTo>
                  <a:cubicBezTo>
                    <a:pt x="8967" y="3953"/>
                    <a:pt x="8802" y="4010"/>
                    <a:pt x="8664" y="4098"/>
                  </a:cubicBezTo>
                  <a:cubicBezTo>
                    <a:pt x="8439" y="4251"/>
                    <a:pt x="8276" y="4475"/>
                    <a:pt x="8122" y="4690"/>
                  </a:cubicBezTo>
                  <a:cubicBezTo>
                    <a:pt x="7417" y="4343"/>
                    <a:pt x="6988" y="3658"/>
                    <a:pt x="6375" y="3229"/>
                  </a:cubicBezTo>
                  <a:cubicBezTo>
                    <a:pt x="6130" y="3056"/>
                    <a:pt x="5844" y="2922"/>
                    <a:pt x="5599" y="2749"/>
                  </a:cubicBezTo>
                  <a:cubicBezTo>
                    <a:pt x="4720" y="2136"/>
                    <a:pt x="4271" y="1063"/>
                    <a:pt x="4067" y="1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8" name="Google Shape;8898;p32"/>
            <p:cNvSpPr/>
            <p:nvPr/>
          </p:nvSpPr>
          <p:spPr>
            <a:xfrm>
              <a:off x="3224525" y="3926925"/>
              <a:ext cx="192325" cy="252175"/>
            </a:xfrm>
            <a:custGeom>
              <a:avLst/>
              <a:gdLst/>
              <a:ahLst/>
              <a:cxnLst/>
              <a:rect l="l" t="t" r="r" b="b"/>
              <a:pathLst>
                <a:path w="7693" h="10087" extrusionOk="0">
                  <a:moveTo>
                    <a:pt x="993" y="1"/>
                  </a:moveTo>
                  <a:cubicBezTo>
                    <a:pt x="727" y="1"/>
                    <a:pt x="460" y="21"/>
                    <a:pt x="194" y="65"/>
                  </a:cubicBezTo>
                  <a:lnTo>
                    <a:pt x="174" y="65"/>
                  </a:lnTo>
                  <a:cubicBezTo>
                    <a:pt x="1" y="3600"/>
                    <a:pt x="266" y="10087"/>
                    <a:pt x="266" y="10087"/>
                  </a:cubicBezTo>
                  <a:cubicBezTo>
                    <a:pt x="266" y="10087"/>
                    <a:pt x="6049" y="10087"/>
                    <a:pt x="6049" y="9944"/>
                  </a:cubicBezTo>
                  <a:cubicBezTo>
                    <a:pt x="6069" y="7472"/>
                    <a:pt x="6487" y="4999"/>
                    <a:pt x="7295" y="2660"/>
                  </a:cubicBezTo>
                  <a:cubicBezTo>
                    <a:pt x="7418" y="2292"/>
                    <a:pt x="7561" y="1925"/>
                    <a:pt x="7693" y="1557"/>
                  </a:cubicBezTo>
                  <a:cubicBezTo>
                    <a:pt x="6426" y="1505"/>
                    <a:pt x="5211" y="1035"/>
                    <a:pt x="4005" y="627"/>
                  </a:cubicBezTo>
                  <a:cubicBezTo>
                    <a:pt x="3033" y="295"/>
                    <a:pt x="2015" y="1"/>
                    <a:pt x="993" y="1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9" name="Google Shape;8899;p32"/>
            <p:cNvSpPr/>
            <p:nvPr/>
          </p:nvSpPr>
          <p:spPr>
            <a:xfrm>
              <a:off x="3154275" y="3293075"/>
              <a:ext cx="155575" cy="318600"/>
            </a:xfrm>
            <a:custGeom>
              <a:avLst/>
              <a:gdLst/>
              <a:ahLst/>
              <a:cxnLst/>
              <a:rect l="l" t="t" r="r" b="b"/>
              <a:pathLst>
                <a:path w="6223" h="12744" extrusionOk="0">
                  <a:moveTo>
                    <a:pt x="185" y="1"/>
                  </a:moveTo>
                  <a:lnTo>
                    <a:pt x="175" y="11"/>
                  </a:lnTo>
                  <a:cubicBezTo>
                    <a:pt x="11" y="2167"/>
                    <a:pt x="1" y="4333"/>
                    <a:pt x="11" y="6498"/>
                  </a:cubicBezTo>
                  <a:cubicBezTo>
                    <a:pt x="21" y="8204"/>
                    <a:pt x="62" y="9972"/>
                    <a:pt x="757" y="11535"/>
                  </a:cubicBezTo>
                  <a:cubicBezTo>
                    <a:pt x="1002" y="12077"/>
                    <a:pt x="1401" y="12638"/>
                    <a:pt x="1983" y="12730"/>
                  </a:cubicBezTo>
                  <a:cubicBezTo>
                    <a:pt x="2037" y="12739"/>
                    <a:pt x="2092" y="12743"/>
                    <a:pt x="2146" y="12743"/>
                  </a:cubicBezTo>
                  <a:cubicBezTo>
                    <a:pt x="2539" y="12743"/>
                    <a:pt x="2918" y="12527"/>
                    <a:pt x="3178" y="12240"/>
                  </a:cubicBezTo>
                  <a:cubicBezTo>
                    <a:pt x="3485" y="11913"/>
                    <a:pt x="3679" y="11505"/>
                    <a:pt x="3873" y="11096"/>
                  </a:cubicBezTo>
                  <a:cubicBezTo>
                    <a:pt x="3955" y="10922"/>
                    <a:pt x="4037" y="10738"/>
                    <a:pt x="4087" y="10605"/>
                  </a:cubicBezTo>
                  <a:cubicBezTo>
                    <a:pt x="4915" y="8072"/>
                    <a:pt x="5620" y="5497"/>
                    <a:pt x="6202" y="2892"/>
                  </a:cubicBezTo>
                  <a:lnTo>
                    <a:pt x="6223" y="2821"/>
                  </a:lnTo>
                  <a:cubicBezTo>
                    <a:pt x="5875" y="2708"/>
                    <a:pt x="5528" y="2544"/>
                    <a:pt x="5191" y="2371"/>
                  </a:cubicBezTo>
                  <a:cubicBezTo>
                    <a:pt x="4588" y="2065"/>
                    <a:pt x="4016" y="1707"/>
                    <a:pt x="3392" y="1431"/>
                  </a:cubicBezTo>
                  <a:cubicBezTo>
                    <a:pt x="3281" y="1390"/>
                    <a:pt x="3168" y="1339"/>
                    <a:pt x="3056" y="1309"/>
                  </a:cubicBezTo>
                  <a:cubicBezTo>
                    <a:pt x="2923" y="2126"/>
                    <a:pt x="2790" y="2933"/>
                    <a:pt x="2647" y="3740"/>
                  </a:cubicBezTo>
                  <a:cubicBezTo>
                    <a:pt x="2534" y="2585"/>
                    <a:pt x="2422" y="1441"/>
                    <a:pt x="2187" y="317"/>
                  </a:cubicBezTo>
                  <a:cubicBezTo>
                    <a:pt x="2167" y="328"/>
                    <a:pt x="2146" y="328"/>
                    <a:pt x="2126" y="328"/>
                  </a:cubicBezTo>
                  <a:cubicBezTo>
                    <a:pt x="1894" y="454"/>
                    <a:pt x="1632" y="518"/>
                    <a:pt x="1370" y="518"/>
                  </a:cubicBezTo>
                  <a:cubicBezTo>
                    <a:pt x="1124" y="518"/>
                    <a:pt x="877" y="462"/>
                    <a:pt x="655" y="348"/>
                  </a:cubicBezTo>
                  <a:cubicBezTo>
                    <a:pt x="481" y="267"/>
                    <a:pt x="318" y="144"/>
                    <a:pt x="185" y="1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0" name="Google Shape;8900;p32"/>
            <p:cNvSpPr/>
            <p:nvPr/>
          </p:nvSpPr>
          <p:spPr>
            <a:xfrm>
              <a:off x="3422975" y="3050700"/>
              <a:ext cx="113175" cy="57800"/>
            </a:xfrm>
            <a:custGeom>
              <a:avLst/>
              <a:gdLst/>
              <a:ahLst/>
              <a:cxnLst/>
              <a:rect l="l" t="t" r="r" b="b"/>
              <a:pathLst>
                <a:path w="4527" h="2312" extrusionOk="0">
                  <a:moveTo>
                    <a:pt x="4526" y="0"/>
                  </a:moveTo>
                  <a:lnTo>
                    <a:pt x="3882" y="736"/>
                  </a:lnTo>
                  <a:cubicBezTo>
                    <a:pt x="3668" y="981"/>
                    <a:pt x="3443" y="1206"/>
                    <a:pt x="3198" y="1400"/>
                  </a:cubicBezTo>
                  <a:lnTo>
                    <a:pt x="3188" y="1410"/>
                  </a:lnTo>
                  <a:lnTo>
                    <a:pt x="3174" y="1424"/>
                  </a:lnTo>
                  <a:lnTo>
                    <a:pt x="3174" y="1424"/>
                  </a:lnTo>
                  <a:cubicBezTo>
                    <a:pt x="2714" y="1790"/>
                    <a:pt x="2164" y="2054"/>
                    <a:pt x="1594" y="2064"/>
                  </a:cubicBezTo>
                  <a:cubicBezTo>
                    <a:pt x="1308" y="2064"/>
                    <a:pt x="1022" y="2013"/>
                    <a:pt x="756" y="1891"/>
                  </a:cubicBezTo>
                  <a:cubicBezTo>
                    <a:pt x="481" y="1768"/>
                    <a:pt x="236" y="1605"/>
                    <a:pt x="0" y="1400"/>
                  </a:cubicBezTo>
                  <a:lnTo>
                    <a:pt x="0" y="1400"/>
                  </a:lnTo>
                  <a:cubicBezTo>
                    <a:pt x="174" y="1645"/>
                    <a:pt x="409" y="1870"/>
                    <a:pt x="674" y="2034"/>
                  </a:cubicBezTo>
                  <a:cubicBezTo>
                    <a:pt x="951" y="2187"/>
                    <a:pt x="1267" y="2299"/>
                    <a:pt x="1594" y="2309"/>
                  </a:cubicBezTo>
                  <a:cubicBezTo>
                    <a:pt x="1624" y="2311"/>
                    <a:pt x="1655" y="2311"/>
                    <a:pt x="1685" y="2311"/>
                  </a:cubicBezTo>
                  <a:cubicBezTo>
                    <a:pt x="2306" y="2311"/>
                    <a:pt x="2893" y="2014"/>
                    <a:pt x="3341" y="1614"/>
                  </a:cubicBezTo>
                  <a:lnTo>
                    <a:pt x="3351" y="1614"/>
                  </a:lnTo>
                  <a:lnTo>
                    <a:pt x="3372" y="1594"/>
                  </a:lnTo>
                  <a:lnTo>
                    <a:pt x="3362" y="1594"/>
                  </a:lnTo>
                  <a:cubicBezTo>
                    <a:pt x="3617" y="1380"/>
                    <a:pt x="3821" y="1114"/>
                    <a:pt x="4016" y="838"/>
                  </a:cubicBezTo>
                  <a:cubicBezTo>
                    <a:pt x="4209" y="572"/>
                    <a:pt x="4373" y="286"/>
                    <a:pt x="4526" y="0"/>
                  </a:cubicBez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1" name="Google Shape;8901;p32"/>
            <p:cNvSpPr/>
            <p:nvPr/>
          </p:nvSpPr>
          <p:spPr>
            <a:xfrm>
              <a:off x="3302675" y="2791850"/>
              <a:ext cx="423750" cy="392450"/>
            </a:xfrm>
            <a:custGeom>
              <a:avLst/>
              <a:gdLst/>
              <a:ahLst/>
              <a:cxnLst/>
              <a:rect l="l" t="t" r="r" b="b"/>
              <a:pathLst>
                <a:path w="16950" h="15698" extrusionOk="0">
                  <a:moveTo>
                    <a:pt x="8166" y="0"/>
                  </a:moveTo>
                  <a:cubicBezTo>
                    <a:pt x="7712" y="0"/>
                    <a:pt x="7261" y="50"/>
                    <a:pt x="6825" y="169"/>
                  </a:cubicBezTo>
                  <a:cubicBezTo>
                    <a:pt x="5548" y="516"/>
                    <a:pt x="4475" y="1446"/>
                    <a:pt x="3801" y="2580"/>
                  </a:cubicBezTo>
                  <a:cubicBezTo>
                    <a:pt x="3116" y="3714"/>
                    <a:pt x="2810" y="5032"/>
                    <a:pt x="2739" y="6360"/>
                  </a:cubicBezTo>
                  <a:cubicBezTo>
                    <a:pt x="2718" y="6676"/>
                    <a:pt x="2718" y="6993"/>
                    <a:pt x="2708" y="7310"/>
                  </a:cubicBezTo>
                  <a:cubicBezTo>
                    <a:pt x="2698" y="8076"/>
                    <a:pt x="2687" y="8853"/>
                    <a:pt x="2483" y="9588"/>
                  </a:cubicBezTo>
                  <a:cubicBezTo>
                    <a:pt x="2197" y="10630"/>
                    <a:pt x="1563" y="11529"/>
                    <a:pt x="1022" y="12459"/>
                  </a:cubicBezTo>
                  <a:cubicBezTo>
                    <a:pt x="481" y="13389"/>
                    <a:pt x="1" y="14420"/>
                    <a:pt x="92" y="15493"/>
                  </a:cubicBezTo>
                  <a:cubicBezTo>
                    <a:pt x="695" y="15381"/>
                    <a:pt x="1318" y="15350"/>
                    <a:pt x="1901" y="15167"/>
                  </a:cubicBezTo>
                  <a:cubicBezTo>
                    <a:pt x="1983" y="15146"/>
                    <a:pt x="2064" y="15126"/>
                    <a:pt x="2146" y="15085"/>
                  </a:cubicBezTo>
                  <a:cubicBezTo>
                    <a:pt x="2432" y="14992"/>
                    <a:pt x="2698" y="14860"/>
                    <a:pt x="2963" y="14697"/>
                  </a:cubicBezTo>
                  <a:cubicBezTo>
                    <a:pt x="3229" y="14543"/>
                    <a:pt x="3484" y="14359"/>
                    <a:pt x="3729" y="14155"/>
                  </a:cubicBezTo>
                  <a:cubicBezTo>
                    <a:pt x="4363" y="13623"/>
                    <a:pt x="4935" y="12980"/>
                    <a:pt x="5477" y="12357"/>
                  </a:cubicBezTo>
                  <a:lnTo>
                    <a:pt x="5497" y="12295"/>
                  </a:lnTo>
                  <a:cubicBezTo>
                    <a:pt x="4812" y="11938"/>
                    <a:pt x="4312" y="11182"/>
                    <a:pt x="3995" y="10416"/>
                  </a:cubicBezTo>
                  <a:cubicBezTo>
                    <a:pt x="3974" y="10354"/>
                    <a:pt x="3944" y="10283"/>
                    <a:pt x="3924" y="10211"/>
                  </a:cubicBezTo>
                  <a:cubicBezTo>
                    <a:pt x="3586" y="9292"/>
                    <a:pt x="3423" y="8301"/>
                    <a:pt x="3423" y="7320"/>
                  </a:cubicBezTo>
                  <a:cubicBezTo>
                    <a:pt x="3423" y="7218"/>
                    <a:pt x="3423" y="7116"/>
                    <a:pt x="3433" y="7014"/>
                  </a:cubicBezTo>
                  <a:cubicBezTo>
                    <a:pt x="3454" y="6186"/>
                    <a:pt x="3607" y="5359"/>
                    <a:pt x="3872" y="4572"/>
                  </a:cubicBezTo>
                  <a:cubicBezTo>
                    <a:pt x="3944" y="4378"/>
                    <a:pt x="4015" y="4184"/>
                    <a:pt x="4149" y="4031"/>
                  </a:cubicBezTo>
                  <a:cubicBezTo>
                    <a:pt x="4332" y="3795"/>
                    <a:pt x="4619" y="3683"/>
                    <a:pt x="4894" y="3561"/>
                  </a:cubicBezTo>
                  <a:cubicBezTo>
                    <a:pt x="5661" y="3203"/>
                    <a:pt x="6376" y="2703"/>
                    <a:pt x="7030" y="2059"/>
                  </a:cubicBezTo>
                  <a:cubicBezTo>
                    <a:pt x="7234" y="3121"/>
                    <a:pt x="7683" y="4194"/>
                    <a:pt x="8562" y="4807"/>
                  </a:cubicBezTo>
                  <a:cubicBezTo>
                    <a:pt x="8807" y="4980"/>
                    <a:pt x="9093" y="5114"/>
                    <a:pt x="9338" y="5287"/>
                  </a:cubicBezTo>
                  <a:cubicBezTo>
                    <a:pt x="9951" y="5716"/>
                    <a:pt x="10380" y="6401"/>
                    <a:pt x="11085" y="6748"/>
                  </a:cubicBezTo>
                  <a:cubicBezTo>
                    <a:pt x="11239" y="6533"/>
                    <a:pt x="11402" y="6309"/>
                    <a:pt x="11627" y="6156"/>
                  </a:cubicBezTo>
                  <a:cubicBezTo>
                    <a:pt x="11765" y="6068"/>
                    <a:pt x="11930" y="6011"/>
                    <a:pt x="12094" y="6011"/>
                  </a:cubicBezTo>
                  <a:cubicBezTo>
                    <a:pt x="12197" y="6011"/>
                    <a:pt x="12298" y="6033"/>
                    <a:pt x="12393" y="6084"/>
                  </a:cubicBezTo>
                  <a:cubicBezTo>
                    <a:pt x="12608" y="6197"/>
                    <a:pt x="12720" y="6452"/>
                    <a:pt x="12730" y="6707"/>
                  </a:cubicBezTo>
                  <a:cubicBezTo>
                    <a:pt x="12740" y="6953"/>
                    <a:pt x="12648" y="7198"/>
                    <a:pt x="12556" y="7423"/>
                  </a:cubicBezTo>
                  <a:cubicBezTo>
                    <a:pt x="12403" y="7800"/>
                    <a:pt x="12199" y="8168"/>
                    <a:pt x="11882" y="8413"/>
                  </a:cubicBezTo>
                  <a:cubicBezTo>
                    <a:pt x="11671" y="8571"/>
                    <a:pt x="11400" y="8662"/>
                    <a:pt x="11158" y="8662"/>
                  </a:cubicBezTo>
                  <a:cubicBezTo>
                    <a:pt x="11025" y="8662"/>
                    <a:pt x="10900" y="8634"/>
                    <a:pt x="10799" y="8577"/>
                  </a:cubicBezTo>
                  <a:lnTo>
                    <a:pt x="10799" y="8577"/>
                  </a:lnTo>
                  <a:cubicBezTo>
                    <a:pt x="10819" y="10375"/>
                    <a:pt x="10953" y="12306"/>
                    <a:pt x="12076" y="13705"/>
                  </a:cubicBezTo>
                  <a:cubicBezTo>
                    <a:pt x="12342" y="14032"/>
                    <a:pt x="12669" y="14329"/>
                    <a:pt x="13016" y="14574"/>
                  </a:cubicBezTo>
                  <a:cubicBezTo>
                    <a:pt x="13251" y="14747"/>
                    <a:pt x="13507" y="14901"/>
                    <a:pt x="13762" y="15023"/>
                  </a:cubicBezTo>
                  <a:cubicBezTo>
                    <a:pt x="14058" y="15176"/>
                    <a:pt x="14365" y="15299"/>
                    <a:pt x="14671" y="15412"/>
                  </a:cubicBezTo>
                  <a:cubicBezTo>
                    <a:pt x="14967" y="15514"/>
                    <a:pt x="15274" y="15596"/>
                    <a:pt x="15580" y="15698"/>
                  </a:cubicBezTo>
                  <a:lnTo>
                    <a:pt x="15591" y="15657"/>
                  </a:lnTo>
                  <a:cubicBezTo>
                    <a:pt x="16081" y="14758"/>
                    <a:pt x="15856" y="13644"/>
                    <a:pt x="15437" y="12715"/>
                  </a:cubicBezTo>
                  <a:cubicBezTo>
                    <a:pt x="15019" y="11784"/>
                    <a:pt x="14426" y="10937"/>
                    <a:pt x="14150" y="9946"/>
                  </a:cubicBezTo>
                  <a:cubicBezTo>
                    <a:pt x="14099" y="9741"/>
                    <a:pt x="14058" y="9527"/>
                    <a:pt x="14027" y="9312"/>
                  </a:cubicBezTo>
                  <a:lnTo>
                    <a:pt x="14027" y="9312"/>
                  </a:lnTo>
                  <a:cubicBezTo>
                    <a:pt x="14232" y="9782"/>
                    <a:pt x="14477" y="10222"/>
                    <a:pt x="14753" y="10640"/>
                  </a:cubicBezTo>
                  <a:cubicBezTo>
                    <a:pt x="15131" y="11223"/>
                    <a:pt x="15580" y="11754"/>
                    <a:pt x="16030" y="12265"/>
                  </a:cubicBezTo>
                  <a:cubicBezTo>
                    <a:pt x="16469" y="12786"/>
                    <a:pt x="16888" y="13368"/>
                    <a:pt x="16949" y="14063"/>
                  </a:cubicBezTo>
                  <a:cubicBezTo>
                    <a:pt x="16929" y="13358"/>
                    <a:pt x="16520" y="12745"/>
                    <a:pt x="16102" y="12214"/>
                  </a:cubicBezTo>
                  <a:cubicBezTo>
                    <a:pt x="15673" y="11673"/>
                    <a:pt x="15253" y="11131"/>
                    <a:pt x="14906" y="10549"/>
                  </a:cubicBezTo>
                  <a:cubicBezTo>
                    <a:pt x="14559" y="9956"/>
                    <a:pt x="14272" y="9343"/>
                    <a:pt x="14089" y="8689"/>
                  </a:cubicBezTo>
                  <a:cubicBezTo>
                    <a:pt x="14027" y="8485"/>
                    <a:pt x="13986" y="8270"/>
                    <a:pt x="13946" y="8056"/>
                  </a:cubicBezTo>
                  <a:cubicBezTo>
                    <a:pt x="13946" y="7872"/>
                    <a:pt x="13946" y="7688"/>
                    <a:pt x="13936" y="7504"/>
                  </a:cubicBezTo>
                  <a:cubicBezTo>
                    <a:pt x="13925" y="7310"/>
                    <a:pt x="13915" y="7105"/>
                    <a:pt x="13915" y="6901"/>
                  </a:cubicBezTo>
                  <a:cubicBezTo>
                    <a:pt x="13834" y="5410"/>
                    <a:pt x="13435" y="3929"/>
                    <a:pt x="12751" y="2590"/>
                  </a:cubicBezTo>
                  <a:cubicBezTo>
                    <a:pt x="12444" y="1987"/>
                    <a:pt x="12066" y="1405"/>
                    <a:pt x="11545" y="976"/>
                  </a:cubicBezTo>
                  <a:cubicBezTo>
                    <a:pt x="10901" y="455"/>
                    <a:pt x="10074" y="210"/>
                    <a:pt x="9267" y="87"/>
                  </a:cubicBezTo>
                  <a:cubicBezTo>
                    <a:pt x="8902" y="32"/>
                    <a:pt x="8533" y="0"/>
                    <a:pt x="8166" y="0"/>
                  </a:cubicBezTo>
                  <a:close/>
                </a:path>
              </a:pathLst>
            </a:custGeom>
            <a:solidFill>
              <a:srgbClr val="6E2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2" name="Google Shape;8902;p32"/>
            <p:cNvSpPr/>
            <p:nvPr/>
          </p:nvSpPr>
          <p:spPr>
            <a:xfrm>
              <a:off x="3464850" y="2934025"/>
              <a:ext cx="52900" cy="13250"/>
            </a:xfrm>
            <a:custGeom>
              <a:avLst/>
              <a:gdLst/>
              <a:ahLst/>
              <a:cxnLst/>
              <a:rect l="l" t="t" r="r" b="b"/>
              <a:pathLst>
                <a:path w="2116" h="530" extrusionOk="0">
                  <a:moveTo>
                    <a:pt x="1283" y="1"/>
                  </a:moveTo>
                  <a:cubicBezTo>
                    <a:pt x="1192" y="1"/>
                    <a:pt x="1102" y="7"/>
                    <a:pt x="1012" y="19"/>
                  </a:cubicBezTo>
                  <a:cubicBezTo>
                    <a:pt x="634" y="70"/>
                    <a:pt x="256" y="233"/>
                    <a:pt x="1" y="530"/>
                  </a:cubicBezTo>
                  <a:cubicBezTo>
                    <a:pt x="368" y="428"/>
                    <a:pt x="706" y="335"/>
                    <a:pt x="1053" y="295"/>
                  </a:cubicBezTo>
                  <a:cubicBezTo>
                    <a:pt x="1390" y="244"/>
                    <a:pt x="1737" y="233"/>
                    <a:pt x="2116" y="224"/>
                  </a:cubicBezTo>
                  <a:cubicBezTo>
                    <a:pt x="1866" y="68"/>
                    <a:pt x="1575" y="1"/>
                    <a:pt x="1283" y="1"/>
                  </a:cubicBezTo>
                  <a:close/>
                </a:path>
              </a:pathLst>
            </a:custGeom>
            <a:solidFill>
              <a:srgbClr val="6E2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3" name="Google Shape;8903;p32"/>
            <p:cNvSpPr/>
            <p:nvPr/>
          </p:nvSpPr>
          <p:spPr>
            <a:xfrm>
              <a:off x="3393350" y="2928925"/>
              <a:ext cx="32700" cy="14775"/>
            </a:xfrm>
            <a:custGeom>
              <a:avLst/>
              <a:gdLst/>
              <a:ahLst/>
              <a:cxnLst/>
              <a:rect l="l" t="t" r="r" b="b"/>
              <a:pathLst>
                <a:path w="1308" h="591" extrusionOk="0">
                  <a:moveTo>
                    <a:pt x="284" y="1"/>
                  </a:moveTo>
                  <a:cubicBezTo>
                    <a:pt x="186" y="1"/>
                    <a:pt x="85" y="24"/>
                    <a:pt x="0" y="70"/>
                  </a:cubicBezTo>
                  <a:cubicBezTo>
                    <a:pt x="123" y="121"/>
                    <a:pt x="225" y="172"/>
                    <a:pt x="327" y="213"/>
                  </a:cubicBezTo>
                  <a:cubicBezTo>
                    <a:pt x="419" y="264"/>
                    <a:pt x="531" y="315"/>
                    <a:pt x="634" y="366"/>
                  </a:cubicBezTo>
                  <a:cubicBezTo>
                    <a:pt x="848" y="448"/>
                    <a:pt x="1053" y="539"/>
                    <a:pt x="1308" y="591"/>
                  </a:cubicBezTo>
                  <a:cubicBezTo>
                    <a:pt x="1175" y="356"/>
                    <a:pt x="971" y="213"/>
                    <a:pt x="746" y="110"/>
                  </a:cubicBezTo>
                  <a:cubicBezTo>
                    <a:pt x="624" y="60"/>
                    <a:pt x="511" y="19"/>
                    <a:pt x="379" y="8"/>
                  </a:cubicBezTo>
                  <a:cubicBezTo>
                    <a:pt x="348" y="3"/>
                    <a:pt x="316" y="1"/>
                    <a:pt x="284" y="1"/>
                  </a:cubicBezTo>
                  <a:close/>
                </a:path>
              </a:pathLst>
            </a:custGeom>
            <a:solidFill>
              <a:srgbClr val="6E2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4" name="Google Shape;8904;p32"/>
            <p:cNvSpPr/>
            <p:nvPr/>
          </p:nvSpPr>
          <p:spPr>
            <a:xfrm>
              <a:off x="3427325" y="2963850"/>
              <a:ext cx="16600" cy="61450"/>
            </a:xfrm>
            <a:custGeom>
              <a:avLst/>
              <a:gdLst/>
              <a:ahLst/>
              <a:cxnLst/>
              <a:rect l="l" t="t" r="r" b="b"/>
              <a:pathLst>
                <a:path w="664" h="2458" extrusionOk="0">
                  <a:moveTo>
                    <a:pt x="500" y="1"/>
                  </a:moveTo>
                  <a:cubicBezTo>
                    <a:pt x="276" y="440"/>
                    <a:pt x="143" y="920"/>
                    <a:pt x="62" y="1401"/>
                  </a:cubicBezTo>
                  <a:cubicBezTo>
                    <a:pt x="31" y="1646"/>
                    <a:pt x="0" y="1880"/>
                    <a:pt x="21" y="2146"/>
                  </a:cubicBezTo>
                  <a:cubicBezTo>
                    <a:pt x="31" y="2289"/>
                    <a:pt x="164" y="2422"/>
                    <a:pt x="286" y="2443"/>
                  </a:cubicBezTo>
                  <a:cubicBezTo>
                    <a:pt x="330" y="2453"/>
                    <a:pt x="374" y="2457"/>
                    <a:pt x="417" y="2457"/>
                  </a:cubicBezTo>
                  <a:cubicBezTo>
                    <a:pt x="505" y="2457"/>
                    <a:pt x="589" y="2439"/>
                    <a:pt x="664" y="2412"/>
                  </a:cubicBezTo>
                  <a:lnTo>
                    <a:pt x="664" y="2412"/>
                  </a:lnTo>
                  <a:cubicBezTo>
                    <a:pt x="643" y="2414"/>
                    <a:pt x="621" y="2415"/>
                    <a:pt x="599" y="2415"/>
                  </a:cubicBezTo>
                  <a:cubicBezTo>
                    <a:pt x="380" y="2415"/>
                    <a:pt x="144" y="2322"/>
                    <a:pt x="153" y="2136"/>
                  </a:cubicBezTo>
                  <a:cubicBezTo>
                    <a:pt x="174" y="1912"/>
                    <a:pt x="214" y="1656"/>
                    <a:pt x="245" y="1431"/>
                  </a:cubicBezTo>
                  <a:cubicBezTo>
                    <a:pt x="317" y="951"/>
                    <a:pt x="409" y="491"/>
                    <a:pt x="500" y="1"/>
                  </a:cubicBez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5" name="Google Shape;8905;p32"/>
            <p:cNvSpPr/>
            <p:nvPr/>
          </p:nvSpPr>
          <p:spPr>
            <a:xfrm>
              <a:off x="3428850" y="3038200"/>
              <a:ext cx="58000" cy="20975"/>
            </a:xfrm>
            <a:custGeom>
              <a:avLst/>
              <a:gdLst/>
              <a:ahLst/>
              <a:cxnLst/>
              <a:rect l="l" t="t" r="r" b="b"/>
              <a:pathLst>
                <a:path w="2320" h="839" extrusionOk="0">
                  <a:moveTo>
                    <a:pt x="2319" y="0"/>
                  </a:moveTo>
                  <a:lnTo>
                    <a:pt x="2319" y="0"/>
                  </a:lnTo>
                  <a:cubicBezTo>
                    <a:pt x="2013" y="316"/>
                    <a:pt x="1645" y="541"/>
                    <a:pt x="1247" y="623"/>
                  </a:cubicBezTo>
                  <a:cubicBezTo>
                    <a:pt x="1111" y="654"/>
                    <a:pt x="972" y="668"/>
                    <a:pt x="833" y="668"/>
                  </a:cubicBezTo>
                  <a:cubicBezTo>
                    <a:pt x="555" y="668"/>
                    <a:pt x="273" y="609"/>
                    <a:pt x="1" y="500"/>
                  </a:cubicBezTo>
                  <a:lnTo>
                    <a:pt x="1" y="500"/>
                  </a:lnTo>
                  <a:cubicBezTo>
                    <a:pt x="260" y="721"/>
                    <a:pt x="611" y="838"/>
                    <a:pt x="964" y="838"/>
                  </a:cubicBezTo>
                  <a:cubicBezTo>
                    <a:pt x="1069" y="838"/>
                    <a:pt x="1174" y="828"/>
                    <a:pt x="1277" y="807"/>
                  </a:cubicBezTo>
                  <a:cubicBezTo>
                    <a:pt x="1727" y="715"/>
                    <a:pt x="2135" y="409"/>
                    <a:pt x="2319" y="0"/>
                  </a:cubicBez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6" name="Google Shape;8906;p32"/>
            <p:cNvSpPr/>
            <p:nvPr/>
          </p:nvSpPr>
          <p:spPr>
            <a:xfrm>
              <a:off x="3307525" y="3281325"/>
              <a:ext cx="29150" cy="191850"/>
            </a:xfrm>
            <a:custGeom>
              <a:avLst/>
              <a:gdLst/>
              <a:ahLst/>
              <a:cxnLst/>
              <a:rect l="l" t="t" r="r" b="b"/>
              <a:pathLst>
                <a:path w="1166" h="7674" extrusionOk="0">
                  <a:moveTo>
                    <a:pt x="788" y="1"/>
                  </a:moveTo>
                  <a:lnTo>
                    <a:pt x="828" y="1952"/>
                  </a:lnTo>
                  <a:cubicBezTo>
                    <a:pt x="838" y="2596"/>
                    <a:pt x="808" y="3229"/>
                    <a:pt x="736" y="3873"/>
                  </a:cubicBezTo>
                  <a:cubicBezTo>
                    <a:pt x="613" y="5150"/>
                    <a:pt x="307" y="6396"/>
                    <a:pt x="0" y="7673"/>
                  </a:cubicBezTo>
                  <a:cubicBezTo>
                    <a:pt x="573" y="6499"/>
                    <a:pt x="971" y="5221"/>
                    <a:pt x="1114" y="3913"/>
                  </a:cubicBezTo>
                  <a:cubicBezTo>
                    <a:pt x="1145" y="3586"/>
                    <a:pt x="1155" y="3250"/>
                    <a:pt x="1165" y="2923"/>
                  </a:cubicBezTo>
                  <a:cubicBezTo>
                    <a:pt x="1165" y="2596"/>
                    <a:pt x="1155" y="2258"/>
                    <a:pt x="1114" y="1931"/>
                  </a:cubicBezTo>
                  <a:cubicBezTo>
                    <a:pt x="1053" y="1278"/>
                    <a:pt x="931" y="634"/>
                    <a:pt x="7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7" name="Google Shape;8907;p32"/>
            <p:cNvSpPr/>
            <p:nvPr/>
          </p:nvSpPr>
          <p:spPr>
            <a:xfrm>
              <a:off x="3647225" y="3265750"/>
              <a:ext cx="38600" cy="241400"/>
            </a:xfrm>
            <a:custGeom>
              <a:avLst/>
              <a:gdLst/>
              <a:ahLst/>
              <a:cxnLst/>
              <a:rect l="l" t="t" r="r" b="b"/>
              <a:pathLst>
                <a:path w="1544" h="9656" extrusionOk="0">
                  <a:moveTo>
                    <a:pt x="1523" y="0"/>
                  </a:moveTo>
                  <a:cubicBezTo>
                    <a:pt x="1410" y="818"/>
                    <a:pt x="1196" y="1594"/>
                    <a:pt x="951" y="2381"/>
                  </a:cubicBezTo>
                  <a:cubicBezTo>
                    <a:pt x="695" y="3147"/>
                    <a:pt x="440" y="3934"/>
                    <a:pt x="256" y="4751"/>
                  </a:cubicBezTo>
                  <a:cubicBezTo>
                    <a:pt x="72" y="5569"/>
                    <a:pt x="0" y="6406"/>
                    <a:pt x="72" y="7234"/>
                  </a:cubicBezTo>
                  <a:cubicBezTo>
                    <a:pt x="102" y="7653"/>
                    <a:pt x="164" y="8061"/>
                    <a:pt x="245" y="8470"/>
                  </a:cubicBezTo>
                  <a:cubicBezTo>
                    <a:pt x="347" y="8868"/>
                    <a:pt x="460" y="9267"/>
                    <a:pt x="613" y="9655"/>
                  </a:cubicBezTo>
                  <a:cubicBezTo>
                    <a:pt x="542" y="9247"/>
                    <a:pt x="460" y="8848"/>
                    <a:pt x="429" y="8439"/>
                  </a:cubicBezTo>
                  <a:cubicBezTo>
                    <a:pt x="379" y="8030"/>
                    <a:pt x="358" y="7632"/>
                    <a:pt x="358" y="7224"/>
                  </a:cubicBezTo>
                  <a:cubicBezTo>
                    <a:pt x="358" y="6416"/>
                    <a:pt x="440" y="5610"/>
                    <a:pt x="613" y="4833"/>
                  </a:cubicBezTo>
                  <a:cubicBezTo>
                    <a:pt x="787" y="4036"/>
                    <a:pt x="1032" y="3260"/>
                    <a:pt x="1216" y="2452"/>
                  </a:cubicBezTo>
                  <a:cubicBezTo>
                    <a:pt x="1318" y="2054"/>
                    <a:pt x="1400" y="1646"/>
                    <a:pt x="1461" y="1237"/>
                  </a:cubicBezTo>
                  <a:cubicBezTo>
                    <a:pt x="1512" y="828"/>
                    <a:pt x="1543" y="409"/>
                    <a:pt x="1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8" name="Google Shape;8908;p32"/>
            <p:cNvSpPr/>
            <p:nvPr/>
          </p:nvSpPr>
          <p:spPr>
            <a:xfrm>
              <a:off x="3133100" y="3174300"/>
              <a:ext cx="39600" cy="63650"/>
            </a:xfrm>
            <a:custGeom>
              <a:avLst/>
              <a:gdLst/>
              <a:ahLst/>
              <a:cxnLst/>
              <a:rect l="l" t="t" r="r" b="b"/>
              <a:pathLst>
                <a:path w="1584" h="2546" extrusionOk="0">
                  <a:moveTo>
                    <a:pt x="1583" y="1"/>
                  </a:moveTo>
                  <a:cubicBezTo>
                    <a:pt x="1185" y="318"/>
                    <a:pt x="858" y="706"/>
                    <a:pt x="582" y="1135"/>
                  </a:cubicBezTo>
                  <a:cubicBezTo>
                    <a:pt x="316" y="1574"/>
                    <a:pt x="112" y="2044"/>
                    <a:pt x="0" y="2545"/>
                  </a:cubicBezTo>
                  <a:cubicBezTo>
                    <a:pt x="245" y="2096"/>
                    <a:pt x="480" y="1656"/>
                    <a:pt x="746" y="1237"/>
                  </a:cubicBezTo>
                  <a:cubicBezTo>
                    <a:pt x="1001" y="818"/>
                    <a:pt x="1287" y="410"/>
                    <a:pt x="1583" y="1"/>
                  </a:cubicBez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9" name="Google Shape;8909;p32"/>
            <p:cNvSpPr/>
            <p:nvPr/>
          </p:nvSpPr>
          <p:spPr>
            <a:xfrm>
              <a:off x="3117000" y="3162825"/>
              <a:ext cx="40625" cy="64400"/>
            </a:xfrm>
            <a:custGeom>
              <a:avLst/>
              <a:gdLst/>
              <a:ahLst/>
              <a:cxnLst/>
              <a:rect l="l" t="t" r="r" b="b"/>
              <a:pathLst>
                <a:path w="1625" h="2576" extrusionOk="0">
                  <a:moveTo>
                    <a:pt x="1625" y="1"/>
                  </a:moveTo>
                  <a:lnTo>
                    <a:pt x="1625" y="1"/>
                  </a:lnTo>
                  <a:cubicBezTo>
                    <a:pt x="1216" y="328"/>
                    <a:pt x="889" y="726"/>
                    <a:pt x="613" y="1165"/>
                  </a:cubicBezTo>
                  <a:cubicBezTo>
                    <a:pt x="338" y="1604"/>
                    <a:pt x="113" y="2074"/>
                    <a:pt x="0" y="2575"/>
                  </a:cubicBezTo>
                  <a:cubicBezTo>
                    <a:pt x="256" y="2126"/>
                    <a:pt x="490" y="1686"/>
                    <a:pt x="767" y="1267"/>
                  </a:cubicBezTo>
                  <a:cubicBezTo>
                    <a:pt x="899" y="1052"/>
                    <a:pt x="1042" y="838"/>
                    <a:pt x="1185" y="634"/>
                  </a:cubicBezTo>
                  <a:lnTo>
                    <a:pt x="1625" y="1"/>
                  </a:ln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0" name="Google Shape;8910;p32"/>
            <p:cNvSpPr/>
            <p:nvPr/>
          </p:nvSpPr>
          <p:spPr>
            <a:xfrm>
              <a:off x="3105000" y="3155400"/>
              <a:ext cx="36300" cy="58775"/>
            </a:xfrm>
            <a:custGeom>
              <a:avLst/>
              <a:gdLst/>
              <a:ahLst/>
              <a:cxnLst/>
              <a:rect l="l" t="t" r="r" b="b"/>
              <a:pathLst>
                <a:path w="1452" h="2351" extrusionOk="0">
                  <a:moveTo>
                    <a:pt x="1451" y="1"/>
                  </a:moveTo>
                  <a:lnTo>
                    <a:pt x="1420" y="32"/>
                  </a:lnTo>
                  <a:cubicBezTo>
                    <a:pt x="1052" y="318"/>
                    <a:pt x="766" y="686"/>
                    <a:pt x="541" y="1084"/>
                  </a:cubicBezTo>
                  <a:cubicBezTo>
                    <a:pt x="317" y="1483"/>
                    <a:pt x="133" y="1912"/>
                    <a:pt x="0" y="2351"/>
                  </a:cubicBezTo>
                  <a:cubicBezTo>
                    <a:pt x="266" y="1973"/>
                    <a:pt x="470" y="1564"/>
                    <a:pt x="705" y="1176"/>
                  </a:cubicBezTo>
                  <a:cubicBezTo>
                    <a:pt x="930" y="788"/>
                    <a:pt x="1165" y="410"/>
                    <a:pt x="1431" y="32"/>
                  </a:cubicBezTo>
                  <a:lnTo>
                    <a:pt x="1451" y="1"/>
                  </a:ln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1" name="Google Shape;8911;p32"/>
            <p:cNvSpPr/>
            <p:nvPr/>
          </p:nvSpPr>
          <p:spPr>
            <a:xfrm>
              <a:off x="3208925" y="3301000"/>
              <a:ext cx="31975" cy="201550"/>
            </a:xfrm>
            <a:custGeom>
              <a:avLst/>
              <a:gdLst/>
              <a:ahLst/>
              <a:cxnLst/>
              <a:rect l="l" t="t" r="r" b="b"/>
              <a:pathLst>
                <a:path w="1279" h="8062" extrusionOk="0">
                  <a:moveTo>
                    <a:pt x="1" y="0"/>
                  </a:moveTo>
                  <a:lnTo>
                    <a:pt x="1" y="0"/>
                  </a:lnTo>
                  <a:cubicBezTo>
                    <a:pt x="83" y="685"/>
                    <a:pt x="155" y="1359"/>
                    <a:pt x="216" y="2043"/>
                  </a:cubicBezTo>
                  <a:lnTo>
                    <a:pt x="389" y="4087"/>
                  </a:lnTo>
                  <a:cubicBezTo>
                    <a:pt x="461" y="4761"/>
                    <a:pt x="543" y="5446"/>
                    <a:pt x="675" y="6120"/>
                  </a:cubicBezTo>
                  <a:cubicBezTo>
                    <a:pt x="737" y="6457"/>
                    <a:pt x="808" y="6794"/>
                    <a:pt x="890" y="7121"/>
                  </a:cubicBezTo>
                  <a:cubicBezTo>
                    <a:pt x="941" y="7295"/>
                    <a:pt x="992" y="7458"/>
                    <a:pt x="1043" y="7622"/>
                  </a:cubicBezTo>
                  <a:lnTo>
                    <a:pt x="1115" y="7867"/>
                  </a:lnTo>
                  <a:cubicBezTo>
                    <a:pt x="1145" y="7939"/>
                    <a:pt x="1186" y="8041"/>
                    <a:pt x="1278" y="8061"/>
                  </a:cubicBezTo>
                  <a:cubicBezTo>
                    <a:pt x="1197" y="8030"/>
                    <a:pt x="1176" y="7928"/>
                    <a:pt x="1156" y="7857"/>
                  </a:cubicBezTo>
                  <a:lnTo>
                    <a:pt x="1115" y="7601"/>
                  </a:lnTo>
                  <a:cubicBezTo>
                    <a:pt x="1084" y="7438"/>
                    <a:pt x="1054" y="7264"/>
                    <a:pt x="1023" y="7101"/>
                  </a:cubicBezTo>
                  <a:cubicBezTo>
                    <a:pt x="972" y="6763"/>
                    <a:pt x="920" y="6427"/>
                    <a:pt x="880" y="6089"/>
                  </a:cubicBezTo>
                  <a:cubicBezTo>
                    <a:pt x="808" y="5415"/>
                    <a:pt x="737" y="4731"/>
                    <a:pt x="665" y="4057"/>
                  </a:cubicBezTo>
                  <a:cubicBezTo>
                    <a:pt x="594" y="3372"/>
                    <a:pt x="532" y="2697"/>
                    <a:pt x="420" y="2013"/>
                  </a:cubicBezTo>
                  <a:cubicBezTo>
                    <a:pt x="318" y="1339"/>
                    <a:pt x="195" y="665"/>
                    <a:pt x="1" y="0"/>
                  </a:cubicBez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2" name="Google Shape;8912;p32"/>
            <p:cNvSpPr/>
            <p:nvPr/>
          </p:nvSpPr>
          <p:spPr>
            <a:xfrm>
              <a:off x="3679900" y="3586500"/>
              <a:ext cx="105025" cy="37625"/>
            </a:xfrm>
            <a:custGeom>
              <a:avLst/>
              <a:gdLst/>
              <a:ahLst/>
              <a:cxnLst/>
              <a:rect l="l" t="t" r="r" b="b"/>
              <a:pathLst>
                <a:path w="4201" h="1505" extrusionOk="0">
                  <a:moveTo>
                    <a:pt x="1217" y="135"/>
                  </a:moveTo>
                  <a:cubicBezTo>
                    <a:pt x="1227" y="135"/>
                    <a:pt x="1258" y="145"/>
                    <a:pt x="1268" y="156"/>
                  </a:cubicBezTo>
                  <a:lnTo>
                    <a:pt x="1217" y="135"/>
                  </a:lnTo>
                  <a:close/>
                  <a:moveTo>
                    <a:pt x="2471" y="1"/>
                  </a:moveTo>
                  <a:cubicBezTo>
                    <a:pt x="2397" y="1"/>
                    <a:pt x="2322" y="14"/>
                    <a:pt x="2248" y="43"/>
                  </a:cubicBezTo>
                  <a:cubicBezTo>
                    <a:pt x="2177" y="63"/>
                    <a:pt x="2105" y="125"/>
                    <a:pt x="2064" y="156"/>
                  </a:cubicBezTo>
                  <a:cubicBezTo>
                    <a:pt x="2038" y="175"/>
                    <a:pt x="2021" y="182"/>
                    <a:pt x="2003" y="182"/>
                  </a:cubicBezTo>
                  <a:cubicBezTo>
                    <a:pt x="1994" y="182"/>
                    <a:pt x="1984" y="180"/>
                    <a:pt x="1973" y="176"/>
                  </a:cubicBezTo>
                  <a:lnTo>
                    <a:pt x="1973" y="166"/>
                  </a:lnTo>
                  <a:lnTo>
                    <a:pt x="1809" y="74"/>
                  </a:lnTo>
                  <a:cubicBezTo>
                    <a:pt x="1738" y="33"/>
                    <a:pt x="1656" y="13"/>
                    <a:pt x="1574" y="13"/>
                  </a:cubicBezTo>
                  <a:cubicBezTo>
                    <a:pt x="1503" y="13"/>
                    <a:pt x="1421" y="23"/>
                    <a:pt x="1349" y="63"/>
                  </a:cubicBezTo>
                  <a:cubicBezTo>
                    <a:pt x="1308" y="84"/>
                    <a:pt x="1278" y="104"/>
                    <a:pt x="1258" y="125"/>
                  </a:cubicBezTo>
                  <a:cubicBezTo>
                    <a:pt x="1247" y="125"/>
                    <a:pt x="1237" y="135"/>
                    <a:pt x="1227" y="135"/>
                  </a:cubicBezTo>
                  <a:lnTo>
                    <a:pt x="1217" y="135"/>
                  </a:lnTo>
                  <a:cubicBezTo>
                    <a:pt x="1216" y="136"/>
                    <a:pt x="1215" y="136"/>
                    <a:pt x="1213" y="136"/>
                  </a:cubicBezTo>
                  <a:cubicBezTo>
                    <a:pt x="1188" y="136"/>
                    <a:pt x="1108" y="53"/>
                    <a:pt x="982" y="43"/>
                  </a:cubicBezTo>
                  <a:cubicBezTo>
                    <a:pt x="972" y="42"/>
                    <a:pt x="963" y="42"/>
                    <a:pt x="954" y="42"/>
                  </a:cubicBezTo>
                  <a:cubicBezTo>
                    <a:pt x="854" y="42"/>
                    <a:pt x="771" y="89"/>
                    <a:pt x="706" y="145"/>
                  </a:cubicBezTo>
                  <a:cubicBezTo>
                    <a:pt x="552" y="258"/>
                    <a:pt x="461" y="411"/>
                    <a:pt x="369" y="554"/>
                  </a:cubicBezTo>
                  <a:cubicBezTo>
                    <a:pt x="175" y="840"/>
                    <a:pt x="103" y="1187"/>
                    <a:pt x="1" y="1504"/>
                  </a:cubicBezTo>
                  <a:lnTo>
                    <a:pt x="205" y="1044"/>
                  </a:lnTo>
                  <a:cubicBezTo>
                    <a:pt x="277" y="891"/>
                    <a:pt x="369" y="748"/>
                    <a:pt x="461" y="615"/>
                  </a:cubicBezTo>
                  <a:cubicBezTo>
                    <a:pt x="552" y="483"/>
                    <a:pt x="665" y="340"/>
                    <a:pt x="788" y="258"/>
                  </a:cubicBezTo>
                  <a:cubicBezTo>
                    <a:pt x="841" y="223"/>
                    <a:pt x="901" y="194"/>
                    <a:pt x="950" y="194"/>
                  </a:cubicBezTo>
                  <a:cubicBezTo>
                    <a:pt x="958" y="194"/>
                    <a:pt x="965" y="195"/>
                    <a:pt x="972" y="197"/>
                  </a:cubicBezTo>
                  <a:cubicBezTo>
                    <a:pt x="1002" y="197"/>
                    <a:pt x="1022" y="206"/>
                    <a:pt x="1053" y="227"/>
                  </a:cubicBezTo>
                  <a:cubicBezTo>
                    <a:pt x="1084" y="247"/>
                    <a:pt x="1125" y="288"/>
                    <a:pt x="1206" y="299"/>
                  </a:cubicBezTo>
                  <a:lnTo>
                    <a:pt x="1199" y="296"/>
                  </a:lnTo>
                  <a:lnTo>
                    <a:pt x="1199" y="296"/>
                  </a:lnTo>
                  <a:cubicBezTo>
                    <a:pt x="1207" y="298"/>
                    <a:pt x="1213" y="299"/>
                    <a:pt x="1217" y="299"/>
                  </a:cubicBezTo>
                  <a:lnTo>
                    <a:pt x="1247" y="299"/>
                  </a:lnTo>
                  <a:cubicBezTo>
                    <a:pt x="1258" y="299"/>
                    <a:pt x="1268" y="299"/>
                    <a:pt x="1288" y="288"/>
                  </a:cubicBezTo>
                  <a:lnTo>
                    <a:pt x="1349" y="258"/>
                  </a:lnTo>
                  <a:cubicBezTo>
                    <a:pt x="1380" y="237"/>
                    <a:pt x="1401" y="227"/>
                    <a:pt x="1421" y="217"/>
                  </a:cubicBezTo>
                  <a:cubicBezTo>
                    <a:pt x="1472" y="197"/>
                    <a:pt x="1523" y="186"/>
                    <a:pt x="1574" y="186"/>
                  </a:cubicBezTo>
                  <a:cubicBezTo>
                    <a:pt x="1626" y="186"/>
                    <a:pt x="1676" y="197"/>
                    <a:pt x="1717" y="227"/>
                  </a:cubicBezTo>
                  <a:lnTo>
                    <a:pt x="1901" y="340"/>
                  </a:lnTo>
                  <a:lnTo>
                    <a:pt x="1891" y="329"/>
                  </a:lnTo>
                  <a:lnTo>
                    <a:pt x="1891" y="329"/>
                  </a:lnTo>
                  <a:cubicBezTo>
                    <a:pt x="1923" y="352"/>
                    <a:pt x="1963" y="363"/>
                    <a:pt x="2004" y="363"/>
                  </a:cubicBezTo>
                  <a:cubicBezTo>
                    <a:pt x="2071" y="363"/>
                    <a:pt x="2139" y="337"/>
                    <a:pt x="2177" y="299"/>
                  </a:cubicBezTo>
                  <a:cubicBezTo>
                    <a:pt x="2239" y="247"/>
                    <a:pt x="2259" y="227"/>
                    <a:pt x="2320" y="206"/>
                  </a:cubicBezTo>
                  <a:cubicBezTo>
                    <a:pt x="2366" y="186"/>
                    <a:pt x="2420" y="176"/>
                    <a:pt x="2476" y="176"/>
                  </a:cubicBezTo>
                  <a:cubicBezTo>
                    <a:pt x="2532" y="176"/>
                    <a:pt x="2591" y="186"/>
                    <a:pt x="2647" y="206"/>
                  </a:cubicBezTo>
                  <a:cubicBezTo>
                    <a:pt x="2729" y="237"/>
                    <a:pt x="2800" y="278"/>
                    <a:pt x="2872" y="340"/>
                  </a:cubicBezTo>
                  <a:cubicBezTo>
                    <a:pt x="2913" y="370"/>
                    <a:pt x="2984" y="421"/>
                    <a:pt x="3056" y="421"/>
                  </a:cubicBezTo>
                  <a:cubicBezTo>
                    <a:pt x="3168" y="411"/>
                    <a:pt x="3209" y="340"/>
                    <a:pt x="3240" y="319"/>
                  </a:cubicBezTo>
                  <a:cubicBezTo>
                    <a:pt x="3282" y="281"/>
                    <a:pt x="3345" y="262"/>
                    <a:pt x="3412" y="262"/>
                  </a:cubicBezTo>
                  <a:cubicBezTo>
                    <a:pt x="3505" y="262"/>
                    <a:pt x="3607" y="298"/>
                    <a:pt x="3679" y="370"/>
                  </a:cubicBezTo>
                  <a:cubicBezTo>
                    <a:pt x="3822" y="492"/>
                    <a:pt x="3924" y="667"/>
                    <a:pt x="4016" y="830"/>
                  </a:cubicBezTo>
                  <a:cubicBezTo>
                    <a:pt x="4098" y="1003"/>
                    <a:pt x="4159" y="1198"/>
                    <a:pt x="4200" y="1391"/>
                  </a:cubicBezTo>
                  <a:cubicBezTo>
                    <a:pt x="4189" y="1198"/>
                    <a:pt x="4149" y="993"/>
                    <a:pt x="4077" y="810"/>
                  </a:cubicBezTo>
                  <a:cubicBezTo>
                    <a:pt x="4006" y="615"/>
                    <a:pt x="3914" y="431"/>
                    <a:pt x="3760" y="278"/>
                  </a:cubicBezTo>
                  <a:cubicBezTo>
                    <a:pt x="3672" y="184"/>
                    <a:pt x="3534" y="112"/>
                    <a:pt x="3390" y="112"/>
                  </a:cubicBezTo>
                  <a:cubicBezTo>
                    <a:pt x="3301" y="112"/>
                    <a:pt x="3209" y="140"/>
                    <a:pt x="3127" y="206"/>
                  </a:cubicBezTo>
                  <a:cubicBezTo>
                    <a:pt x="3086" y="247"/>
                    <a:pt x="3066" y="258"/>
                    <a:pt x="3066" y="258"/>
                  </a:cubicBezTo>
                  <a:cubicBezTo>
                    <a:pt x="3035" y="258"/>
                    <a:pt x="3015" y="247"/>
                    <a:pt x="2984" y="217"/>
                  </a:cubicBezTo>
                  <a:cubicBezTo>
                    <a:pt x="2913" y="145"/>
                    <a:pt x="2811" y="74"/>
                    <a:pt x="2698" y="43"/>
                  </a:cubicBezTo>
                  <a:lnTo>
                    <a:pt x="2709" y="43"/>
                  </a:lnTo>
                  <a:cubicBezTo>
                    <a:pt x="2634" y="16"/>
                    <a:pt x="2553" y="1"/>
                    <a:pt x="2471" y="1"/>
                  </a:cubicBez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3" name="Google Shape;8913;p32"/>
            <p:cNvSpPr/>
            <p:nvPr/>
          </p:nvSpPr>
          <p:spPr>
            <a:xfrm>
              <a:off x="3751175" y="3593175"/>
              <a:ext cx="5650" cy="62350"/>
            </a:xfrm>
            <a:custGeom>
              <a:avLst/>
              <a:gdLst/>
              <a:ahLst/>
              <a:cxnLst/>
              <a:rect l="l" t="t" r="r" b="b"/>
              <a:pathLst>
                <a:path w="226" h="2494" extrusionOk="0">
                  <a:moveTo>
                    <a:pt x="174" y="1"/>
                  </a:moveTo>
                  <a:lnTo>
                    <a:pt x="164" y="62"/>
                  </a:lnTo>
                  <a:cubicBezTo>
                    <a:pt x="82" y="461"/>
                    <a:pt x="41" y="869"/>
                    <a:pt x="21" y="1278"/>
                  </a:cubicBezTo>
                  <a:cubicBezTo>
                    <a:pt x="1" y="1676"/>
                    <a:pt x="1" y="2085"/>
                    <a:pt x="51" y="2493"/>
                  </a:cubicBezTo>
                  <a:cubicBezTo>
                    <a:pt x="144" y="2085"/>
                    <a:pt x="184" y="1687"/>
                    <a:pt x="205" y="1288"/>
                  </a:cubicBezTo>
                  <a:cubicBezTo>
                    <a:pt x="225" y="879"/>
                    <a:pt x="225" y="471"/>
                    <a:pt x="184" y="62"/>
                  </a:cubicBezTo>
                  <a:lnTo>
                    <a:pt x="174" y="1"/>
                  </a:ln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4" name="Google Shape;8914;p32"/>
            <p:cNvSpPr/>
            <p:nvPr/>
          </p:nvSpPr>
          <p:spPr>
            <a:xfrm>
              <a:off x="3724350" y="3591125"/>
              <a:ext cx="5400" cy="61600"/>
            </a:xfrm>
            <a:custGeom>
              <a:avLst/>
              <a:gdLst/>
              <a:ahLst/>
              <a:cxnLst/>
              <a:rect l="l" t="t" r="r" b="b"/>
              <a:pathLst>
                <a:path w="216" h="2464" extrusionOk="0">
                  <a:moveTo>
                    <a:pt x="154" y="1"/>
                  </a:moveTo>
                  <a:cubicBezTo>
                    <a:pt x="72" y="410"/>
                    <a:pt x="31" y="818"/>
                    <a:pt x="11" y="1227"/>
                  </a:cubicBezTo>
                  <a:cubicBezTo>
                    <a:pt x="0" y="1636"/>
                    <a:pt x="0" y="2055"/>
                    <a:pt x="52" y="2464"/>
                  </a:cubicBezTo>
                  <a:cubicBezTo>
                    <a:pt x="143" y="2055"/>
                    <a:pt x="174" y="1646"/>
                    <a:pt x="195" y="1238"/>
                  </a:cubicBezTo>
                  <a:cubicBezTo>
                    <a:pt x="215" y="818"/>
                    <a:pt x="215" y="410"/>
                    <a:pt x="154" y="1"/>
                  </a:cubicBez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5" name="Google Shape;8915;p32"/>
            <p:cNvSpPr/>
            <p:nvPr/>
          </p:nvSpPr>
          <p:spPr>
            <a:xfrm>
              <a:off x="3699075" y="3590125"/>
              <a:ext cx="11500" cy="58750"/>
            </a:xfrm>
            <a:custGeom>
              <a:avLst/>
              <a:gdLst/>
              <a:ahLst/>
              <a:cxnLst/>
              <a:rect l="l" t="t" r="r" b="b"/>
              <a:pathLst>
                <a:path w="460" h="2350" extrusionOk="0">
                  <a:moveTo>
                    <a:pt x="460" y="0"/>
                  </a:moveTo>
                  <a:cubicBezTo>
                    <a:pt x="296" y="368"/>
                    <a:pt x="194" y="756"/>
                    <a:pt x="123" y="1155"/>
                  </a:cubicBezTo>
                  <a:cubicBezTo>
                    <a:pt x="51" y="1543"/>
                    <a:pt x="0" y="1941"/>
                    <a:pt x="21" y="2350"/>
                  </a:cubicBezTo>
                  <a:cubicBezTo>
                    <a:pt x="143" y="1962"/>
                    <a:pt x="225" y="1573"/>
                    <a:pt x="296" y="1185"/>
                  </a:cubicBezTo>
                  <a:cubicBezTo>
                    <a:pt x="337" y="991"/>
                    <a:pt x="368" y="797"/>
                    <a:pt x="398" y="593"/>
                  </a:cubicBezTo>
                  <a:cubicBezTo>
                    <a:pt x="419" y="399"/>
                    <a:pt x="450" y="204"/>
                    <a:pt x="460" y="0"/>
                  </a:cubicBez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6" name="Google Shape;8916;p32"/>
            <p:cNvSpPr/>
            <p:nvPr/>
          </p:nvSpPr>
          <p:spPr>
            <a:xfrm>
              <a:off x="3725625" y="3452450"/>
              <a:ext cx="14075" cy="113950"/>
            </a:xfrm>
            <a:custGeom>
              <a:avLst/>
              <a:gdLst/>
              <a:ahLst/>
              <a:cxnLst/>
              <a:rect l="l" t="t" r="r" b="b"/>
              <a:pathLst>
                <a:path w="563" h="4558" extrusionOk="0">
                  <a:moveTo>
                    <a:pt x="185" y="1"/>
                  </a:moveTo>
                  <a:cubicBezTo>
                    <a:pt x="92" y="583"/>
                    <a:pt x="42" y="1175"/>
                    <a:pt x="21" y="1768"/>
                  </a:cubicBezTo>
                  <a:cubicBezTo>
                    <a:pt x="11" y="2065"/>
                    <a:pt x="1" y="2360"/>
                    <a:pt x="1" y="2657"/>
                  </a:cubicBezTo>
                  <a:cubicBezTo>
                    <a:pt x="1" y="2953"/>
                    <a:pt x="11" y="3260"/>
                    <a:pt x="92" y="3556"/>
                  </a:cubicBezTo>
                  <a:lnTo>
                    <a:pt x="92" y="3566"/>
                  </a:lnTo>
                  <a:cubicBezTo>
                    <a:pt x="185" y="3934"/>
                    <a:pt x="378" y="4251"/>
                    <a:pt x="562" y="4557"/>
                  </a:cubicBezTo>
                  <a:cubicBezTo>
                    <a:pt x="471" y="4210"/>
                    <a:pt x="348" y="3863"/>
                    <a:pt x="297" y="3525"/>
                  </a:cubicBezTo>
                  <a:lnTo>
                    <a:pt x="297" y="3515"/>
                  </a:lnTo>
                  <a:cubicBezTo>
                    <a:pt x="256" y="3239"/>
                    <a:pt x="267" y="2953"/>
                    <a:pt x="276" y="2657"/>
                  </a:cubicBezTo>
                  <a:cubicBezTo>
                    <a:pt x="287" y="2360"/>
                    <a:pt x="287" y="2065"/>
                    <a:pt x="287" y="1779"/>
                  </a:cubicBezTo>
                  <a:cubicBezTo>
                    <a:pt x="276" y="1186"/>
                    <a:pt x="256" y="593"/>
                    <a:pt x="185" y="1"/>
                  </a:cubicBez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7" name="Google Shape;8917;p32"/>
            <p:cNvSpPr/>
            <p:nvPr/>
          </p:nvSpPr>
          <p:spPr>
            <a:xfrm>
              <a:off x="3685025" y="3534750"/>
              <a:ext cx="45475" cy="9425"/>
            </a:xfrm>
            <a:custGeom>
              <a:avLst/>
              <a:gdLst/>
              <a:ahLst/>
              <a:cxnLst/>
              <a:rect l="l" t="t" r="r" b="b"/>
              <a:pathLst>
                <a:path w="1819" h="377" extrusionOk="0">
                  <a:moveTo>
                    <a:pt x="1055" y="0"/>
                  </a:moveTo>
                  <a:cubicBezTo>
                    <a:pt x="999" y="0"/>
                    <a:pt x="944" y="3"/>
                    <a:pt x="889" y="8"/>
                  </a:cubicBezTo>
                  <a:cubicBezTo>
                    <a:pt x="562" y="60"/>
                    <a:pt x="266" y="172"/>
                    <a:pt x="0" y="376"/>
                  </a:cubicBezTo>
                  <a:cubicBezTo>
                    <a:pt x="338" y="376"/>
                    <a:pt x="634" y="315"/>
                    <a:pt x="920" y="285"/>
                  </a:cubicBezTo>
                  <a:cubicBezTo>
                    <a:pt x="1162" y="259"/>
                    <a:pt x="1391" y="241"/>
                    <a:pt x="1645" y="241"/>
                  </a:cubicBezTo>
                  <a:cubicBezTo>
                    <a:pt x="1701" y="241"/>
                    <a:pt x="1759" y="242"/>
                    <a:pt x="1819" y="244"/>
                  </a:cubicBezTo>
                  <a:cubicBezTo>
                    <a:pt x="1607" y="66"/>
                    <a:pt x="1326" y="0"/>
                    <a:pt x="1055" y="0"/>
                  </a:cubicBezTo>
                  <a:close/>
                </a:path>
              </a:pathLst>
            </a:custGeom>
            <a:solidFill>
              <a:srgbClr val="99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8" name="Google Shape;8918;p32"/>
            <p:cNvSpPr/>
            <p:nvPr/>
          </p:nvSpPr>
          <p:spPr>
            <a:xfrm>
              <a:off x="3431400" y="3760725"/>
              <a:ext cx="31425" cy="167075"/>
            </a:xfrm>
            <a:custGeom>
              <a:avLst/>
              <a:gdLst/>
              <a:ahLst/>
              <a:cxnLst/>
              <a:rect l="l" t="t" r="r" b="b"/>
              <a:pathLst>
                <a:path w="1257" h="6683" extrusionOk="0">
                  <a:moveTo>
                    <a:pt x="1237" y="1"/>
                  </a:moveTo>
                  <a:lnTo>
                    <a:pt x="1237" y="1"/>
                  </a:lnTo>
                  <a:cubicBezTo>
                    <a:pt x="1114" y="563"/>
                    <a:pt x="1012" y="1124"/>
                    <a:pt x="941" y="1687"/>
                  </a:cubicBezTo>
                  <a:cubicBezTo>
                    <a:pt x="859" y="2248"/>
                    <a:pt x="807" y="2811"/>
                    <a:pt x="716" y="3362"/>
                  </a:cubicBezTo>
                  <a:cubicBezTo>
                    <a:pt x="624" y="3924"/>
                    <a:pt x="532" y="4475"/>
                    <a:pt x="389" y="5027"/>
                  </a:cubicBezTo>
                  <a:cubicBezTo>
                    <a:pt x="246" y="5569"/>
                    <a:pt x="113" y="6121"/>
                    <a:pt x="1" y="6682"/>
                  </a:cubicBezTo>
                  <a:cubicBezTo>
                    <a:pt x="246" y="6171"/>
                    <a:pt x="471" y="5640"/>
                    <a:pt x="675" y="5099"/>
                  </a:cubicBezTo>
                  <a:cubicBezTo>
                    <a:pt x="869" y="4557"/>
                    <a:pt x="982" y="3996"/>
                    <a:pt x="1073" y="3423"/>
                  </a:cubicBezTo>
                  <a:cubicBezTo>
                    <a:pt x="1175" y="2851"/>
                    <a:pt x="1206" y="2289"/>
                    <a:pt x="1227" y="1717"/>
                  </a:cubicBezTo>
                  <a:cubicBezTo>
                    <a:pt x="1257" y="1145"/>
                    <a:pt x="1257" y="573"/>
                    <a:pt x="1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9" name="Google Shape;8919;p32"/>
            <p:cNvSpPr/>
            <p:nvPr/>
          </p:nvSpPr>
          <p:spPr>
            <a:xfrm>
              <a:off x="3404075" y="2957475"/>
              <a:ext cx="13050" cy="18150"/>
            </a:xfrm>
            <a:custGeom>
              <a:avLst/>
              <a:gdLst/>
              <a:ahLst/>
              <a:cxnLst/>
              <a:rect l="l" t="t" r="r" b="b"/>
              <a:pathLst>
                <a:path w="522" h="726" extrusionOk="0">
                  <a:moveTo>
                    <a:pt x="266" y="1"/>
                  </a:moveTo>
                  <a:cubicBezTo>
                    <a:pt x="113" y="1"/>
                    <a:pt x="0" y="164"/>
                    <a:pt x="0" y="358"/>
                  </a:cubicBezTo>
                  <a:cubicBezTo>
                    <a:pt x="0" y="562"/>
                    <a:pt x="113" y="726"/>
                    <a:pt x="266" y="726"/>
                  </a:cubicBezTo>
                  <a:cubicBezTo>
                    <a:pt x="409" y="726"/>
                    <a:pt x="522" y="562"/>
                    <a:pt x="522" y="358"/>
                  </a:cubicBezTo>
                  <a:cubicBezTo>
                    <a:pt x="522" y="164"/>
                    <a:pt x="409" y="1"/>
                    <a:pt x="2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0" name="Google Shape;8920;p32"/>
            <p:cNvSpPr/>
            <p:nvPr/>
          </p:nvSpPr>
          <p:spPr>
            <a:xfrm>
              <a:off x="3469725" y="2963100"/>
              <a:ext cx="13025" cy="18150"/>
            </a:xfrm>
            <a:custGeom>
              <a:avLst/>
              <a:gdLst/>
              <a:ahLst/>
              <a:cxnLst/>
              <a:rect l="l" t="t" r="r" b="b"/>
              <a:pathLst>
                <a:path w="521" h="726" extrusionOk="0">
                  <a:moveTo>
                    <a:pt x="266" y="0"/>
                  </a:moveTo>
                  <a:cubicBezTo>
                    <a:pt x="123" y="0"/>
                    <a:pt x="0" y="164"/>
                    <a:pt x="0" y="358"/>
                  </a:cubicBezTo>
                  <a:cubicBezTo>
                    <a:pt x="0" y="562"/>
                    <a:pt x="123" y="725"/>
                    <a:pt x="266" y="725"/>
                  </a:cubicBezTo>
                  <a:cubicBezTo>
                    <a:pt x="409" y="725"/>
                    <a:pt x="521" y="562"/>
                    <a:pt x="521" y="358"/>
                  </a:cubicBezTo>
                  <a:cubicBezTo>
                    <a:pt x="521" y="164"/>
                    <a:pt x="409" y="0"/>
                    <a:pt x="2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9">
          <a:extLst>
            <a:ext uri="{FF2B5EF4-FFF2-40B4-BE49-F238E27FC236}">
              <a16:creationId xmlns:a16="http://schemas.microsoft.com/office/drawing/2014/main" id="{921F2242-B25F-9542-56C4-C4CE34F57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0" name="Google Shape;9380;p38">
            <a:extLst>
              <a:ext uri="{FF2B5EF4-FFF2-40B4-BE49-F238E27FC236}">
                <a16:creationId xmlns:a16="http://schemas.microsoft.com/office/drawing/2014/main" id="{73BB21A3-B267-E0EC-B7AD-35C07E192A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Cazuri de testare</a:t>
            </a:r>
            <a:endParaRPr dirty="0"/>
          </a:p>
        </p:txBody>
      </p:sp>
      <p:sp>
        <p:nvSpPr>
          <p:cNvPr id="9385" name="Google Shape;9385;p38">
            <a:extLst>
              <a:ext uri="{FF2B5EF4-FFF2-40B4-BE49-F238E27FC236}">
                <a16:creationId xmlns:a16="http://schemas.microsoft.com/office/drawing/2014/main" id="{D3141BEC-2F67-643A-D3C8-7E9DAE7FD836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6244682" y="2571750"/>
            <a:ext cx="3635298" cy="451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Logging Service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3D0FB8-C440-E0FC-F80D-72FEFB5D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57" y="1527741"/>
            <a:ext cx="5391253" cy="33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4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3" name="Google Shape;9293;p35"/>
          <p:cNvSpPr txBox="1">
            <a:spLocks noGrp="1"/>
          </p:cNvSpPr>
          <p:nvPr>
            <p:ph type="title"/>
          </p:nvPr>
        </p:nvSpPr>
        <p:spPr>
          <a:xfrm>
            <a:off x="1133391" y="445022"/>
            <a:ext cx="65037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Specifica</a:t>
            </a:r>
            <a:r>
              <a:rPr lang="ro-RO" sz="2800" dirty="0"/>
              <a:t>t</a:t>
            </a:r>
            <a:r>
              <a:rPr lang="en-US" sz="2800" dirty="0"/>
              <a:t>ii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analiza</a:t>
            </a:r>
            <a:r>
              <a:rPr lang="en-US" sz="2800" dirty="0"/>
              <a:t> </a:t>
            </a:r>
            <a:r>
              <a:rPr lang="en-US" sz="2800" dirty="0" err="1"/>
              <a:t>sistemului</a:t>
            </a:r>
            <a:endParaRPr dirty="0"/>
          </a:p>
        </p:txBody>
      </p:sp>
      <p:sp>
        <p:nvSpPr>
          <p:cNvPr id="9295" name="Google Shape;9295;p35"/>
          <p:cNvSpPr txBox="1">
            <a:spLocks noGrp="1"/>
          </p:cNvSpPr>
          <p:nvPr>
            <p:ph type="subTitle" idx="2"/>
          </p:nvPr>
        </p:nvSpPr>
        <p:spPr>
          <a:xfrm>
            <a:off x="721242" y="1464776"/>
            <a:ext cx="3544686" cy="2945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        </a:t>
            </a:r>
            <a:r>
              <a:rPr lang="en-US" dirty="0" err="1"/>
              <a:t>Aplicația</a:t>
            </a:r>
            <a:r>
              <a:rPr lang="en-US" dirty="0"/>
              <a:t> de fitness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o </a:t>
            </a:r>
            <a:r>
              <a:rPr lang="en-US" dirty="0" err="1"/>
              <a:t>soluție</a:t>
            </a:r>
            <a:r>
              <a:rPr lang="en-US" dirty="0"/>
              <a:t> </a:t>
            </a:r>
            <a:r>
              <a:rPr lang="en-US" dirty="0" err="1"/>
              <a:t>simplă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eficientă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obiectivelor</a:t>
            </a:r>
            <a:r>
              <a:rPr lang="en-US" dirty="0"/>
              <a:t> de </a:t>
            </a:r>
            <a:r>
              <a:rPr lang="en-US" dirty="0" err="1"/>
              <a:t>sănătate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fitness.</a:t>
            </a:r>
            <a:endParaRPr lang="ro-RO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        </a:t>
            </a:r>
            <a:r>
              <a:rPr lang="en-US" dirty="0" err="1"/>
              <a:t>Funcționalitățile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include </a:t>
            </a:r>
            <a:r>
              <a:rPr lang="en-US" dirty="0" err="1"/>
              <a:t>urmărirea</a:t>
            </a:r>
            <a:r>
              <a:rPr lang="en-US" dirty="0"/>
              <a:t> </a:t>
            </a:r>
            <a:r>
              <a:rPr lang="en-US" dirty="0" err="1"/>
              <a:t>progresului</a:t>
            </a:r>
            <a:r>
              <a:rPr lang="en-US" dirty="0"/>
              <a:t> </a:t>
            </a:r>
            <a:r>
              <a:rPr lang="en-US" dirty="0" err="1"/>
              <a:t>fizic</a:t>
            </a:r>
            <a:r>
              <a:rPr lang="en-US" dirty="0"/>
              <a:t>, </a:t>
            </a:r>
            <a:r>
              <a:rPr lang="en-US" dirty="0" err="1"/>
              <a:t>planificarea</a:t>
            </a:r>
            <a:r>
              <a:rPr lang="en-US" dirty="0"/>
              <a:t> </a:t>
            </a:r>
            <a:r>
              <a:rPr lang="en-US" dirty="0" err="1"/>
              <a:t>antrenamentelor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monitorizarea</a:t>
            </a:r>
            <a:r>
              <a:rPr lang="en-US" dirty="0"/>
              <a:t> </a:t>
            </a:r>
            <a:r>
              <a:rPr lang="en-US" dirty="0" err="1"/>
              <a:t>alimentației</a:t>
            </a:r>
            <a:r>
              <a:rPr lang="en-US" dirty="0"/>
              <a:t>,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disponibile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format </a:t>
            </a:r>
            <a:r>
              <a:rPr lang="en-US" dirty="0" err="1"/>
              <a:t>ușor</a:t>
            </a:r>
            <a:r>
              <a:rPr lang="en-US" dirty="0"/>
              <a:t> de </a:t>
            </a:r>
            <a:r>
              <a:rPr lang="en-US" dirty="0" err="1"/>
              <a:t>folosit</a:t>
            </a:r>
            <a:r>
              <a:rPr lang="en-US" dirty="0"/>
              <a:t>. </a:t>
            </a:r>
            <a:endParaRPr lang="ro-RO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         </a:t>
            </a:r>
            <a:r>
              <a:rPr lang="en-US" dirty="0" err="1"/>
              <a:t>Utilizatorii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creeze</a:t>
            </a:r>
            <a:r>
              <a:rPr lang="en-US" dirty="0"/>
              <a:t> </a:t>
            </a:r>
            <a:r>
              <a:rPr lang="en-US" dirty="0" err="1"/>
              <a:t>planuri</a:t>
            </a:r>
            <a:r>
              <a:rPr lang="en-US" dirty="0"/>
              <a:t> </a:t>
            </a:r>
            <a:r>
              <a:rPr lang="en-US" dirty="0" err="1"/>
              <a:t>personalizate</a:t>
            </a:r>
            <a:r>
              <a:rPr lang="en-US" dirty="0"/>
              <a:t> de </a:t>
            </a:r>
            <a:r>
              <a:rPr lang="en-US" dirty="0" err="1"/>
              <a:t>antrenamente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urmărească</a:t>
            </a:r>
            <a:r>
              <a:rPr lang="en-US" dirty="0"/>
              <a:t> </a:t>
            </a:r>
            <a:r>
              <a:rPr lang="en-US" dirty="0" err="1"/>
              <a:t>evoluția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real,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grafice</a:t>
            </a:r>
            <a:r>
              <a:rPr lang="en-US" dirty="0"/>
              <a:t> </a:t>
            </a:r>
            <a:r>
              <a:rPr lang="en-US" dirty="0" err="1"/>
              <a:t>clare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statistici</a:t>
            </a:r>
            <a:r>
              <a:rPr lang="en-US" dirty="0"/>
              <a:t> care le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o </a:t>
            </a:r>
            <a:r>
              <a:rPr lang="en-US" dirty="0" err="1"/>
              <a:t>evaluare</a:t>
            </a:r>
            <a:r>
              <a:rPr lang="en-US" dirty="0"/>
              <a:t> </a:t>
            </a:r>
            <a:r>
              <a:rPr lang="en-US" dirty="0" err="1"/>
              <a:t>constantă</a:t>
            </a:r>
            <a:r>
              <a:rPr lang="en-US" dirty="0"/>
              <a:t> a </a:t>
            </a:r>
            <a:r>
              <a:rPr lang="en-US" dirty="0" err="1"/>
              <a:t>progresului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9298" name="Google Shape;9298;p35"/>
          <p:cNvSpPr/>
          <p:nvPr/>
        </p:nvSpPr>
        <p:spPr>
          <a:xfrm>
            <a:off x="645025" y="445022"/>
            <a:ext cx="499201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99" name="Google Shape;9299;p35"/>
          <p:cNvGrpSpPr/>
          <p:nvPr/>
        </p:nvGrpSpPr>
        <p:grpSpPr>
          <a:xfrm>
            <a:off x="721242" y="561737"/>
            <a:ext cx="339200" cy="339271"/>
            <a:chOff x="5049725" y="2027900"/>
            <a:chExt cx="481750" cy="481850"/>
          </a:xfrm>
        </p:grpSpPr>
        <p:sp>
          <p:nvSpPr>
            <p:cNvPr id="9300" name="Google Shape;9300;p35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01" name="Google Shape;9301;p35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302" name="Google Shape;9302;p35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03" name="Google Shape;9303;p35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04" name="Google Shape;9304;p35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05" name="Google Shape;9305;p35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06" name="Google Shape;9306;p35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07" name="Google Shape;9307;p35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" name="Google Shape;9295;p35">
            <a:extLst>
              <a:ext uri="{FF2B5EF4-FFF2-40B4-BE49-F238E27FC236}">
                <a16:creationId xmlns:a16="http://schemas.microsoft.com/office/drawing/2014/main" id="{20631F58-CCC5-804D-E186-99AFB910D623}"/>
              </a:ext>
            </a:extLst>
          </p:cNvPr>
          <p:cNvSpPr txBox="1">
            <a:spLocks/>
          </p:cNvSpPr>
          <p:nvPr/>
        </p:nvSpPr>
        <p:spPr>
          <a:xfrm>
            <a:off x="4572000" y="1368132"/>
            <a:ext cx="3958077" cy="294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just"/>
            <a:r>
              <a:rPr lang="ro-RO" dirty="0"/>
              <a:t>        </a:t>
            </a:r>
            <a:r>
              <a:rPr lang="en-US" dirty="0"/>
              <a:t>Mai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, </a:t>
            </a:r>
            <a:r>
              <a:rPr lang="en-US" dirty="0" err="1"/>
              <a:t>aplicația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include </a:t>
            </a:r>
            <a:r>
              <a:rPr lang="en-US" dirty="0" err="1"/>
              <a:t>opțiuni</a:t>
            </a:r>
            <a:r>
              <a:rPr lang="en-US" dirty="0"/>
              <a:t> </a:t>
            </a:r>
            <a:r>
              <a:rPr lang="en-US" dirty="0" err="1"/>
              <a:t>suplimentare</a:t>
            </a:r>
            <a:r>
              <a:rPr lang="en-US" dirty="0"/>
              <a:t> care </a:t>
            </a:r>
            <a:r>
              <a:rPr lang="en-US" dirty="0" err="1"/>
              <a:t>vor</a:t>
            </a:r>
            <a:r>
              <a:rPr lang="en-US" dirty="0"/>
              <a:t> face </a:t>
            </a:r>
            <a:r>
              <a:rPr lang="en-US" dirty="0" err="1"/>
              <a:t>experiența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plăcută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motivațională</a:t>
            </a:r>
            <a:r>
              <a:rPr lang="en-US" dirty="0"/>
              <a:t>, precum </a:t>
            </a:r>
            <a:r>
              <a:rPr lang="en-US" dirty="0" err="1"/>
              <a:t>oferirea</a:t>
            </a:r>
            <a:r>
              <a:rPr lang="en-US" dirty="0"/>
              <a:t> de </a:t>
            </a:r>
            <a:r>
              <a:rPr lang="en-US" dirty="0" err="1"/>
              <a:t>sugestii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antrenamente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mese,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individuale</a:t>
            </a:r>
            <a:r>
              <a:rPr lang="en-US" dirty="0"/>
              <a:t>. </a:t>
            </a:r>
            <a:endParaRPr lang="ro-RO" dirty="0"/>
          </a:p>
          <a:p>
            <a:pPr marL="0" indent="0" algn="just"/>
            <a:r>
              <a:rPr lang="ro-RO" dirty="0"/>
              <a:t>       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funcționalități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ajuta</a:t>
            </a:r>
            <a:r>
              <a:rPr lang="en-US" dirty="0"/>
              <a:t> </a:t>
            </a:r>
            <a:r>
              <a:rPr lang="en-US" dirty="0" err="1"/>
              <a:t>utilizatorii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mențină</a:t>
            </a:r>
            <a:r>
              <a:rPr lang="en-US" dirty="0"/>
              <a:t> un </a:t>
            </a:r>
            <a:r>
              <a:rPr lang="en-US" dirty="0" err="1"/>
              <a:t>ritm</a:t>
            </a:r>
            <a:r>
              <a:rPr lang="en-US" dirty="0"/>
              <a:t> constant de </a:t>
            </a:r>
            <a:r>
              <a:rPr lang="en-US" dirty="0" err="1"/>
              <a:t>îmbunătățire</a:t>
            </a:r>
            <a:r>
              <a:rPr lang="en-US" dirty="0"/>
              <a:t> a </a:t>
            </a:r>
            <a:r>
              <a:rPr lang="en-US" dirty="0" err="1"/>
              <a:t>sănătății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performanțelor</a:t>
            </a:r>
            <a:r>
              <a:rPr lang="en-US" dirty="0"/>
              <a:t> </a:t>
            </a:r>
            <a:r>
              <a:rPr lang="en-US" dirty="0" err="1"/>
              <a:t>fizice</a:t>
            </a:r>
            <a:r>
              <a:rPr lang="en-US" dirty="0"/>
              <a:t>, </a:t>
            </a:r>
            <a:r>
              <a:rPr lang="en-US" dirty="0" err="1"/>
              <a:t>fără</a:t>
            </a:r>
            <a:r>
              <a:rPr lang="en-US" dirty="0"/>
              <a:t> a fi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integrarea</a:t>
            </a:r>
            <a:r>
              <a:rPr lang="en-US" dirty="0"/>
              <a:t> cu </a:t>
            </a:r>
            <a:r>
              <a:rPr lang="en-US" dirty="0" err="1"/>
              <a:t>dispozitive</a:t>
            </a:r>
            <a:r>
              <a:rPr lang="en-US" dirty="0"/>
              <a:t> externe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notificări</a:t>
            </a:r>
            <a:r>
              <a:rPr lang="en-US" dirty="0"/>
              <a:t> </a:t>
            </a:r>
            <a:r>
              <a:rPr lang="en-US" dirty="0" err="1"/>
              <a:t>constante</a:t>
            </a:r>
            <a:r>
              <a:rPr lang="en-US" dirty="0"/>
              <a:t>. </a:t>
            </a:r>
            <a:endParaRPr lang="ro-RO" dirty="0"/>
          </a:p>
          <a:p>
            <a:pPr marL="0" indent="0" algn="just"/>
            <a:r>
              <a:rPr lang="ro-RO" dirty="0"/>
              <a:t>        </a:t>
            </a:r>
            <a:r>
              <a:rPr lang="en-US" dirty="0" err="1"/>
              <a:t>Aplicația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concentra</a:t>
            </a:r>
            <a:r>
              <a:rPr lang="en-US" dirty="0"/>
              <a:t> pe </a:t>
            </a:r>
            <a:r>
              <a:rPr lang="en-US" dirty="0" err="1"/>
              <a:t>simplitate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eficiență</a:t>
            </a:r>
            <a:r>
              <a:rPr lang="en-US" dirty="0"/>
              <a:t>, </a:t>
            </a:r>
            <a:r>
              <a:rPr lang="en-US" dirty="0" err="1"/>
              <a:t>oferind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instrumentele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trai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sănătos</a:t>
            </a:r>
            <a:r>
              <a:rPr lang="en-US" dirty="0"/>
              <a:t>, </a:t>
            </a:r>
            <a:r>
              <a:rPr lang="en-US" dirty="0" err="1"/>
              <a:t>într</a:t>
            </a:r>
            <a:r>
              <a:rPr lang="en-US" dirty="0"/>
              <a:t>-un format </a:t>
            </a:r>
            <a:r>
              <a:rPr lang="en-US" dirty="0" err="1"/>
              <a:t>accesibil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de </a:t>
            </a:r>
            <a:r>
              <a:rPr lang="en-US" dirty="0" err="1"/>
              <a:t>utilizat</a:t>
            </a:r>
            <a:r>
              <a:rPr lang="en-US" dirty="0"/>
              <a:t>.</a:t>
            </a:r>
          </a:p>
        </p:txBody>
      </p:sp>
      <p:grpSp>
        <p:nvGrpSpPr>
          <p:cNvPr id="6" name="Google Shape;10053;p50">
            <a:extLst>
              <a:ext uri="{FF2B5EF4-FFF2-40B4-BE49-F238E27FC236}">
                <a16:creationId xmlns:a16="http://schemas.microsoft.com/office/drawing/2014/main" id="{52DA56A7-A2FF-0D51-B7FB-2C754691A546}"/>
              </a:ext>
            </a:extLst>
          </p:cNvPr>
          <p:cNvGrpSpPr/>
          <p:nvPr/>
        </p:nvGrpSpPr>
        <p:grpSpPr>
          <a:xfrm>
            <a:off x="2970110" y="3877594"/>
            <a:ext cx="2830355" cy="1064595"/>
            <a:chOff x="1635650" y="886200"/>
            <a:chExt cx="823800" cy="271025"/>
          </a:xfrm>
        </p:grpSpPr>
        <p:sp>
          <p:nvSpPr>
            <p:cNvPr id="7" name="Google Shape;10054;p50">
              <a:extLst>
                <a:ext uri="{FF2B5EF4-FFF2-40B4-BE49-F238E27FC236}">
                  <a16:creationId xmlns:a16="http://schemas.microsoft.com/office/drawing/2014/main" id="{813FA65A-DCB2-B02F-9C9A-7158DE545079}"/>
                </a:ext>
              </a:extLst>
            </p:cNvPr>
            <p:cNvSpPr/>
            <p:nvPr/>
          </p:nvSpPr>
          <p:spPr>
            <a:xfrm>
              <a:off x="1635650" y="1109275"/>
              <a:ext cx="820450" cy="47950"/>
            </a:xfrm>
            <a:custGeom>
              <a:avLst/>
              <a:gdLst/>
              <a:ahLst/>
              <a:cxnLst/>
              <a:rect l="l" t="t" r="r" b="b"/>
              <a:pathLst>
                <a:path w="32818" h="1918" extrusionOk="0">
                  <a:moveTo>
                    <a:pt x="16414" y="1"/>
                  </a:moveTo>
                  <a:cubicBezTo>
                    <a:pt x="7347" y="1"/>
                    <a:pt x="1" y="433"/>
                    <a:pt x="1" y="959"/>
                  </a:cubicBezTo>
                  <a:cubicBezTo>
                    <a:pt x="1" y="1495"/>
                    <a:pt x="7347" y="1917"/>
                    <a:pt x="16414" y="1917"/>
                  </a:cubicBezTo>
                  <a:cubicBezTo>
                    <a:pt x="25471" y="1917"/>
                    <a:pt x="32817" y="1495"/>
                    <a:pt x="32817" y="959"/>
                  </a:cubicBezTo>
                  <a:cubicBezTo>
                    <a:pt x="32817" y="433"/>
                    <a:pt x="25471" y="1"/>
                    <a:pt x="16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055;p50">
              <a:extLst>
                <a:ext uri="{FF2B5EF4-FFF2-40B4-BE49-F238E27FC236}">
                  <a16:creationId xmlns:a16="http://schemas.microsoft.com/office/drawing/2014/main" id="{C7177289-864B-83D3-C42C-772DC9321222}"/>
                </a:ext>
              </a:extLst>
            </p:cNvPr>
            <p:cNvSpPr/>
            <p:nvPr/>
          </p:nvSpPr>
          <p:spPr>
            <a:xfrm>
              <a:off x="1728625" y="961925"/>
              <a:ext cx="730825" cy="90450"/>
            </a:xfrm>
            <a:custGeom>
              <a:avLst/>
              <a:gdLst/>
              <a:ahLst/>
              <a:cxnLst/>
              <a:rect l="l" t="t" r="r" b="b"/>
              <a:pathLst>
                <a:path w="29233" h="3618" extrusionOk="0">
                  <a:moveTo>
                    <a:pt x="63" y="1"/>
                  </a:moveTo>
                  <a:lnTo>
                    <a:pt x="1" y="651"/>
                  </a:lnTo>
                  <a:lnTo>
                    <a:pt x="29171" y="3618"/>
                  </a:lnTo>
                  <a:lnTo>
                    <a:pt x="29233" y="2979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056;p50">
              <a:extLst>
                <a:ext uri="{FF2B5EF4-FFF2-40B4-BE49-F238E27FC236}">
                  <a16:creationId xmlns:a16="http://schemas.microsoft.com/office/drawing/2014/main" id="{39F104FA-EC27-BE59-E973-C5A610D74AAE}"/>
                </a:ext>
              </a:extLst>
            </p:cNvPr>
            <p:cNvSpPr/>
            <p:nvPr/>
          </p:nvSpPr>
          <p:spPr>
            <a:xfrm>
              <a:off x="1729425" y="961925"/>
              <a:ext cx="730025" cy="82475"/>
            </a:xfrm>
            <a:custGeom>
              <a:avLst/>
              <a:gdLst/>
              <a:ahLst/>
              <a:cxnLst/>
              <a:rect l="l" t="t" r="r" b="b"/>
              <a:pathLst>
                <a:path w="29201" h="3299" extrusionOk="0">
                  <a:moveTo>
                    <a:pt x="31" y="1"/>
                  </a:moveTo>
                  <a:lnTo>
                    <a:pt x="0" y="321"/>
                  </a:lnTo>
                  <a:lnTo>
                    <a:pt x="29169" y="3298"/>
                  </a:lnTo>
                  <a:lnTo>
                    <a:pt x="29201" y="2979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057;p50">
              <a:extLst>
                <a:ext uri="{FF2B5EF4-FFF2-40B4-BE49-F238E27FC236}">
                  <a16:creationId xmlns:a16="http://schemas.microsoft.com/office/drawing/2014/main" id="{EF144FBB-F649-2113-BFF5-F02E2C49E139}"/>
                </a:ext>
              </a:extLst>
            </p:cNvPr>
            <p:cNvSpPr/>
            <p:nvPr/>
          </p:nvSpPr>
          <p:spPr>
            <a:xfrm>
              <a:off x="2270350" y="934125"/>
              <a:ext cx="52300" cy="187550"/>
            </a:xfrm>
            <a:custGeom>
              <a:avLst/>
              <a:gdLst/>
              <a:ahLst/>
              <a:cxnLst/>
              <a:rect l="l" t="t" r="r" b="b"/>
              <a:pathLst>
                <a:path w="2092" h="7502" extrusionOk="0">
                  <a:moveTo>
                    <a:pt x="753" y="0"/>
                  </a:moveTo>
                  <a:lnTo>
                    <a:pt x="1" y="7368"/>
                  </a:lnTo>
                  <a:lnTo>
                    <a:pt x="1340" y="7501"/>
                  </a:lnTo>
                  <a:lnTo>
                    <a:pt x="2092" y="13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058;p50">
              <a:extLst>
                <a:ext uri="{FF2B5EF4-FFF2-40B4-BE49-F238E27FC236}">
                  <a16:creationId xmlns:a16="http://schemas.microsoft.com/office/drawing/2014/main" id="{54FD46A4-7CA7-8C81-5DF8-55A696796714}"/>
                </a:ext>
              </a:extLst>
            </p:cNvPr>
            <p:cNvSpPr/>
            <p:nvPr/>
          </p:nvSpPr>
          <p:spPr>
            <a:xfrm>
              <a:off x="2310025" y="998525"/>
              <a:ext cx="19600" cy="63375"/>
            </a:xfrm>
            <a:custGeom>
              <a:avLst/>
              <a:gdLst/>
              <a:ahLst/>
              <a:cxnLst/>
              <a:rect l="l" t="t" r="r" b="b"/>
              <a:pathLst>
                <a:path w="784" h="2535" extrusionOk="0">
                  <a:moveTo>
                    <a:pt x="258" y="0"/>
                  </a:moveTo>
                  <a:lnTo>
                    <a:pt x="1" y="2484"/>
                  </a:lnTo>
                  <a:lnTo>
                    <a:pt x="484" y="2535"/>
                  </a:lnTo>
                  <a:cubicBezTo>
                    <a:pt x="505" y="2535"/>
                    <a:pt x="526" y="2525"/>
                    <a:pt x="536" y="2504"/>
                  </a:cubicBezTo>
                  <a:lnTo>
                    <a:pt x="773" y="93"/>
                  </a:lnTo>
                  <a:cubicBezTo>
                    <a:pt x="784" y="73"/>
                    <a:pt x="763" y="52"/>
                    <a:pt x="742" y="41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059;p50">
              <a:extLst>
                <a:ext uri="{FF2B5EF4-FFF2-40B4-BE49-F238E27FC236}">
                  <a16:creationId xmlns:a16="http://schemas.microsoft.com/office/drawing/2014/main" id="{74AA8EBA-10F2-CC3C-1AB4-526B72FEC4CC}"/>
                </a:ext>
              </a:extLst>
            </p:cNvPr>
            <p:cNvSpPr/>
            <p:nvPr/>
          </p:nvSpPr>
          <p:spPr>
            <a:xfrm>
              <a:off x="2310800" y="938250"/>
              <a:ext cx="52325" cy="187550"/>
            </a:xfrm>
            <a:custGeom>
              <a:avLst/>
              <a:gdLst/>
              <a:ahLst/>
              <a:cxnLst/>
              <a:rect l="l" t="t" r="r" b="b"/>
              <a:pathLst>
                <a:path w="2093" h="7502" extrusionOk="0">
                  <a:moveTo>
                    <a:pt x="753" y="0"/>
                  </a:moveTo>
                  <a:lnTo>
                    <a:pt x="0" y="7368"/>
                  </a:lnTo>
                  <a:lnTo>
                    <a:pt x="1339" y="7501"/>
                  </a:lnTo>
                  <a:lnTo>
                    <a:pt x="2092" y="134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060;p50">
              <a:extLst>
                <a:ext uri="{FF2B5EF4-FFF2-40B4-BE49-F238E27FC236}">
                  <a16:creationId xmlns:a16="http://schemas.microsoft.com/office/drawing/2014/main" id="{EDD8F74C-BA67-CA2E-EAE6-4AA69BCCCFD5}"/>
                </a:ext>
              </a:extLst>
            </p:cNvPr>
            <p:cNvSpPr/>
            <p:nvPr/>
          </p:nvSpPr>
          <p:spPr>
            <a:xfrm>
              <a:off x="2350450" y="1002625"/>
              <a:ext cx="19600" cy="63475"/>
            </a:xfrm>
            <a:custGeom>
              <a:avLst/>
              <a:gdLst/>
              <a:ahLst/>
              <a:cxnLst/>
              <a:rect l="l" t="t" r="r" b="b"/>
              <a:pathLst>
                <a:path w="784" h="2539" extrusionOk="0">
                  <a:moveTo>
                    <a:pt x="259" y="1"/>
                  </a:moveTo>
                  <a:lnTo>
                    <a:pt x="1" y="2485"/>
                  </a:lnTo>
                  <a:lnTo>
                    <a:pt x="485" y="2536"/>
                  </a:lnTo>
                  <a:cubicBezTo>
                    <a:pt x="489" y="2538"/>
                    <a:pt x="493" y="2539"/>
                    <a:pt x="497" y="2539"/>
                  </a:cubicBezTo>
                  <a:cubicBezTo>
                    <a:pt x="513" y="2539"/>
                    <a:pt x="529" y="2522"/>
                    <a:pt x="537" y="2505"/>
                  </a:cubicBezTo>
                  <a:lnTo>
                    <a:pt x="774" y="94"/>
                  </a:lnTo>
                  <a:cubicBezTo>
                    <a:pt x="784" y="74"/>
                    <a:pt x="763" y="53"/>
                    <a:pt x="743" y="42"/>
                  </a:cubicBezTo>
                  <a:lnTo>
                    <a:pt x="2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061;p50">
              <a:extLst>
                <a:ext uri="{FF2B5EF4-FFF2-40B4-BE49-F238E27FC236}">
                  <a16:creationId xmlns:a16="http://schemas.microsoft.com/office/drawing/2014/main" id="{91DD2864-7E3E-DF14-2585-F680BC113938}"/>
                </a:ext>
              </a:extLst>
            </p:cNvPr>
            <p:cNvSpPr/>
            <p:nvPr/>
          </p:nvSpPr>
          <p:spPr>
            <a:xfrm>
              <a:off x="2400175" y="976875"/>
              <a:ext cx="40725" cy="127275"/>
            </a:xfrm>
            <a:custGeom>
              <a:avLst/>
              <a:gdLst/>
              <a:ahLst/>
              <a:cxnLst/>
              <a:rect l="l" t="t" r="r" b="b"/>
              <a:pathLst>
                <a:path w="1629" h="5091" extrusionOk="0">
                  <a:moveTo>
                    <a:pt x="505" y="1"/>
                  </a:moveTo>
                  <a:lnTo>
                    <a:pt x="1" y="4978"/>
                  </a:lnTo>
                  <a:lnTo>
                    <a:pt x="1123" y="5091"/>
                  </a:lnTo>
                  <a:lnTo>
                    <a:pt x="1629" y="11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062;p50">
              <a:extLst>
                <a:ext uri="{FF2B5EF4-FFF2-40B4-BE49-F238E27FC236}">
                  <a16:creationId xmlns:a16="http://schemas.microsoft.com/office/drawing/2014/main" id="{D7494547-7753-7142-25A6-3F59DCBC336E}"/>
                </a:ext>
              </a:extLst>
            </p:cNvPr>
            <p:cNvSpPr/>
            <p:nvPr/>
          </p:nvSpPr>
          <p:spPr>
            <a:xfrm>
              <a:off x="2431850" y="1015775"/>
              <a:ext cx="16275" cy="53350"/>
            </a:xfrm>
            <a:custGeom>
              <a:avLst/>
              <a:gdLst/>
              <a:ahLst/>
              <a:cxnLst/>
              <a:rect l="l" t="t" r="r" b="b"/>
              <a:pathLst>
                <a:path w="651" h="2134" extrusionOk="0">
                  <a:moveTo>
                    <a:pt x="218" y="1"/>
                  </a:moveTo>
                  <a:lnTo>
                    <a:pt x="1" y="2092"/>
                  </a:lnTo>
                  <a:lnTo>
                    <a:pt x="413" y="2133"/>
                  </a:lnTo>
                  <a:cubicBezTo>
                    <a:pt x="424" y="2133"/>
                    <a:pt x="444" y="2123"/>
                    <a:pt x="444" y="2103"/>
                  </a:cubicBezTo>
                  <a:lnTo>
                    <a:pt x="650" y="83"/>
                  </a:lnTo>
                  <a:cubicBezTo>
                    <a:pt x="650" y="63"/>
                    <a:pt x="640" y="42"/>
                    <a:pt x="619" y="42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063;p50">
              <a:extLst>
                <a:ext uri="{FF2B5EF4-FFF2-40B4-BE49-F238E27FC236}">
                  <a16:creationId xmlns:a16="http://schemas.microsoft.com/office/drawing/2014/main" id="{6E1B088D-614E-464C-FF8C-A1872A94F5CF}"/>
                </a:ext>
              </a:extLst>
            </p:cNvPr>
            <p:cNvSpPr/>
            <p:nvPr/>
          </p:nvSpPr>
          <p:spPr>
            <a:xfrm>
              <a:off x="2350200" y="942125"/>
              <a:ext cx="52575" cy="187775"/>
            </a:xfrm>
            <a:custGeom>
              <a:avLst/>
              <a:gdLst/>
              <a:ahLst/>
              <a:cxnLst/>
              <a:rect l="l" t="t" r="r" b="b"/>
              <a:pathLst>
                <a:path w="2103" h="7511" extrusionOk="0">
                  <a:moveTo>
                    <a:pt x="753" y="0"/>
                  </a:moveTo>
                  <a:lnTo>
                    <a:pt x="1" y="7377"/>
                  </a:lnTo>
                  <a:lnTo>
                    <a:pt x="1350" y="7511"/>
                  </a:lnTo>
                  <a:lnTo>
                    <a:pt x="2103" y="144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064;p50">
              <a:extLst>
                <a:ext uri="{FF2B5EF4-FFF2-40B4-BE49-F238E27FC236}">
                  <a16:creationId xmlns:a16="http://schemas.microsoft.com/office/drawing/2014/main" id="{CE7B186D-043A-0D14-3CEA-FF53F9245AB3}"/>
                </a:ext>
              </a:extLst>
            </p:cNvPr>
            <p:cNvSpPr/>
            <p:nvPr/>
          </p:nvSpPr>
          <p:spPr>
            <a:xfrm>
              <a:off x="2390125" y="1006500"/>
              <a:ext cx="19350" cy="63650"/>
            </a:xfrm>
            <a:custGeom>
              <a:avLst/>
              <a:gdLst/>
              <a:ahLst/>
              <a:cxnLst/>
              <a:rect l="l" t="t" r="r" b="b"/>
              <a:pathLst>
                <a:path w="774" h="2546" extrusionOk="0">
                  <a:moveTo>
                    <a:pt x="248" y="1"/>
                  </a:moveTo>
                  <a:lnTo>
                    <a:pt x="1" y="2494"/>
                  </a:lnTo>
                  <a:lnTo>
                    <a:pt x="485" y="2546"/>
                  </a:lnTo>
                  <a:cubicBezTo>
                    <a:pt x="506" y="2546"/>
                    <a:pt x="526" y="2525"/>
                    <a:pt x="526" y="2504"/>
                  </a:cubicBezTo>
                  <a:lnTo>
                    <a:pt x="774" y="104"/>
                  </a:lnTo>
                  <a:cubicBezTo>
                    <a:pt x="774" y="73"/>
                    <a:pt x="763" y="52"/>
                    <a:pt x="733" y="52"/>
                  </a:cubicBezTo>
                  <a:lnTo>
                    <a:pt x="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065;p50">
              <a:extLst>
                <a:ext uri="{FF2B5EF4-FFF2-40B4-BE49-F238E27FC236}">
                  <a16:creationId xmlns:a16="http://schemas.microsoft.com/office/drawing/2014/main" id="{C4015BC9-BAFE-0F75-446E-C51D1E09A645}"/>
                </a:ext>
              </a:extLst>
            </p:cNvPr>
            <p:cNvSpPr/>
            <p:nvPr/>
          </p:nvSpPr>
          <p:spPr>
            <a:xfrm>
              <a:off x="1718075" y="946225"/>
              <a:ext cx="37375" cy="177250"/>
            </a:xfrm>
            <a:custGeom>
              <a:avLst/>
              <a:gdLst/>
              <a:ahLst/>
              <a:cxnLst/>
              <a:rect l="l" t="t" r="r" b="b"/>
              <a:pathLst>
                <a:path w="1495" h="7090" extrusionOk="0">
                  <a:moveTo>
                    <a:pt x="753" y="1"/>
                  </a:moveTo>
                  <a:cubicBezTo>
                    <a:pt x="331" y="1"/>
                    <a:pt x="1" y="340"/>
                    <a:pt x="1" y="753"/>
                  </a:cubicBezTo>
                  <a:lnTo>
                    <a:pt x="1" y="7090"/>
                  </a:lnTo>
                  <a:lnTo>
                    <a:pt x="1494" y="7090"/>
                  </a:lnTo>
                  <a:lnTo>
                    <a:pt x="1494" y="753"/>
                  </a:lnTo>
                  <a:cubicBezTo>
                    <a:pt x="1494" y="340"/>
                    <a:pt x="1165" y="1"/>
                    <a:pt x="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066;p50">
              <a:extLst>
                <a:ext uri="{FF2B5EF4-FFF2-40B4-BE49-F238E27FC236}">
                  <a16:creationId xmlns:a16="http://schemas.microsoft.com/office/drawing/2014/main" id="{D562057C-1831-226C-F1FA-59670123F090}"/>
                </a:ext>
              </a:extLst>
            </p:cNvPr>
            <p:cNvSpPr/>
            <p:nvPr/>
          </p:nvSpPr>
          <p:spPr>
            <a:xfrm>
              <a:off x="1718075" y="1022725"/>
              <a:ext cx="37375" cy="100750"/>
            </a:xfrm>
            <a:custGeom>
              <a:avLst/>
              <a:gdLst/>
              <a:ahLst/>
              <a:cxnLst/>
              <a:rect l="l" t="t" r="r" b="b"/>
              <a:pathLst>
                <a:path w="1495" h="4030" extrusionOk="0">
                  <a:moveTo>
                    <a:pt x="1494" y="1"/>
                  </a:moveTo>
                  <a:lnTo>
                    <a:pt x="1" y="1619"/>
                  </a:lnTo>
                  <a:lnTo>
                    <a:pt x="1" y="4030"/>
                  </a:lnTo>
                  <a:lnTo>
                    <a:pt x="1494" y="4030"/>
                  </a:lnTo>
                  <a:lnTo>
                    <a:pt x="14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067;p50">
              <a:extLst>
                <a:ext uri="{FF2B5EF4-FFF2-40B4-BE49-F238E27FC236}">
                  <a16:creationId xmlns:a16="http://schemas.microsoft.com/office/drawing/2014/main" id="{52339097-F3C1-A4A2-F666-684C7BF303C0}"/>
                </a:ext>
              </a:extLst>
            </p:cNvPr>
            <p:cNvSpPr/>
            <p:nvPr/>
          </p:nvSpPr>
          <p:spPr>
            <a:xfrm>
              <a:off x="2159850" y="902175"/>
              <a:ext cx="35050" cy="100750"/>
            </a:xfrm>
            <a:custGeom>
              <a:avLst/>
              <a:gdLst/>
              <a:ahLst/>
              <a:cxnLst/>
              <a:rect l="l" t="t" r="r" b="b"/>
              <a:pathLst>
                <a:path w="1402" h="4030" extrusionOk="0">
                  <a:moveTo>
                    <a:pt x="639" y="1"/>
                  </a:moveTo>
                  <a:lnTo>
                    <a:pt x="0" y="3906"/>
                  </a:lnTo>
                  <a:lnTo>
                    <a:pt x="753" y="4030"/>
                  </a:lnTo>
                  <a:lnTo>
                    <a:pt x="1401" y="124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068;p50">
              <a:extLst>
                <a:ext uri="{FF2B5EF4-FFF2-40B4-BE49-F238E27FC236}">
                  <a16:creationId xmlns:a16="http://schemas.microsoft.com/office/drawing/2014/main" id="{2DF40D79-EE71-2FA0-5DEA-4CEA1D91D51C}"/>
                </a:ext>
              </a:extLst>
            </p:cNvPr>
            <p:cNvSpPr/>
            <p:nvPr/>
          </p:nvSpPr>
          <p:spPr>
            <a:xfrm>
              <a:off x="1702875" y="1107475"/>
              <a:ext cx="526550" cy="16000"/>
            </a:xfrm>
            <a:custGeom>
              <a:avLst/>
              <a:gdLst/>
              <a:ahLst/>
              <a:cxnLst/>
              <a:rect l="l" t="t" r="r" b="b"/>
              <a:pathLst>
                <a:path w="21062" h="640" extrusionOk="0">
                  <a:moveTo>
                    <a:pt x="0" y="1"/>
                  </a:moveTo>
                  <a:lnTo>
                    <a:pt x="0" y="640"/>
                  </a:lnTo>
                  <a:lnTo>
                    <a:pt x="21061" y="640"/>
                  </a:lnTo>
                  <a:lnTo>
                    <a:pt x="210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069;p50">
              <a:extLst>
                <a:ext uri="{FF2B5EF4-FFF2-40B4-BE49-F238E27FC236}">
                  <a16:creationId xmlns:a16="http://schemas.microsoft.com/office/drawing/2014/main" id="{BB3A87AB-969E-1D93-1006-05E0C2836034}"/>
                </a:ext>
              </a:extLst>
            </p:cNvPr>
            <p:cNvSpPr/>
            <p:nvPr/>
          </p:nvSpPr>
          <p:spPr>
            <a:xfrm>
              <a:off x="2170925" y="886200"/>
              <a:ext cx="31975" cy="31975"/>
            </a:xfrm>
            <a:custGeom>
              <a:avLst/>
              <a:gdLst/>
              <a:ahLst/>
              <a:cxnLst/>
              <a:rect l="l" t="t" r="r" b="b"/>
              <a:pathLst>
                <a:path w="1279" h="1279" extrusionOk="0">
                  <a:moveTo>
                    <a:pt x="639" y="1"/>
                  </a:moveTo>
                  <a:cubicBezTo>
                    <a:pt x="289" y="1"/>
                    <a:pt x="1" y="289"/>
                    <a:pt x="1" y="640"/>
                  </a:cubicBezTo>
                  <a:cubicBezTo>
                    <a:pt x="1" y="990"/>
                    <a:pt x="289" y="1278"/>
                    <a:pt x="639" y="1278"/>
                  </a:cubicBezTo>
                  <a:cubicBezTo>
                    <a:pt x="990" y="1278"/>
                    <a:pt x="1278" y="990"/>
                    <a:pt x="1278" y="640"/>
                  </a:cubicBezTo>
                  <a:cubicBezTo>
                    <a:pt x="1278" y="289"/>
                    <a:pt x="990" y="1"/>
                    <a:pt x="6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070;p50">
              <a:extLst>
                <a:ext uri="{FF2B5EF4-FFF2-40B4-BE49-F238E27FC236}">
                  <a16:creationId xmlns:a16="http://schemas.microsoft.com/office/drawing/2014/main" id="{06A841D0-BE8A-7A09-F68E-332DB305CA20}"/>
                </a:ext>
              </a:extLst>
            </p:cNvPr>
            <p:cNvSpPr/>
            <p:nvPr/>
          </p:nvSpPr>
          <p:spPr>
            <a:xfrm>
              <a:off x="2031050" y="997750"/>
              <a:ext cx="196575" cy="119800"/>
            </a:xfrm>
            <a:custGeom>
              <a:avLst/>
              <a:gdLst/>
              <a:ahLst/>
              <a:cxnLst/>
              <a:rect l="l" t="t" r="r" b="b"/>
              <a:pathLst>
                <a:path w="7863" h="4792" extrusionOk="0">
                  <a:moveTo>
                    <a:pt x="7100" y="1"/>
                  </a:moveTo>
                  <a:lnTo>
                    <a:pt x="897" y="649"/>
                  </a:lnTo>
                  <a:lnTo>
                    <a:pt x="0" y="4791"/>
                  </a:lnTo>
                  <a:lnTo>
                    <a:pt x="0" y="4791"/>
                  </a:lnTo>
                  <a:lnTo>
                    <a:pt x="815" y="4668"/>
                  </a:lnTo>
                  <a:lnTo>
                    <a:pt x="1525" y="1350"/>
                  </a:lnTo>
                  <a:lnTo>
                    <a:pt x="6461" y="846"/>
                  </a:lnTo>
                  <a:lnTo>
                    <a:pt x="7100" y="4647"/>
                  </a:lnTo>
                  <a:lnTo>
                    <a:pt x="7862" y="4524"/>
                  </a:lnTo>
                  <a:lnTo>
                    <a:pt x="7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071;p50">
              <a:extLst>
                <a:ext uri="{FF2B5EF4-FFF2-40B4-BE49-F238E27FC236}">
                  <a16:creationId xmlns:a16="http://schemas.microsoft.com/office/drawing/2014/main" id="{EC6C68B6-1074-358A-7CEA-C2A6452F3B63}"/>
                </a:ext>
              </a:extLst>
            </p:cNvPr>
            <p:cNvSpPr/>
            <p:nvPr/>
          </p:nvSpPr>
          <p:spPr>
            <a:xfrm>
              <a:off x="2045475" y="976300"/>
              <a:ext cx="169525" cy="43125"/>
            </a:xfrm>
            <a:custGeom>
              <a:avLst/>
              <a:gdLst/>
              <a:ahLst/>
              <a:cxnLst/>
              <a:rect l="l" t="t" r="r" b="b"/>
              <a:pathLst>
                <a:path w="6781" h="1725" extrusionOk="0">
                  <a:moveTo>
                    <a:pt x="6168" y="0"/>
                  </a:moveTo>
                  <a:cubicBezTo>
                    <a:pt x="6149" y="0"/>
                    <a:pt x="6130" y="1"/>
                    <a:pt x="6111" y="3"/>
                  </a:cubicBezTo>
                  <a:lnTo>
                    <a:pt x="547" y="580"/>
                  </a:lnTo>
                  <a:cubicBezTo>
                    <a:pt x="227" y="611"/>
                    <a:pt x="0" y="889"/>
                    <a:pt x="32" y="1209"/>
                  </a:cubicBezTo>
                  <a:cubicBezTo>
                    <a:pt x="62" y="1507"/>
                    <a:pt x="309" y="1724"/>
                    <a:pt x="598" y="1724"/>
                  </a:cubicBezTo>
                  <a:lnTo>
                    <a:pt x="660" y="1724"/>
                  </a:lnTo>
                  <a:lnTo>
                    <a:pt x="6234" y="1147"/>
                  </a:lnTo>
                  <a:cubicBezTo>
                    <a:pt x="6544" y="1116"/>
                    <a:pt x="6780" y="827"/>
                    <a:pt x="6750" y="518"/>
                  </a:cubicBezTo>
                  <a:cubicBezTo>
                    <a:pt x="6711" y="218"/>
                    <a:pt x="6463" y="0"/>
                    <a:pt x="6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072;p50">
              <a:extLst>
                <a:ext uri="{FF2B5EF4-FFF2-40B4-BE49-F238E27FC236}">
                  <a16:creationId xmlns:a16="http://schemas.microsoft.com/office/drawing/2014/main" id="{9EE91B94-4476-1D3A-B022-0C38B801C718}"/>
                </a:ext>
              </a:extLst>
            </p:cNvPr>
            <p:cNvSpPr/>
            <p:nvPr/>
          </p:nvSpPr>
          <p:spPr>
            <a:xfrm>
              <a:off x="2045975" y="985625"/>
              <a:ext cx="169025" cy="33800"/>
            </a:xfrm>
            <a:custGeom>
              <a:avLst/>
              <a:gdLst/>
              <a:ahLst/>
              <a:cxnLst/>
              <a:rect l="l" t="t" r="r" b="b"/>
              <a:pathLst>
                <a:path w="6761" h="1352" extrusionOk="0">
                  <a:moveTo>
                    <a:pt x="6688" y="1"/>
                  </a:moveTo>
                  <a:cubicBezTo>
                    <a:pt x="6616" y="197"/>
                    <a:pt x="6430" y="341"/>
                    <a:pt x="6214" y="362"/>
                  </a:cubicBezTo>
                  <a:lnTo>
                    <a:pt x="640" y="939"/>
                  </a:lnTo>
                  <a:cubicBezTo>
                    <a:pt x="619" y="939"/>
                    <a:pt x="599" y="949"/>
                    <a:pt x="578" y="949"/>
                  </a:cubicBezTo>
                  <a:cubicBezTo>
                    <a:pt x="341" y="949"/>
                    <a:pt x="125" y="795"/>
                    <a:pt x="42" y="578"/>
                  </a:cubicBezTo>
                  <a:cubicBezTo>
                    <a:pt x="12" y="650"/>
                    <a:pt x="1" y="743"/>
                    <a:pt x="12" y="836"/>
                  </a:cubicBezTo>
                  <a:cubicBezTo>
                    <a:pt x="42" y="1134"/>
                    <a:pt x="289" y="1351"/>
                    <a:pt x="578" y="1351"/>
                  </a:cubicBezTo>
                  <a:lnTo>
                    <a:pt x="640" y="1351"/>
                  </a:lnTo>
                  <a:lnTo>
                    <a:pt x="6214" y="774"/>
                  </a:lnTo>
                  <a:cubicBezTo>
                    <a:pt x="6524" y="743"/>
                    <a:pt x="6760" y="454"/>
                    <a:pt x="6730" y="145"/>
                  </a:cubicBezTo>
                  <a:cubicBezTo>
                    <a:pt x="6719" y="94"/>
                    <a:pt x="6709" y="42"/>
                    <a:pt x="6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073;p50">
              <a:extLst>
                <a:ext uri="{FF2B5EF4-FFF2-40B4-BE49-F238E27FC236}">
                  <a16:creationId xmlns:a16="http://schemas.microsoft.com/office/drawing/2014/main" id="{881F745A-B066-AA7F-D84F-EB6CD5E4767E}"/>
                </a:ext>
              </a:extLst>
            </p:cNvPr>
            <p:cNvSpPr/>
            <p:nvPr/>
          </p:nvSpPr>
          <p:spPr>
            <a:xfrm>
              <a:off x="2206200" y="1092550"/>
              <a:ext cx="39700" cy="39700"/>
            </a:xfrm>
            <a:custGeom>
              <a:avLst/>
              <a:gdLst/>
              <a:ahLst/>
              <a:cxnLst/>
              <a:rect l="l" t="t" r="r" b="b"/>
              <a:pathLst>
                <a:path w="1588" h="1588" extrusionOk="0">
                  <a:moveTo>
                    <a:pt x="795" y="0"/>
                  </a:moveTo>
                  <a:cubicBezTo>
                    <a:pt x="362" y="0"/>
                    <a:pt x="1" y="351"/>
                    <a:pt x="1" y="793"/>
                  </a:cubicBezTo>
                  <a:cubicBezTo>
                    <a:pt x="1" y="1237"/>
                    <a:pt x="362" y="1587"/>
                    <a:pt x="795" y="1587"/>
                  </a:cubicBezTo>
                  <a:cubicBezTo>
                    <a:pt x="1237" y="1587"/>
                    <a:pt x="1588" y="1237"/>
                    <a:pt x="1588" y="793"/>
                  </a:cubicBezTo>
                  <a:cubicBezTo>
                    <a:pt x="1588" y="351"/>
                    <a:pt x="1237" y="0"/>
                    <a:pt x="7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074;p50">
              <a:extLst>
                <a:ext uri="{FF2B5EF4-FFF2-40B4-BE49-F238E27FC236}">
                  <a16:creationId xmlns:a16="http://schemas.microsoft.com/office/drawing/2014/main" id="{DE4421ED-3D45-F14F-AEDE-76099AD67800}"/>
                </a:ext>
              </a:extLst>
            </p:cNvPr>
            <p:cNvSpPr/>
            <p:nvPr/>
          </p:nvSpPr>
          <p:spPr>
            <a:xfrm>
              <a:off x="2216275" y="1102575"/>
              <a:ext cx="19600" cy="19600"/>
            </a:xfrm>
            <a:custGeom>
              <a:avLst/>
              <a:gdLst/>
              <a:ahLst/>
              <a:cxnLst/>
              <a:rect l="l" t="t" r="r" b="b"/>
              <a:pathLst>
                <a:path w="784" h="784" extrusionOk="0">
                  <a:moveTo>
                    <a:pt x="392" y="1"/>
                  </a:moveTo>
                  <a:cubicBezTo>
                    <a:pt x="175" y="1"/>
                    <a:pt x="0" y="176"/>
                    <a:pt x="0" y="392"/>
                  </a:cubicBezTo>
                  <a:cubicBezTo>
                    <a:pt x="0" y="609"/>
                    <a:pt x="175" y="784"/>
                    <a:pt x="392" y="784"/>
                  </a:cubicBezTo>
                  <a:cubicBezTo>
                    <a:pt x="608" y="784"/>
                    <a:pt x="783" y="609"/>
                    <a:pt x="783" y="392"/>
                  </a:cubicBezTo>
                  <a:cubicBezTo>
                    <a:pt x="783" y="176"/>
                    <a:pt x="608" y="1"/>
                    <a:pt x="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075;p50">
              <a:extLst>
                <a:ext uri="{FF2B5EF4-FFF2-40B4-BE49-F238E27FC236}">
                  <a16:creationId xmlns:a16="http://schemas.microsoft.com/office/drawing/2014/main" id="{60B3F620-56E6-ECCD-5B99-13C01F2D7088}"/>
                </a:ext>
              </a:extLst>
            </p:cNvPr>
            <p:cNvSpPr/>
            <p:nvPr/>
          </p:nvSpPr>
          <p:spPr>
            <a:xfrm>
              <a:off x="1686650" y="1092550"/>
              <a:ext cx="39950" cy="39700"/>
            </a:xfrm>
            <a:custGeom>
              <a:avLst/>
              <a:gdLst/>
              <a:ahLst/>
              <a:cxnLst/>
              <a:rect l="l" t="t" r="r" b="b"/>
              <a:pathLst>
                <a:path w="1598" h="1588" extrusionOk="0">
                  <a:moveTo>
                    <a:pt x="794" y="0"/>
                  </a:moveTo>
                  <a:cubicBezTo>
                    <a:pt x="361" y="0"/>
                    <a:pt x="1" y="351"/>
                    <a:pt x="1" y="793"/>
                  </a:cubicBezTo>
                  <a:cubicBezTo>
                    <a:pt x="1" y="1237"/>
                    <a:pt x="361" y="1587"/>
                    <a:pt x="794" y="1587"/>
                  </a:cubicBezTo>
                  <a:cubicBezTo>
                    <a:pt x="1237" y="1587"/>
                    <a:pt x="1597" y="1237"/>
                    <a:pt x="1597" y="793"/>
                  </a:cubicBezTo>
                  <a:cubicBezTo>
                    <a:pt x="1597" y="351"/>
                    <a:pt x="1237" y="0"/>
                    <a:pt x="7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076;p50">
              <a:extLst>
                <a:ext uri="{FF2B5EF4-FFF2-40B4-BE49-F238E27FC236}">
                  <a16:creationId xmlns:a16="http://schemas.microsoft.com/office/drawing/2014/main" id="{4F3029F9-A9EF-9DFA-98E7-6A668317B3B7}"/>
                </a:ext>
              </a:extLst>
            </p:cNvPr>
            <p:cNvSpPr/>
            <p:nvPr/>
          </p:nvSpPr>
          <p:spPr>
            <a:xfrm>
              <a:off x="1696700" y="1102575"/>
              <a:ext cx="19850" cy="19600"/>
            </a:xfrm>
            <a:custGeom>
              <a:avLst/>
              <a:gdLst/>
              <a:ahLst/>
              <a:cxnLst/>
              <a:rect l="l" t="t" r="r" b="b"/>
              <a:pathLst>
                <a:path w="794" h="784" extrusionOk="0">
                  <a:moveTo>
                    <a:pt x="392" y="1"/>
                  </a:moveTo>
                  <a:cubicBezTo>
                    <a:pt x="176" y="1"/>
                    <a:pt x="0" y="176"/>
                    <a:pt x="0" y="392"/>
                  </a:cubicBezTo>
                  <a:cubicBezTo>
                    <a:pt x="0" y="609"/>
                    <a:pt x="176" y="784"/>
                    <a:pt x="392" y="784"/>
                  </a:cubicBezTo>
                  <a:cubicBezTo>
                    <a:pt x="609" y="784"/>
                    <a:pt x="794" y="609"/>
                    <a:pt x="794" y="392"/>
                  </a:cubicBezTo>
                  <a:cubicBezTo>
                    <a:pt x="794" y="176"/>
                    <a:pt x="609" y="1"/>
                    <a:pt x="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077;p50">
              <a:extLst>
                <a:ext uri="{FF2B5EF4-FFF2-40B4-BE49-F238E27FC236}">
                  <a16:creationId xmlns:a16="http://schemas.microsoft.com/office/drawing/2014/main" id="{1FB7E78E-AC97-D14D-14ED-210C9599A0C2}"/>
                </a:ext>
              </a:extLst>
            </p:cNvPr>
            <p:cNvSpPr/>
            <p:nvPr/>
          </p:nvSpPr>
          <p:spPr>
            <a:xfrm>
              <a:off x="1727875" y="9591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99" y="0"/>
                  </a:moveTo>
                  <a:cubicBezTo>
                    <a:pt x="134" y="0"/>
                    <a:pt x="0" y="134"/>
                    <a:pt x="0" y="298"/>
                  </a:cubicBezTo>
                  <a:cubicBezTo>
                    <a:pt x="0" y="463"/>
                    <a:pt x="134" y="598"/>
                    <a:pt x="299" y="598"/>
                  </a:cubicBezTo>
                  <a:cubicBezTo>
                    <a:pt x="464" y="598"/>
                    <a:pt x="598" y="463"/>
                    <a:pt x="598" y="298"/>
                  </a:cubicBezTo>
                  <a:cubicBezTo>
                    <a:pt x="598" y="134"/>
                    <a:pt x="464" y="0"/>
                    <a:pt x="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" name="Google Shape;9502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Cerinte</a:t>
            </a:r>
            <a:endParaRPr dirty="0"/>
          </a:p>
        </p:txBody>
      </p:sp>
      <p:sp>
        <p:nvSpPr>
          <p:cNvPr id="9507" name="Google Shape;9507;p43"/>
          <p:cNvSpPr txBox="1"/>
          <p:nvPr/>
        </p:nvSpPr>
        <p:spPr>
          <a:xfrm>
            <a:off x="441981" y="1017725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Functionale</a:t>
            </a:r>
            <a:endParaRPr sz="18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509" name="Google Shape;9509;p43"/>
          <p:cNvSpPr txBox="1"/>
          <p:nvPr/>
        </p:nvSpPr>
        <p:spPr>
          <a:xfrm>
            <a:off x="6447249" y="1011683"/>
            <a:ext cx="2175417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Nonfunctionale</a:t>
            </a:r>
            <a:endParaRPr sz="18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515" name="Google Shape;9515;p43"/>
          <p:cNvSpPr/>
          <p:nvPr/>
        </p:nvSpPr>
        <p:spPr>
          <a:xfrm>
            <a:off x="3868210" y="1435268"/>
            <a:ext cx="1407579" cy="2685758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16" name="Google Shape;9516;p43"/>
          <p:cNvGrpSpPr/>
          <p:nvPr/>
        </p:nvGrpSpPr>
        <p:grpSpPr>
          <a:xfrm>
            <a:off x="3796173" y="1280902"/>
            <a:ext cx="1551654" cy="3149588"/>
            <a:chOff x="5186401" y="494525"/>
            <a:chExt cx="1834973" cy="3724678"/>
          </a:xfrm>
        </p:grpSpPr>
        <p:sp>
          <p:nvSpPr>
            <p:cNvPr id="9517" name="Google Shape;9517;p43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8" name="Google Shape;9518;p43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0" name="Google Shape;9520;p43"/>
          <p:cNvSpPr/>
          <p:nvPr/>
        </p:nvSpPr>
        <p:spPr>
          <a:xfrm>
            <a:off x="2481078" y="1413375"/>
            <a:ext cx="1162695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21" name="Google Shape;9521;p43"/>
          <p:cNvSpPr/>
          <p:nvPr/>
        </p:nvSpPr>
        <p:spPr>
          <a:xfrm>
            <a:off x="2481078" y="3781599"/>
            <a:ext cx="1162695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2" name="Google Shape;9522;p43"/>
          <p:cNvSpPr/>
          <p:nvPr/>
        </p:nvSpPr>
        <p:spPr>
          <a:xfrm>
            <a:off x="2481078" y="2597487"/>
            <a:ext cx="1162695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3" name="Google Shape;9523;p43"/>
          <p:cNvSpPr/>
          <p:nvPr/>
        </p:nvSpPr>
        <p:spPr>
          <a:xfrm>
            <a:off x="5500228" y="1413375"/>
            <a:ext cx="1162695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4" name="Google Shape;9524;p43"/>
          <p:cNvSpPr/>
          <p:nvPr/>
        </p:nvSpPr>
        <p:spPr>
          <a:xfrm>
            <a:off x="5500228" y="3781599"/>
            <a:ext cx="1162695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5" name="Google Shape;9525;p43"/>
          <p:cNvSpPr/>
          <p:nvPr/>
        </p:nvSpPr>
        <p:spPr>
          <a:xfrm>
            <a:off x="5500228" y="2597487"/>
            <a:ext cx="1162695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26" name="Google Shape;9526;p43"/>
          <p:cNvGrpSpPr/>
          <p:nvPr/>
        </p:nvGrpSpPr>
        <p:grpSpPr>
          <a:xfrm>
            <a:off x="3228323" y="3898323"/>
            <a:ext cx="339253" cy="339253"/>
            <a:chOff x="5660400" y="238125"/>
            <a:chExt cx="481825" cy="481825"/>
          </a:xfrm>
        </p:grpSpPr>
        <p:sp>
          <p:nvSpPr>
            <p:cNvPr id="9527" name="Google Shape;9527;p43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28" name="Google Shape;9528;p43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529" name="Google Shape;9529;p43"/>
          <p:cNvGrpSpPr/>
          <p:nvPr/>
        </p:nvGrpSpPr>
        <p:grpSpPr>
          <a:xfrm>
            <a:off x="5576422" y="3898323"/>
            <a:ext cx="278296" cy="339253"/>
            <a:chOff x="3907325" y="2620775"/>
            <a:chExt cx="395250" cy="481825"/>
          </a:xfrm>
        </p:grpSpPr>
        <p:sp>
          <p:nvSpPr>
            <p:cNvPr id="9530" name="Google Shape;9530;p43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31" name="Google Shape;9531;p43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32" name="Google Shape;9532;p43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33" name="Google Shape;9533;p43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534" name="Google Shape;9534;p43"/>
          <p:cNvGrpSpPr/>
          <p:nvPr/>
        </p:nvGrpSpPr>
        <p:grpSpPr>
          <a:xfrm>
            <a:off x="3215794" y="2720701"/>
            <a:ext cx="351786" cy="326274"/>
            <a:chOff x="-62511900" y="4129100"/>
            <a:chExt cx="304050" cy="282000"/>
          </a:xfrm>
        </p:grpSpPr>
        <p:sp>
          <p:nvSpPr>
            <p:cNvPr id="9535" name="Google Shape;9535;p43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6" name="Google Shape;9536;p43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7" name="Google Shape;9537;p43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8" name="Google Shape;9538;p43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9" name="Google Shape;9539;p43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0" name="Google Shape;9540;p43"/>
          <p:cNvGrpSpPr/>
          <p:nvPr/>
        </p:nvGrpSpPr>
        <p:grpSpPr>
          <a:xfrm>
            <a:off x="5576434" y="2700193"/>
            <a:ext cx="366364" cy="367290"/>
            <a:chOff x="-61784125" y="3377700"/>
            <a:chExt cx="316650" cy="317450"/>
          </a:xfrm>
        </p:grpSpPr>
        <p:sp>
          <p:nvSpPr>
            <p:cNvPr id="9541" name="Google Shape;9541;p43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2" name="Google Shape;9542;p43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3" name="Google Shape;9543;p43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4" name="Google Shape;9544;p43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5" name="Google Shape;9545;p43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6" name="Google Shape;9546;p43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7" name="Google Shape;9547;p43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8" name="Google Shape;9548;p43"/>
          <p:cNvGrpSpPr/>
          <p:nvPr/>
        </p:nvGrpSpPr>
        <p:grpSpPr>
          <a:xfrm>
            <a:off x="3212331" y="1521623"/>
            <a:ext cx="355258" cy="356205"/>
            <a:chOff x="-48630025" y="3199700"/>
            <a:chExt cx="300100" cy="300900"/>
          </a:xfrm>
        </p:grpSpPr>
        <p:sp>
          <p:nvSpPr>
            <p:cNvPr id="9549" name="Google Shape;9549;p43"/>
            <p:cNvSpPr/>
            <p:nvPr/>
          </p:nvSpPr>
          <p:spPr>
            <a:xfrm>
              <a:off x="-48630025" y="3199700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86"/>
                    <a:pt x="10051" y="2143"/>
                    <a:pt x="10240" y="2143"/>
                  </a:cubicBezTo>
                  <a:lnTo>
                    <a:pt x="10586" y="2143"/>
                  </a:lnTo>
                  <a:lnTo>
                    <a:pt x="10586" y="5294"/>
                  </a:lnTo>
                  <a:cubicBezTo>
                    <a:pt x="9738" y="4603"/>
                    <a:pt x="8014" y="3599"/>
                    <a:pt x="6006" y="3592"/>
                  </a:cubicBezTo>
                  <a:lnTo>
                    <a:pt x="6006" y="3592"/>
                  </a:lnTo>
                  <a:cubicBezTo>
                    <a:pt x="6010" y="3592"/>
                    <a:pt x="6014" y="3592"/>
                    <a:pt x="6018" y="3592"/>
                  </a:cubicBezTo>
                  <a:lnTo>
                    <a:pt x="6018" y="3592"/>
                  </a:lnTo>
                  <a:cubicBezTo>
                    <a:pt x="6013" y="3592"/>
                    <a:pt x="6008" y="3592"/>
                    <a:pt x="6003" y="3592"/>
                  </a:cubicBezTo>
                  <a:lnTo>
                    <a:pt x="6003" y="3592"/>
                  </a:lnTo>
                  <a:cubicBezTo>
                    <a:pt x="5997" y="3592"/>
                    <a:pt x="5992" y="3592"/>
                    <a:pt x="5987" y="3592"/>
                  </a:cubicBezTo>
                  <a:cubicBezTo>
                    <a:pt x="5991" y="3592"/>
                    <a:pt x="5995" y="3592"/>
                    <a:pt x="5999" y="3592"/>
                  </a:cubicBezTo>
                  <a:lnTo>
                    <a:pt x="5999" y="3592"/>
                  </a:lnTo>
                  <a:cubicBezTo>
                    <a:pt x="4022" y="3599"/>
                    <a:pt x="2298" y="4666"/>
                    <a:pt x="1418" y="5294"/>
                  </a:cubicBezTo>
                  <a:lnTo>
                    <a:pt x="1418" y="2143"/>
                  </a:lnTo>
                  <a:lnTo>
                    <a:pt x="1765" y="2143"/>
                  </a:lnTo>
                  <a:cubicBezTo>
                    <a:pt x="1986" y="2143"/>
                    <a:pt x="2112" y="1986"/>
                    <a:pt x="2112" y="1765"/>
                  </a:cubicBezTo>
                  <a:lnTo>
                    <a:pt x="2112" y="1419"/>
                  </a:lnTo>
                  <a:close/>
                  <a:moveTo>
                    <a:pt x="6002" y="3592"/>
                  </a:moveTo>
                  <a:cubicBezTo>
                    <a:pt x="7319" y="3601"/>
                    <a:pt x="8413" y="4700"/>
                    <a:pt x="8413" y="6018"/>
                  </a:cubicBezTo>
                  <a:cubicBezTo>
                    <a:pt x="8413" y="7368"/>
                    <a:pt x="7319" y="8467"/>
                    <a:pt x="6002" y="8476"/>
                  </a:cubicBezTo>
                  <a:lnTo>
                    <a:pt x="6002" y="8476"/>
                  </a:lnTo>
                  <a:cubicBezTo>
                    <a:pt x="4686" y="8467"/>
                    <a:pt x="3592" y="7368"/>
                    <a:pt x="3592" y="6018"/>
                  </a:cubicBezTo>
                  <a:cubicBezTo>
                    <a:pt x="3592" y="4700"/>
                    <a:pt x="4686" y="3601"/>
                    <a:pt x="6002" y="3592"/>
                  </a:cubicBezTo>
                  <a:close/>
                  <a:moveTo>
                    <a:pt x="10586" y="6774"/>
                  </a:moveTo>
                  <a:lnTo>
                    <a:pt x="10586" y="9925"/>
                  </a:lnTo>
                  <a:lnTo>
                    <a:pt x="10240" y="9925"/>
                  </a:lnTo>
                  <a:cubicBezTo>
                    <a:pt x="10051" y="9925"/>
                    <a:pt x="9893" y="10082"/>
                    <a:pt x="9893" y="10271"/>
                  </a:cubicBezTo>
                  <a:lnTo>
                    <a:pt x="9893" y="10618"/>
                  </a:lnTo>
                  <a:lnTo>
                    <a:pt x="2112" y="10618"/>
                  </a:lnTo>
                  <a:lnTo>
                    <a:pt x="2112" y="10271"/>
                  </a:lnTo>
                  <a:cubicBezTo>
                    <a:pt x="2112" y="10082"/>
                    <a:pt x="1986" y="9925"/>
                    <a:pt x="1765" y="9925"/>
                  </a:cubicBezTo>
                  <a:lnTo>
                    <a:pt x="1418" y="9925"/>
                  </a:lnTo>
                  <a:lnTo>
                    <a:pt x="1418" y="6774"/>
                  </a:lnTo>
                  <a:cubicBezTo>
                    <a:pt x="2298" y="7434"/>
                    <a:pt x="4022" y="8469"/>
                    <a:pt x="5999" y="8476"/>
                  </a:cubicBezTo>
                  <a:lnTo>
                    <a:pt x="5999" y="8476"/>
                  </a:lnTo>
                  <a:cubicBezTo>
                    <a:pt x="5995" y="8476"/>
                    <a:pt x="5991" y="8476"/>
                    <a:pt x="5987" y="8476"/>
                  </a:cubicBezTo>
                  <a:cubicBezTo>
                    <a:pt x="5992" y="8476"/>
                    <a:pt x="5997" y="8476"/>
                    <a:pt x="6002" y="8476"/>
                  </a:cubicBezTo>
                  <a:lnTo>
                    <a:pt x="6002" y="8476"/>
                  </a:lnTo>
                  <a:cubicBezTo>
                    <a:pt x="6008" y="8476"/>
                    <a:pt x="6013" y="8476"/>
                    <a:pt x="6018" y="8476"/>
                  </a:cubicBezTo>
                  <a:cubicBezTo>
                    <a:pt x="6014" y="8476"/>
                    <a:pt x="6010" y="8476"/>
                    <a:pt x="6006" y="8476"/>
                  </a:cubicBezTo>
                  <a:lnTo>
                    <a:pt x="6006" y="8476"/>
                  </a:lnTo>
                  <a:cubicBezTo>
                    <a:pt x="8014" y="8469"/>
                    <a:pt x="9738" y="7402"/>
                    <a:pt x="10586" y="6774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86"/>
                    <a:pt x="158" y="2143"/>
                    <a:pt x="347" y="2143"/>
                  </a:cubicBezTo>
                  <a:lnTo>
                    <a:pt x="694" y="2143"/>
                  </a:lnTo>
                  <a:lnTo>
                    <a:pt x="694" y="9925"/>
                  </a:lnTo>
                  <a:lnTo>
                    <a:pt x="347" y="9925"/>
                  </a:lnTo>
                  <a:cubicBezTo>
                    <a:pt x="158" y="9925"/>
                    <a:pt x="1" y="10082"/>
                    <a:pt x="1" y="10271"/>
                  </a:cubicBezTo>
                  <a:lnTo>
                    <a:pt x="1" y="11689"/>
                  </a:lnTo>
                  <a:cubicBezTo>
                    <a:pt x="1" y="11910"/>
                    <a:pt x="158" y="12036"/>
                    <a:pt x="347" y="12036"/>
                  </a:cubicBezTo>
                  <a:lnTo>
                    <a:pt x="1765" y="12036"/>
                  </a:lnTo>
                  <a:cubicBezTo>
                    <a:pt x="1986" y="12036"/>
                    <a:pt x="2112" y="11910"/>
                    <a:pt x="2112" y="11689"/>
                  </a:cubicBezTo>
                  <a:lnTo>
                    <a:pt x="2112" y="11343"/>
                  </a:lnTo>
                  <a:lnTo>
                    <a:pt x="9893" y="11343"/>
                  </a:lnTo>
                  <a:lnTo>
                    <a:pt x="9893" y="11689"/>
                  </a:lnTo>
                  <a:cubicBezTo>
                    <a:pt x="9893" y="11910"/>
                    <a:pt x="10051" y="12036"/>
                    <a:pt x="10240" y="12036"/>
                  </a:cubicBezTo>
                  <a:lnTo>
                    <a:pt x="11658" y="12036"/>
                  </a:lnTo>
                  <a:cubicBezTo>
                    <a:pt x="11847" y="12036"/>
                    <a:pt x="12004" y="11910"/>
                    <a:pt x="12004" y="11689"/>
                  </a:cubicBezTo>
                  <a:lnTo>
                    <a:pt x="12004" y="10271"/>
                  </a:lnTo>
                  <a:cubicBezTo>
                    <a:pt x="12004" y="10082"/>
                    <a:pt x="11847" y="9925"/>
                    <a:pt x="11658" y="9925"/>
                  </a:cubicBezTo>
                  <a:lnTo>
                    <a:pt x="11311" y="9925"/>
                  </a:lnTo>
                  <a:lnTo>
                    <a:pt x="11311" y="2143"/>
                  </a:lnTo>
                  <a:lnTo>
                    <a:pt x="11658" y="2143"/>
                  </a:lnTo>
                  <a:cubicBezTo>
                    <a:pt x="11847" y="2143"/>
                    <a:pt x="12004" y="1986"/>
                    <a:pt x="12004" y="1765"/>
                  </a:cubicBezTo>
                  <a:lnTo>
                    <a:pt x="12004" y="347"/>
                  </a:lnTo>
                  <a:cubicBezTo>
                    <a:pt x="12004" y="158"/>
                    <a:pt x="11847" y="1"/>
                    <a:pt x="11658" y="1"/>
                  </a:cubicBezTo>
                  <a:lnTo>
                    <a:pt x="10240" y="1"/>
                  </a:lnTo>
                  <a:cubicBezTo>
                    <a:pt x="10051" y="1"/>
                    <a:pt x="9893" y="158"/>
                    <a:pt x="9893" y="347"/>
                  </a:cubicBezTo>
                  <a:lnTo>
                    <a:pt x="9893" y="725"/>
                  </a:lnTo>
                  <a:lnTo>
                    <a:pt x="2112" y="725"/>
                  </a:lnTo>
                  <a:lnTo>
                    <a:pt x="2112" y="347"/>
                  </a:lnTo>
                  <a:cubicBezTo>
                    <a:pt x="2112" y="158"/>
                    <a:pt x="1986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0" name="Google Shape;9550;p43"/>
            <p:cNvSpPr/>
            <p:nvPr/>
          </p:nvSpPr>
          <p:spPr>
            <a:xfrm>
              <a:off x="-48524475" y="3306025"/>
              <a:ext cx="88225" cy="89050"/>
            </a:xfrm>
            <a:custGeom>
              <a:avLst/>
              <a:gdLst/>
              <a:ahLst/>
              <a:cxnLst/>
              <a:rect l="l" t="t" r="r" b="b"/>
              <a:pathLst>
                <a:path w="3529" h="3562" extrusionOk="0">
                  <a:moveTo>
                    <a:pt x="1765" y="726"/>
                  </a:moveTo>
                  <a:cubicBezTo>
                    <a:pt x="2363" y="726"/>
                    <a:pt x="2836" y="1198"/>
                    <a:pt x="2836" y="1765"/>
                  </a:cubicBezTo>
                  <a:cubicBezTo>
                    <a:pt x="2836" y="2364"/>
                    <a:pt x="2363" y="2836"/>
                    <a:pt x="1765" y="2836"/>
                  </a:cubicBezTo>
                  <a:cubicBezTo>
                    <a:pt x="1166" y="2836"/>
                    <a:pt x="694" y="2364"/>
                    <a:pt x="694" y="1765"/>
                  </a:cubicBez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9"/>
                    <a:pt x="0" y="1765"/>
                  </a:cubicBezTo>
                  <a:cubicBezTo>
                    <a:pt x="0" y="2773"/>
                    <a:pt x="788" y="3561"/>
                    <a:pt x="1765" y="3561"/>
                  </a:cubicBezTo>
                  <a:cubicBezTo>
                    <a:pt x="2741" y="3561"/>
                    <a:pt x="3529" y="2773"/>
                    <a:pt x="3529" y="1765"/>
                  </a:cubicBezTo>
                  <a:cubicBezTo>
                    <a:pt x="3529" y="789"/>
                    <a:pt x="2741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1" name="Google Shape;9551;p43"/>
            <p:cNvSpPr/>
            <p:nvPr/>
          </p:nvSpPr>
          <p:spPr>
            <a:xfrm>
              <a:off x="-48489025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2" name="Google Shape;9552;p43"/>
          <p:cNvGrpSpPr/>
          <p:nvPr/>
        </p:nvGrpSpPr>
        <p:grpSpPr>
          <a:xfrm>
            <a:off x="5576438" y="1526075"/>
            <a:ext cx="351024" cy="347301"/>
            <a:chOff x="946175" y="3619500"/>
            <a:chExt cx="296975" cy="293825"/>
          </a:xfrm>
        </p:grpSpPr>
        <p:sp>
          <p:nvSpPr>
            <p:cNvPr id="9553" name="Google Shape;9553;p43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4" name="Google Shape;9554;p43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5" name="Google Shape;9555;p43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6" name="Google Shape;9556;p43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7" name="Google Shape;9557;p43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8" name="Google Shape;9558;p43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9526685C-12ED-DCE6-5E69-4375B8B3E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34" y="1375848"/>
            <a:ext cx="217365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Must have: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- goal tracking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- food tracking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o-RO" altLang="en-US" sz="1200" dirty="0">
                <a:solidFill>
                  <a:schemeClr val="dk1"/>
                </a:solidFill>
                <a:latin typeface="Albert Sans"/>
              </a:rPr>
              <a:t>- 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workout tracking</a:t>
            </a:r>
            <a:endParaRPr lang="ro-RO" altLang="en-US" sz="1200" dirty="0">
              <a:solidFill>
                <a:schemeClr val="dk1"/>
              </a:solidFill>
              <a:latin typeface="Albert San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ro-RO" altLang="en-US" sz="1200" dirty="0">
              <a:solidFill>
                <a:schemeClr val="dk1"/>
              </a:solidFill>
              <a:latin typeface="Albert San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ro-RO" altLang="en-US" sz="1200" dirty="0">
              <a:solidFill>
                <a:schemeClr val="dk1"/>
              </a:solidFill>
              <a:latin typeface="Albert San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>
              <a:solidFill>
                <a:schemeClr val="dk1"/>
              </a:solidFill>
              <a:latin typeface="Alber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Should have: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o-RO" altLang="en-US" sz="1200" dirty="0">
                <a:solidFill>
                  <a:schemeClr val="dk1"/>
                </a:solidFill>
                <a:latin typeface="Albert Sans"/>
              </a:rPr>
              <a:t>- 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workout planner</a:t>
            </a:r>
            <a:endParaRPr lang="ro-RO" altLang="en-US" sz="1200" dirty="0">
              <a:solidFill>
                <a:schemeClr val="dk1"/>
              </a:solidFill>
              <a:latin typeface="Albert San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ro-RO" altLang="en-US" sz="1200" dirty="0">
              <a:solidFill>
                <a:schemeClr val="dk1"/>
              </a:solidFill>
              <a:latin typeface="Alber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o-RO" altLang="en-US" sz="1200" dirty="0">
              <a:solidFill>
                <a:schemeClr val="dk1"/>
              </a:solidFill>
              <a:latin typeface="Alber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o-RO" altLang="en-US" sz="1200" dirty="0">
              <a:solidFill>
                <a:schemeClr val="dk1"/>
              </a:solidFill>
              <a:latin typeface="Alber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Could have: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- Animation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- Connect with my trainer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- Map with closest gyms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647ACF-9D4D-E057-FA7B-C757DE236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140" y="1431383"/>
            <a:ext cx="108555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Performanta</a:t>
            </a:r>
            <a:endParaRPr lang="ro-RO" altLang="en-US" sz="1200" dirty="0">
              <a:solidFill>
                <a:schemeClr val="dk1"/>
              </a:solidFill>
              <a:latin typeface="Alber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o-RO" altLang="en-US" sz="1200" dirty="0">
              <a:solidFill>
                <a:schemeClr val="dk1"/>
              </a:solidFill>
              <a:latin typeface="Alber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o-RO" altLang="en-US" sz="1200" dirty="0">
              <a:solidFill>
                <a:schemeClr val="dk1"/>
              </a:solidFill>
              <a:latin typeface="Alber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o-RO" altLang="en-US" sz="1200" dirty="0">
              <a:solidFill>
                <a:schemeClr val="dk1"/>
              </a:solidFill>
              <a:latin typeface="Alber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o-RO" altLang="en-US" sz="1200" dirty="0">
              <a:solidFill>
                <a:schemeClr val="dk1"/>
              </a:solidFill>
              <a:latin typeface="Alber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o-RO" altLang="en-US" sz="1200" dirty="0">
              <a:solidFill>
                <a:schemeClr val="dk1"/>
              </a:solidFill>
              <a:latin typeface="Alber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chemeClr val="dk1"/>
              </a:solidFill>
              <a:latin typeface="Alber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Scalabilitate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endParaRPr lang="ro-RO" altLang="en-US" sz="1200" dirty="0">
              <a:solidFill>
                <a:schemeClr val="dk1"/>
              </a:solidFill>
              <a:latin typeface="Alber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o-RO" altLang="en-US" sz="1200" dirty="0">
              <a:solidFill>
                <a:schemeClr val="dk1"/>
              </a:solidFill>
              <a:latin typeface="Alber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o-RO" altLang="en-US" sz="1200" dirty="0">
              <a:solidFill>
                <a:schemeClr val="dk1"/>
              </a:solidFill>
              <a:latin typeface="Alber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o-RO" altLang="en-US" sz="1200" dirty="0">
              <a:solidFill>
                <a:schemeClr val="dk1"/>
              </a:solidFill>
              <a:latin typeface="Alber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o-RO" altLang="en-US" sz="1200" dirty="0">
              <a:solidFill>
                <a:schemeClr val="dk1"/>
              </a:solidFill>
              <a:latin typeface="Alber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o-RO" altLang="en-US" sz="1200" dirty="0">
              <a:solidFill>
                <a:schemeClr val="dk1"/>
              </a:solidFill>
              <a:latin typeface="Alber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o-RO" altLang="en-US" sz="1200" dirty="0">
              <a:solidFill>
                <a:schemeClr val="dk1"/>
              </a:solidFill>
              <a:latin typeface="Alber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Securitate </a:t>
            </a:r>
          </a:p>
        </p:txBody>
      </p:sp>
      <p:grpSp>
        <p:nvGrpSpPr>
          <p:cNvPr id="36" name="Google Shape;9831;p50">
            <a:extLst>
              <a:ext uri="{FF2B5EF4-FFF2-40B4-BE49-F238E27FC236}">
                <a16:creationId xmlns:a16="http://schemas.microsoft.com/office/drawing/2014/main" id="{B093BB67-3BE0-1256-6064-EA3C3F896F1D}"/>
              </a:ext>
            </a:extLst>
          </p:cNvPr>
          <p:cNvGrpSpPr/>
          <p:nvPr/>
        </p:nvGrpSpPr>
        <p:grpSpPr>
          <a:xfrm>
            <a:off x="3975920" y="1735525"/>
            <a:ext cx="1409697" cy="2383198"/>
            <a:chOff x="1648275" y="2645750"/>
            <a:chExt cx="617200" cy="1007275"/>
          </a:xfrm>
        </p:grpSpPr>
        <p:sp>
          <p:nvSpPr>
            <p:cNvPr id="37" name="Google Shape;9832;p50">
              <a:extLst>
                <a:ext uri="{FF2B5EF4-FFF2-40B4-BE49-F238E27FC236}">
                  <a16:creationId xmlns:a16="http://schemas.microsoft.com/office/drawing/2014/main" id="{BE9E7F36-89F4-080A-2E14-6CBCD26F9669}"/>
                </a:ext>
              </a:extLst>
            </p:cNvPr>
            <p:cNvSpPr/>
            <p:nvPr/>
          </p:nvSpPr>
          <p:spPr>
            <a:xfrm>
              <a:off x="1648275" y="3596075"/>
              <a:ext cx="512625" cy="56950"/>
            </a:xfrm>
            <a:custGeom>
              <a:avLst/>
              <a:gdLst/>
              <a:ahLst/>
              <a:cxnLst/>
              <a:rect l="l" t="t" r="r" b="b"/>
              <a:pathLst>
                <a:path w="20505" h="2278" extrusionOk="0">
                  <a:moveTo>
                    <a:pt x="10253" y="0"/>
                  </a:moveTo>
                  <a:cubicBezTo>
                    <a:pt x="4596" y="0"/>
                    <a:pt x="0" y="515"/>
                    <a:pt x="0" y="1144"/>
                  </a:cubicBezTo>
                  <a:cubicBezTo>
                    <a:pt x="0" y="1772"/>
                    <a:pt x="4596" y="2278"/>
                    <a:pt x="10253" y="2278"/>
                  </a:cubicBezTo>
                  <a:cubicBezTo>
                    <a:pt x="15909" y="2278"/>
                    <a:pt x="20504" y="1772"/>
                    <a:pt x="20504" y="1144"/>
                  </a:cubicBezTo>
                  <a:cubicBezTo>
                    <a:pt x="20504" y="515"/>
                    <a:pt x="15909" y="0"/>
                    <a:pt x="10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9833;p50">
              <a:extLst>
                <a:ext uri="{FF2B5EF4-FFF2-40B4-BE49-F238E27FC236}">
                  <a16:creationId xmlns:a16="http://schemas.microsoft.com/office/drawing/2014/main" id="{1A341FF5-3A76-9541-1094-61A1C31AA55B}"/>
                </a:ext>
              </a:extLst>
            </p:cNvPr>
            <p:cNvSpPr/>
            <p:nvPr/>
          </p:nvSpPr>
          <p:spPr>
            <a:xfrm>
              <a:off x="1926725" y="3217175"/>
              <a:ext cx="119000" cy="306775"/>
            </a:xfrm>
            <a:custGeom>
              <a:avLst/>
              <a:gdLst/>
              <a:ahLst/>
              <a:cxnLst/>
              <a:rect l="l" t="t" r="r" b="b"/>
              <a:pathLst>
                <a:path w="4760" h="12271" extrusionOk="0">
                  <a:moveTo>
                    <a:pt x="2403" y="1"/>
                  </a:moveTo>
                  <a:cubicBezTo>
                    <a:pt x="1457" y="1"/>
                    <a:pt x="616" y="447"/>
                    <a:pt x="1" y="958"/>
                  </a:cubicBezTo>
                  <a:cubicBezTo>
                    <a:pt x="134" y="1504"/>
                    <a:pt x="743" y="2854"/>
                    <a:pt x="1175" y="3792"/>
                  </a:cubicBezTo>
                  <a:cubicBezTo>
                    <a:pt x="1412" y="4286"/>
                    <a:pt x="1526" y="4811"/>
                    <a:pt x="1546" y="5358"/>
                  </a:cubicBezTo>
                  <a:cubicBezTo>
                    <a:pt x="1567" y="5914"/>
                    <a:pt x="1762" y="6635"/>
                    <a:pt x="1865" y="7325"/>
                  </a:cubicBezTo>
                  <a:cubicBezTo>
                    <a:pt x="2010" y="8315"/>
                    <a:pt x="3679" y="11591"/>
                    <a:pt x="3844" y="11993"/>
                  </a:cubicBezTo>
                  <a:cubicBezTo>
                    <a:pt x="3915" y="12168"/>
                    <a:pt x="4102" y="12271"/>
                    <a:pt x="4286" y="12271"/>
                  </a:cubicBezTo>
                  <a:cubicBezTo>
                    <a:pt x="4525" y="12271"/>
                    <a:pt x="4759" y="12097"/>
                    <a:pt x="4730" y="11684"/>
                  </a:cubicBezTo>
                  <a:cubicBezTo>
                    <a:pt x="4688" y="6666"/>
                    <a:pt x="3792" y="4461"/>
                    <a:pt x="3401" y="3534"/>
                  </a:cubicBezTo>
                  <a:cubicBezTo>
                    <a:pt x="3257" y="3101"/>
                    <a:pt x="2948" y="51"/>
                    <a:pt x="2948" y="51"/>
                  </a:cubicBezTo>
                  <a:cubicBezTo>
                    <a:pt x="2763" y="17"/>
                    <a:pt x="2581" y="1"/>
                    <a:pt x="2403" y="1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834;p50">
              <a:extLst>
                <a:ext uri="{FF2B5EF4-FFF2-40B4-BE49-F238E27FC236}">
                  <a16:creationId xmlns:a16="http://schemas.microsoft.com/office/drawing/2014/main" id="{EF14D9DA-1DE6-4F8D-3364-D7E5AA602C14}"/>
                </a:ext>
              </a:extLst>
            </p:cNvPr>
            <p:cNvSpPr/>
            <p:nvPr/>
          </p:nvSpPr>
          <p:spPr>
            <a:xfrm>
              <a:off x="2014050" y="3487875"/>
              <a:ext cx="49925" cy="85175"/>
            </a:xfrm>
            <a:custGeom>
              <a:avLst/>
              <a:gdLst/>
              <a:ahLst/>
              <a:cxnLst/>
              <a:rect l="l" t="t" r="r" b="b"/>
              <a:pathLst>
                <a:path w="1997" h="3407" extrusionOk="0">
                  <a:moveTo>
                    <a:pt x="1227" y="1"/>
                  </a:moveTo>
                  <a:cubicBezTo>
                    <a:pt x="1227" y="1"/>
                    <a:pt x="1010" y="248"/>
                    <a:pt x="670" y="310"/>
                  </a:cubicBezTo>
                  <a:cubicBezTo>
                    <a:pt x="474" y="351"/>
                    <a:pt x="0" y="403"/>
                    <a:pt x="0" y="403"/>
                  </a:cubicBezTo>
                  <a:cubicBezTo>
                    <a:pt x="0" y="403"/>
                    <a:pt x="217" y="1104"/>
                    <a:pt x="258" y="1310"/>
                  </a:cubicBezTo>
                  <a:cubicBezTo>
                    <a:pt x="536" y="2700"/>
                    <a:pt x="515" y="3370"/>
                    <a:pt x="515" y="3370"/>
                  </a:cubicBezTo>
                  <a:cubicBezTo>
                    <a:pt x="515" y="3370"/>
                    <a:pt x="780" y="3407"/>
                    <a:pt x="1078" y="3407"/>
                  </a:cubicBezTo>
                  <a:cubicBezTo>
                    <a:pt x="1504" y="3407"/>
                    <a:pt x="1997" y="3332"/>
                    <a:pt x="1876" y="2968"/>
                  </a:cubicBezTo>
                  <a:cubicBezTo>
                    <a:pt x="1660" y="2350"/>
                    <a:pt x="1247" y="114"/>
                    <a:pt x="1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835;p50">
              <a:extLst>
                <a:ext uri="{FF2B5EF4-FFF2-40B4-BE49-F238E27FC236}">
                  <a16:creationId xmlns:a16="http://schemas.microsoft.com/office/drawing/2014/main" id="{25728E58-D855-BD21-6DED-26153A1D8ADF}"/>
                </a:ext>
              </a:extLst>
            </p:cNvPr>
            <p:cNvSpPr/>
            <p:nvPr/>
          </p:nvSpPr>
          <p:spPr>
            <a:xfrm>
              <a:off x="2005800" y="3538275"/>
              <a:ext cx="89675" cy="83900"/>
            </a:xfrm>
            <a:custGeom>
              <a:avLst/>
              <a:gdLst/>
              <a:ahLst/>
              <a:cxnLst/>
              <a:rect l="l" t="t" r="r" b="b"/>
              <a:pathLst>
                <a:path w="3587" h="3356" extrusionOk="0">
                  <a:moveTo>
                    <a:pt x="2097" y="0"/>
                  </a:moveTo>
                  <a:cubicBezTo>
                    <a:pt x="2083" y="0"/>
                    <a:pt x="2067" y="1"/>
                    <a:pt x="2051" y="4"/>
                  </a:cubicBezTo>
                  <a:cubicBezTo>
                    <a:pt x="1536" y="87"/>
                    <a:pt x="1330" y="200"/>
                    <a:pt x="1237" y="716"/>
                  </a:cubicBezTo>
                  <a:cubicBezTo>
                    <a:pt x="1192" y="932"/>
                    <a:pt x="1143" y="1004"/>
                    <a:pt x="1097" y="1004"/>
                  </a:cubicBezTo>
                  <a:cubicBezTo>
                    <a:pt x="1006" y="1004"/>
                    <a:pt x="928" y="716"/>
                    <a:pt x="928" y="716"/>
                  </a:cubicBezTo>
                  <a:cubicBezTo>
                    <a:pt x="928" y="716"/>
                    <a:pt x="893" y="604"/>
                    <a:pt x="835" y="604"/>
                  </a:cubicBezTo>
                  <a:cubicBezTo>
                    <a:pt x="823" y="604"/>
                    <a:pt x="809" y="610"/>
                    <a:pt x="794" y="622"/>
                  </a:cubicBezTo>
                  <a:cubicBezTo>
                    <a:pt x="722" y="684"/>
                    <a:pt x="475" y="1529"/>
                    <a:pt x="423" y="2065"/>
                  </a:cubicBezTo>
                  <a:cubicBezTo>
                    <a:pt x="371" y="2591"/>
                    <a:pt x="1" y="2869"/>
                    <a:pt x="568" y="3178"/>
                  </a:cubicBezTo>
                  <a:cubicBezTo>
                    <a:pt x="793" y="3301"/>
                    <a:pt x="1254" y="3355"/>
                    <a:pt x="1739" y="3355"/>
                  </a:cubicBezTo>
                  <a:cubicBezTo>
                    <a:pt x="2469" y="3355"/>
                    <a:pt x="3256" y="3232"/>
                    <a:pt x="3380" y="3033"/>
                  </a:cubicBezTo>
                  <a:cubicBezTo>
                    <a:pt x="3586" y="2694"/>
                    <a:pt x="3256" y="2261"/>
                    <a:pt x="3061" y="2137"/>
                  </a:cubicBezTo>
                  <a:cubicBezTo>
                    <a:pt x="2505" y="1787"/>
                    <a:pt x="2505" y="1643"/>
                    <a:pt x="2443" y="1128"/>
                  </a:cubicBezTo>
                  <a:cubicBezTo>
                    <a:pt x="2384" y="635"/>
                    <a:pt x="2419" y="0"/>
                    <a:pt x="2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836;p50">
              <a:extLst>
                <a:ext uri="{FF2B5EF4-FFF2-40B4-BE49-F238E27FC236}">
                  <a16:creationId xmlns:a16="http://schemas.microsoft.com/office/drawing/2014/main" id="{00435C4F-C570-8C0A-2B89-EA3318100D9D}"/>
                </a:ext>
              </a:extLst>
            </p:cNvPr>
            <p:cNvSpPr/>
            <p:nvPr/>
          </p:nvSpPr>
          <p:spPr>
            <a:xfrm>
              <a:off x="2010450" y="3600975"/>
              <a:ext cx="81925" cy="21200"/>
            </a:xfrm>
            <a:custGeom>
              <a:avLst/>
              <a:gdLst/>
              <a:ahLst/>
              <a:cxnLst/>
              <a:rect l="l" t="t" r="r" b="b"/>
              <a:pathLst>
                <a:path w="3277" h="848" extrusionOk="0">
                  <a:moveTo>
                    <a:pt x="124" y="0"/>
                  </a:moveTo>
                  <a:lnTo>
                    <a:pt x="124" y="0"/>
                  </a:lnTo>
                  <a:cubicBezTo>
                    <a:pt x="41" y="268"/>
                    <a:pt x="0" y="464"/>
                    <a:pt x="382" y="670"/>
                  </a:cubicBezTo>
                  <a:cubicBezTo>
                    <a:pt x="607" y="793"/>
                    <a:pt x="1068" y="847"/>
                    <a:pt x="1553" y="847"/>
                  </a:cubicBezTo>
                  <a:cubicBezTo>
                    <a:pt x="2283" y="847"/>
                    <a:pt x="3070" y="724"/>
                    <a:pt x="3194" y="525"/>
                  </a:cubicBezTo>
                  <a:cubicBezTo>
                    <a:pt x="3267" y="402"/>
                    <a:pt x="3277" y="268"/>
                    <a:pt x="3246" y="145"/>
                  </a:cubicBezTo>
                  <a:lnTo>
                    <a:pt x="3246" y="145"/>
                  </a:lnTo>
                  <a:cubicBezTo>
                    <a:pt x="3093" y="224"/>
                    <a:pt x="2583" y="455"/>
                    <a:pt x="1863" y="455"/>
                  </a:cubicBezTo>
                  <a:cubicBezTo>
                    <a:pt x="1367" y="455"/>
                    <a:pt x="771" y="345"/>
                    <a:pt x="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837;p50">
              <a:extLst>
                <a:ext uri="{FF2B5EF4-FFF2-40B4-BE49-F238E27FC236}">
                  <a16:creationId xmlns:a16="http://schemas.microsoft.com/office/drawing/2014/main" id="{7DF62E70-0002-B846-B830-CA0A4DF092FC}"/>
                </a:ext>
              </a:extLst>
            </p:cNvPr>
            <p:cNvSpPr/>
            <p:nvPr/>
          </p:nvSpPr>
          <p:spPr>
            <a:xfrm>
              <a:off x="2042775" y="3586675"/>
              <a:ext cx="31500" cy="6725"/>
            </a:xfrm>
            <a:custGeom>
              <a:avLst/>
              <a:gdLst/>
              <a:ahLst/>
              <a:cxnLst/>
              <a:rect l="l" t="t" r="r" b="b"/>
              <a:pathLst>
                <a:path w="1260" h="269" extrusionOk="0">
                  <a:moveTo>
                    <a:pt x="728" y="0"/>
                  </a:moveTo>
                  <a:cubicBezTo>
                    <a:pt x="571" y="0"/>
                    <a:pt x="416" y="29"/>
                    <a:pt x="273" y="88"/>
                  </a:cubicBezTo>
                  <a:cubicBezTo>
                    <a:pt x="181" y="119"/>
                    <a:pt x="98" y="160"/>
                    <a:pt x="26" y="211"/>
                  </a:cubicBezTo>
                  <a:cubicBezTo>
                    <a:pt x="0" y="229"/>
                    <a:pt x="18" y="268"/>
                    <a:pt x="36" y="268"/>
                  </a:cubicBezTo>
                  <a:cubicBezTo>
                    <a:pt x="40" y="268"/>
                    <a:pt x="43" y="267"/>
                    <a:pt x="46" y="263"/>
                  </a:cubicBezTo>
                  <a:cubicBezTo>
                    <a:pt x="258" y="125"/>
                    <a:pt x="501" y="51"/>
                    <a:pt x="746" y="51"/>
                  </a:cubicBezTo>
                  <a:cubicBezTo>
                    <a:pt x="812" y="51"/>
                    <a:pt x="878" y="56"/>
                    <a:pt x="943" y="67"/>
                  </a:cubicBezTo>
                  <a:cubicBezTo>
                    <a:pt x="1036" y="88"/>
                    <a:pt x="1118" y="108"/>
                    <a:pt x="1200" y="150"/>
                  </a:cubicBezTo>
                  <a:cubicBezTo>
                    <a:pt x="1203" y="151"/>
                    <a:pt x="1206" y="151"/>
                    <a:pt x="1209" y="151"/>
                  </a:cubicBezTo>
                  <a:cubicBezTo>
                    <a:pt x="1237" y="151"/>
                    <a:pt x="1259" y="107"/>
                    <a:pt x="1232" y="98"/>
                  </a:cubicBezTo>
                  <a:cubicBezTo>
                    <a:pt x="1071" y="34"/>
                    <a:pt x="898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838;p50">
              <a:extLst>
                <a:ext uri="{FF2B5EF4-FFF2-40B4-BE49-F238E27FC236}">
                  <a16:creationId xmlns:a16="http://schemas.microsoft.com/office/drawing/2014/main" id="{F9BB29AC-C8F4-0CD0-8008-86D60D4D4179}"/>
                </a:ext>
              </a:extLst>
            </p:cNvPr>
            <p:cNvSpPr/>
            <p:nvPr/>
          </p:nvSpPr>
          <p:spPr>
            <a:xfrm>
              <a:off x="2043325" y="3583075"/>
              <a:ext cx="27325" cy="6500"/>
            </a:xfrm>
            <a:custGeom>
              <a:avLst/>
              <a:gdLst/>
              <a:ahLst/>
              <a:cxnLst/>
              <a:rect l="l" t="t" r="r" b="b"/>
              <a:pathLst>
                <a:path w="1093" h="260" extrusionOk="0">
                  <a:moveTo>
                    <a:pt x="619" y="1"/>
                  </a:moveTo>
                  <a:cubicBezTo>
                    <a:pt x="583" y="1"/>
                    <a:pt x="547" y="2"/>
                    <a:pt x="509" y="5"/>
                  </a:cubicBezTo>
                  <a:cubicBezTo>
                    <a:pt x="334" y="16"/>
                    <a:pt x="148" y="78"/>
                    <a:pt x="24" y="211"/>
                  </a:cubicBezTo>
                  <a:cubicBezTo>
                    <a:pt x="1" y="235"/>
                    <a:pt x="20" y="259"/>
                    <a:pt x="40" y="259"/>
                  </a:cubicBezTo>
                  <a:cubicBezTo>
                    <a:pt x="45" y="259"/>
                    <a:pt x="51" y="257"/>
                    <a:pt x="56" y="252"/>
                  </a:cubicBezTo>
                  <a:cubicBezTo>
                    <a:pt x="169" y="129"/>
                    <a:pt x="334" y="78"/>
                    <a:pt x="489" y="57"/>
                  </a:cubicBezTo>
                  <a:lnTo>
                    <a:pt x="766" y="57"/>
                  </a:lnTo>
                  <a:cubicBezTo>
                    <a:pt x="818" y="57"/>
                    <a:pt x="859" y="57"/>
                    <a:pt x="911" y="67"/>
                  </a:cubicBezTo>
                  <a:lnTo>
                    <a:pt x="983" y="67"/>
                  </a:lnTo>
                  <a:cubicBezTo>
                    <a:pt x="993" y="67"/>
                    <a:pt x="1034" y="67"/>
                    <a:pt x="1034" y="78"/>
                  </a:cubicBezTo>
                  <a:cubicBezTo>
                    <a:pt x="1038" y="90"/>
                    <a:pt x="1049" y="95"/>
                    <a:pt x="1060" y="95"/>
                  </a:cubicBezTo>
                  <a:cubicBezTo>
                    <a:pt x="1076" y="95"/>
                    <a:pt x="1092" y="82"/>
                    <a:pt x="1086" y="57"/>
                  </a:cubicBezTo>
                  <a:cubicBezTo>
                    <a:pt x="1075" y="26"/>
                    <a:pt x="1034" y="16"/>
                    <a:pt x="993" y="16"/>
                  </a:cubicBezTo>
                  <a:cubicBezTo>
                    <a:pt x="942" y="5"/>
                    <a:pt x="880" y="5"/>
                    <a:pt x="828" y="5"/>
                  </a:cubicBezTo>
                  <a:cubicBezTo>
                    <a:pt x="759" y="5"/>
                    <a:pt x="691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839;p50">
              <a:extLst>
                <a:ext uri="{FF2B5EF4-FFF2-40B4-BE49-F238E27FC236}">
                  <a16:creationId xmlns:a16="http://schemas.microsoft.com/office/drawing/2014/main" id="{9B6FC2BD-FA54-69C5-82AA-186F36454E43}"/>
                </a:ext>
              </a:extLst>
            </p:cNvPr>
            <p:cNvSpPr/>
            <p:nvPr/>
          </p:nvSpPr>
          <p:spPr>
            <a:xfrm>
              <a:off x="2042000" y="3578475"/>
              <a:ext cx="27125" cy="6675"/>
            </a:xfrm>
            <a:custGeom>
              <a:avLst/>
              <a:gdLst/>
              <a:ahLst/>
              <a:cxnLst/>
              <a:rect l="l" t="t" r="r" b="b"/>
              <a:pathLst>
                <a:path w="1085" h="267" extrusionOk="0">
                  <a:moveTo>
                    <a:pt x="760" y="1"/>
                  </a:moveTo>
                  <a:cubicBezTo>
                    <a:pt x="501" y="1"/>
                    <a:pt x="242" y="76"/>
                    <a:pt x="26" y="210"/>
                  </a:cubicBezTo>
                  <a:cubicBezTo>
                    <a:pt x="0" y="227"/>
                    <a:pt x="10" y="266"/>
                    <a:pt x="33" y="266"/>
                  </a:cubicBezTo>
                  <a:cubicBezTo>
                    <a:pt x="37" y="266"/>
                    <a:pt x="42" y="265"/>
                    <a:pt x="47" y="262"/>
                  </a:cubicBezTo>
                  <a:cubicBezTo>
                    <a:pt x="264" y="126"/>
                    <a:pt x="515" y="57"/>
                    <a:pt x="767" y="57"/>
                  </a:cubicBezTo>
                  <a:cubicBezTo>
                    <a:pt x="860" y="57"/>
                    <a:pt x="954" y="67"/>
                    <a:pt x="1046" y="86"/>
                  </a:cubicBezTo>
                  <a:cubicBezTo>
                    <a:pt x="1049" y="87"/>
                    <a:pt x="1052" y="87"/>
                    <a:pt x="1054" y="87"/>
                  </a:cubicBezTo>
                  <a:cubicBezTo>
                    <a:pt x="1079" y="87"/>
                    <a:pt x="1084" y="44"/>
                    <a:pt x="1057" y="35"/>
                  </a:cubicBezTo>
                  <a:cubicBezTo>
                    <a:pt x="960" y="12"/>
                    <a:pt x="860" y="1"/>
                    <a:pt x="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840;p50">
              <a:extLst>
                <a:ext uri="{FF2B5EF4-FFF2-40B4-BE49-F238E27FC236}">
                  <a16:creationId xmlns:a16="http://schemas.microsoft.com/office/drawing/2014/main" id="{9E1BE244-5E02-2A17-4E8D-01B4B75B8E51}"/>
                </a:ext>
              </a:extLst>
            </p:cNvPr>
            <p:cNvSpPr/>
            <p:nvPr/>
          </p:nvSpPr>
          <p:spPr>
            <a:xfrm>
              <a:off x="2039375" y="3573675"/>
              <a:ext cx="26125" cy="7375"/>
            </a:xfrm>
            <a:custGeom>
              <a:avLst/>
              <a:gdLst/>
              <a:ahLst/>
              <a:cxnLst/>
              <a:rect l="l" t="t" r="r" b="b"/>
              <a:pathLst>
                <a:path w="1045" h="295" extrusionOk="0">
                  <a:moveTo>
                    <a:pt x="783" y="1"/>
                  </a:moveTo>
                  <a:cubicBezTo>
                    <a:pt x="513" y="1"/>
                    <a:pt x="243" y="86"/>
                    <a:pt x="18" y="247"/>
                  </a:cubicBezTo>
                  <a:cubicBezTo>
                    <a:pt x="1" y="264"/>
                    <a:pt x="11" y="294"/>
                    <a:pt x="32" y="294"/>
                  </a:cubicBezTo>
                  <a:cubicBezTo>
                    <a:pt x="37" y="294"/>
                    <a:pt x="43" y="293"/>
                    <a:pt x="49" y="289"/>
                  </a:cubicBezTo>
                  <a:cubicBezTo>
                    <a:pt x="258" y="136"/>
                    <a:pt x="517" y="52"/>
                    <a:pt x="778" y="52"/>
                  </a:cubicBezTo>
                  <a:cubicBezTo>
                    <a:pt x="851" y="52"/>
                    <a:pt x="925" y="58"/>
                    <a:pt x="997" y="72"/>
                  </a:cubicBezTo>
                  <a:cubicBezTo>
                    <a:pt x="1000" y="73"/>
                    <a:pt x="1002" y="73"/>
                    <a:pt x="1005" y="73"/>
                  </a:cubicBezTo>
                  <a:cubicBezTo>
                    <a:pt x="1031" y="73"/>
                    <a:pt x="1044" y="30"/>
                    <a:pt x="1007" y="21"/>
                  </a:cubicBezTo>
                  <a:cubicBezTo>
                    <a:pt x="933" y="7"/>
                    <a:pt x="858" y="1"/>
                    <a:pt x="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841;p50">
              <a:extLst>
                <a:ext uri="{FF2B5EF4-FFF2-40B4-BE49-F238E27FC236}">
                  <a16:creationId xmlns:a16="http://schemas.microsoft.com/office/drawing/2014/main" id="{82CEAA35-16AA-164B-4A4E-A082DDDE7FCA}"/>
                </a:ext>
              </a:extLst>
            </p:cNvPr>
            <p:cNvSpPr/>
            <p:nvPr/>
          </p:nvSpPr>
          <p:spPr>
            <a:xfrm>
              <a:off x="2029500" y="3571350"/>
              <a:ext cx="51550" cy="15225"/>
            </a:xfrm>
            <a:custGeom>
              <a:avLst/>
              <a:gdLst/>
              <a:ahLst/>
              <a:cxnLst/>
              <a:rect l="l" t="t" r="r" b="b"/>
              <a:pathLst>
                <a:path w="2062" h="609" extrusionOk="0">
                  <a:moveTo>
                    <a:pt x="1171" y="54"/>
                  </a:moveTo>
                  <a:cubicBezTo>
                    <a:pt x="1191" y="54"/>
                    <a:pt x="1211" y="62"/>
                    <a:pt x="1227" y="82"/>
                  </a:cubicBezTo>
                  <a:cubicBezTo>
                    <a:pt x="1230" y="86"/>
                    <a:pt x="1232" y="89"/>
                    <a:pt x="1233" y="93"/>
                  </a:cubicBezTo>
                  <a:lnTo>
                    <a:pt x="1233" y="93"/>
                  </a:lnTo>
                  <a:cubicBezTo>
                    <a:pt x="1222" y="95"/>
                    <a:pt x="1210" y="96"/>
                    <a:pt x="1199" y="98"/>
                  </a:cubicBezTo>
                  <a:lnTo>
                    <a:pt x="1199" y="98"/>
                  </a:lnTo>
                  <a:cubicBezTo>
                    <a:pt x="1188" y="80"/>
                    <a:pt x="1170" y="65"/>
                    <a:pt x="1148" y="57"/>
                  </a:cubicBezTo>
                  <a:lnTo>
                    <a:pt x="1148" y="57"/>
                  </a:lnTo>
                  <a:cubicBezTo>
                    <a:pt x="1156" y="55"/>
                    <a:pt x="1163" y="54"/>
                    <a:pt x="1171" y="54"/>
                  </a:cubicBezTo>
                  <a:close/>
                  <a:moveTo>
                    <a:pt x="1119" y="109"/>
                  </a:moveTo>
                  <a:cubicBezTo>
                    <a:pt x="1121" y="109"/>
                    <a:pt x="1124" y="109"/>
                    <a:pt x="1126" y="110"/>
                  </a:cubicBezTo>
                  <a:lnTo>
                    <a:pt x="1126" y="110"/>
                  </a:lnTo>
                  <a:cubicBezTo>
                    <a:pt x="1125" y="111"/>
                    <a:pt x="1123" y="112"/>
                    <a:pt x="1122" y="113"/>
                  </a:cubicBezTo>
                  <a:lnTo>
                    <a:pt x="1122" y="113"/>
                  </a:lnTo>
                  <a:cubicBezTo>
                    <a:pt x="1119" y="112"/>
                    <a:pt x="1115" y="111"/>
                    <a:pt x="1112" y="110"/>
                  </a:cubicBezTo>
                  <a:lnTo>
                    <a:pt x="1112" y="110"/>
                  </a:lnTo>
                  <a:cubicBezTo>
                    <a:pt x="1114" y="109"/>
                    <a:pt x="1117" y="109"/>
                    <a:pt x="1119" y="109"/>
                  </a:cubicBezTo>
                  <a:close/>
                  <a:moveTo>
                    <a:pt x="1389" y="141"/>
                  </a:moveTo>
                  <a:cubicBezTo>
                    <a:pt x="1477" y="141"/>
                    <a:pt x="1564" y="148"/>
                    <a:pt x="1649" y="165"/>
                  </a:cubicBezTo>
                  <a:cubicBezTo>
                    <a:pt x="1722" y="186"/>
                    <a:pt x="1804" y="206"/>
                    <a:pt x="1876" y="237"/>
                  </a:cubicBezTo>
                  <a:cubicBezTo>
                    <a:pt x="1907" y="247"/>
                    <a:pt x="1938" y="268"/>
                    <a:pt x="1969" y="289"/>
                  </a:cubicBezTo>
                  <a:cubicBezTo>
                    <a:pt x="1989" y="299"/>
                    <a:pt x="2020" y="330"/>
                    <a:pt x="1989" y="350"/>
                  </a:cubicBezTo>
                  <a:cubicBezTo>
                    <a:pt x="1958" y="371"/>
                    <a:pt x="1917" y="371"/>
                    <a:pt x="1886" y="371"/>
                  </a:cubicBezTo>
                  <a:cubicBezTo>
                    <a:pt x="1866" y="376"/>
                    <a:pt x="1845" y="379"/>
                    <a:pt x="1825" y="379"/>
                  </a:cubicBezTo>
                  <a:cubicBezTo>
                    <a:pt x="1804" y="379"/>
                    <a:pt x="1783" y="376"/>
                    <a:pt x="1763" y="371"/>
                  </a:cubicBezTo>
                  <a:cubicBezTo>
                    <a:pt x="1690" y="361"/>
                    <a:pt x="1608" y="330"/>
                    <a:pt x="1536" y="299"/>
                  </a:cubicBezTo>
                  <a:cubicBezTo>
                    <a:pt x="1433" y="258"/>
                    <a:pt x="1340" y="208"/>
                    <a:pt x="1244" y="164"/>
                  </a:cubicBezTo>
                  <a:lnTo>
                    <a:pt x="1244" y="164"/>
                  </a:lnTo>
                  <a:cubicBezTo>
                    <a:pt x="1252" y="159"/>
                    <a:pt x="1259" y="153"/>
                    <a:pt x="1265" y="146"/>
                  </a:cubicBezTo>
                  <a:lnTo>
                    <a:pt x="1265" y="146"/>
                  </a:lnTo>
                  <a:cubicBezTo>
                    <a:pt x="1306" y="142"/>
                    <a:pt x="1347" y="141"/>
                    <a:pt x="1389" y="141"/>
                  </a:cubicBezTo>
                  <a:close/>
                  <a:moveTo>
                    <a:pt x="679" y="82"/>
                  </a:moveTo>
                  <a:cubicBezTo>
                    <a:pt x="799" y="82"/>
                    <a:pt x="922" y="103"/>
                    <a:pt x="1039" y="138"/>
                  </a:cubicBezTo>
                  <a:lnTo>
                    <a:pt x="1039" y="138"/>
                  </a:lnTo>
                  <a:cubicBezTo>
                    <a:pt x="1039" y="143"/>
                    <a:pt x="1040" y="149"/>
                    <a:pt x="1042" y="155"/>
                  </a:cubicBezTo>
                  <a:cubicBezTo>
                    <a:pt x="1044" y="163"/>
                    <a:pt x="1048" y="170"/>
                    <a:pt x="1053" y="177"/>
                  </a:cubicBezTo>
                  <a:lnTo>
                    <a:pt x="1053" y="177"/>
                  </a:lnTo>
                  <a:cubicBezTo>
                    <a:pt x="966" y="261"/>
                    <a:pt x="887" y="349"/>
                    <a:pt x="784" y="412"/>
                  </a:cubicBezTo>
                  <a:cubicBezTo>
                    <a:pt x="660" y="495"/>
                    <a:pt x="516" y="547"/>
                    <a:pt x="371" y="556"/>
                  </a:cubicBezTo>
                  <a:cubicBezTo>
                    <a:pt x="268" y="556"/>
                    <a:pt x="83" y="547"/>
                    <a:pt x="83" y="412"/>
                  </a:cubicBezTo>
                  <a:cubicBezTo>
                    <a:pt x="83" y="340"/>
                    <a:pt x="145" y="279"/>
                    <a:pt x="197" y="237"/>
                  </a:cubicBezTo>
                  <a:cubicBezTo>
                    <a:pt x="248" y="186"/>
                    <a:pt x="310" y="155"/>
                    <a:pt x="371" y="134"/>
                  </a:cubicBezTo>
                  <a:cubicBezTo>
                    <a:pt x="469" y="98"/>
                    <a:pt x="573" y="82"/>
                    <a:pt x="679" y="82"/>
                  </a:cubicBezTo>
                  <a:close/>
                  <a:moveTo>
                    <a:pt x="1165" y="0"/>
                  </a:moveTo>
                  <a:cubicBezTo>
                    <a:pt x="1114" y="0"/>
                    <a:pt x="1063" y="37"/>
                    <a:pt x="1045" y="87"/>
                  </a:cubicBezTo>
                  <a:lnTo>
                    <a:pt x="1045" y="87"/>
                  </a:lnTo>
                  <a:cubicBezTo>
                    <a:pt x="913" y="48"/>
                    <a:pt x="767" y="31"/>
                    <a:pt x="629" y="31"/>
                  </a:cubicBezTo>
                  <a:cubicBezTo>
                    <a:pt x="495" y="41"/>
                    <a:pt x="362" y="62"/>
                    <a:pt x="248" y="134"/>
                  </a:cubicBezTo>
                  <a:cubicBezTo>
                    <a:pt x="135" y="196"/>
                    <a:pt x="0" y="309"/>
                    <a:pt x="32" y="444"/>
                  </a:cubicBezTo>
                  <a:cubicBezTo>
                    <a:pt x="62" y="567"/>
                    <a:pt x="207" y="608"/>
                    <a:pt x="310" y="608"/>
                  </a:cubicBezTo>
                  <a:cubicBezTo>
                    <a:pt x="474" y="608"/>
                    <a:pt x="639" y="567"/>
                    <a:pt x="784" y="485"/>
                  </a:cubicBezTo>
                  <a:cubicBezTo>
                    <a:pt x="900" y="410"/>
                    <a:pt x="996" y="302"/>
                    <a:pt x="1099" y="209"/>
                  </a:cubicBezTo>
                  <a:lnTo>
                    <a:pt x="1099" y="209"/>
                  </a:lnTo>
                  <a:cubicBezTo>
                    <a:pt x="1108" y="212"/>
                    <a:pt x="1117" y="213"/>
                    <a:pt x="1126" y="213"/>
                  </a:cubicBezTo>
                  <a:cubicBezTo>
                    <a:pt x="1147" y="213"/>
                    <a:pt x="1168" y="206"/>
                    <a:pt x="1184" y="189"/>
                  </a:cubicBezTo>
                  <a:lnTo>
                    <a:pt x="1184" y="189"/>
                  </a:lnTo>
                  <a:cubicBezTo>
                    <a:pt x="1206" y="198"/>
                    <a:pt x="1227" y="207"/>
                    <a:pt x="1248" y="217"/>
                  </a:cubicBezTo>
                  <a:cubicBezTo>
                    <a:pt x="1381" y="289"/>
                    <a:pt x="1525" y="371"/>
                    <a:pt x="1680" y="412"/>
                  </a:cubicBezTo>
                  <a:cubicBezTo>
                    <a:pt x="1731" y="420"/>
                    <a:pt x="1788" y="427"/>
                    <a:pt x="1842" y="427"/>
                  </a:cubicBezTo>
                  <a:cubicBezTo>
                    <a:pt x="1864" y="427"/>
                    <a:pt x="1886" y="426"/>
                    <a:pt x="1907" y="423"/>
                  </a:cubicBezTo>
                  <a:cubicBezTo>
                    <a:pt x="1958" y="423"/>
                    <a:pt x="2061" y="412"/>
                    <a:pt x="2061" y="340"/>
                  </a:cubicBezTo>
                  <a:cubicBezTo>
                    <a:pt x="2061" y="268"/>
                    <a:pt x="1979" y="227"/>
                    <a:pt x="1917" y="196"/>
                  </a:cubicBezTo>
                  <a:cubicBezTo>
                    <a:pt x="1845" y="165"/>
                    <a:pt x="1763" y="134"/>
                    <a:pt x="1680" y="124"/>
                  </a:cubicBezTo>
                  <a:cubicBezTo>
                    <a:pt x="1581" y="99"/>
                    <a:pt x="1477" y="85"/>
                    <a:pt x="1372" y="85"/>
                  </a:cubicBezTo>
                  <a:cubicBezTo>
                    <a:pt x="1343" y="85"/>
                    <a:pt x="1314" y="86"/>
                    <a:pt x="1285" y="88"/>
                  </a:cubicBezTo>
                  <a:lnTo>
                    <a:pt x="1285" y="88"/>
                  </a:lnTo>
                  <a:cubicBezTo>
                    <a:pt x="1282" y="36"/>
                    <a:pt x="1216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842;p50">
              <a:extLst>
                <a:ext uri="{FF2B5EF4-FFF2-40B4-BE49-F238E27FC236}">
                  <a16:creationId xmlns:a16="http://schemas.microsoft.com/office/drawing/2014/main" id="{4A9689FA-5943-52EA-8794-143E43562CF4}"/>
                </a:ext>
              </a:extLst>
            </p:cNvPr>
            <p:cNvSpPr/>
            <p:nvPr/>
          </p:nvSpPr>
          <p:spPr>
            <a:xfrm>
              <a:off x="2057825" y="3573725"/>
              <a:ext cx="13100" cy="21900"/>
            </a:xfrm>
            <a:custGeom>
              <a:avLst/>
              <a:gdLst/>
              <a:ahLst/>
              <a:cxnLst/>
              <a:rect l="l" t="t" r="r" b="b"/>
              <a:pathLst>
                <a:path w="524" h="876" extrusionOk="0">
                  <a:moveTo>
                    <a:pt x="36" y="1"/>
                  </a:moveTo>
                  <a:cubicBezTo>
                    <a:pt x="26" y="1"/>
                    <a:pt x="15" y="6"/>
                    <a:pt x="12" y="19"/>
                  </a:cubicBezTo>
                  <a:cubicBezTo>
                    <a:pt x="1" y="111"/>
                    <a:pt x="21" y="194"/>
                    <a:pt x="53" y="276"/>
                  </a:cubicBezTo>
                  <a:cubicBezTo>
                    <a:pt x="73" y="369"/>
                    <a:pt x="104" y="452"/>
                    <a:pt x="145" y="523"/>
                  </a:cubicBezTo>
                  <a:cubicBezTo>
                    <a:pt x="218" y="668"/>
                    <a:pt x="331" y="791"/>
                    <a:pt x="475" y="874"/>
                  </a:cubicBezTo>
                  <a:cubicBezTo>
                    <a:pt x="478" y="875"/>
                    <a:pt x="482" y="875"/>
                    <a:pt x="485" y="875"/>
                  </a:cubicBezTo>
                  <a:cubicBezTo>
                    <a:pt x="510" y="875"/>
                    <a:pt x="523" y="841"/>
                    <a:pt x="495" y="822"/>
                  </a:cubicBezTo>
                  <a:cubicBezTo>
                    <a:pt x="372" y="750"/>
                    <a:pt x="269" y="637"/>
                    <a:pt x="197" y="503"/>
                  </a:cubicBezTo>
                  <a:cubicBezTo>
                    <a:pt x="166" y="441"/>
                    <a:pt x="135" y="358"/>
                    <a:pt x="115" y="287"/>
                  </a:cubicBezTo>
                  <a:cubicBezTo>
                    <a:pt x="83" y="204"/>
                    <a:pt x="53" y="122"/>
                    <a:pt x="63" y="39"/>
                  </a:cubicBezTo>
                  <a:cubicBezTo>
                    <a:pt x="69" y="14"/>
                    <a:pt x="53" y="1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843;p50">
              <a:extLst>
                <a:ext uri="{FF2B5EF4-FFF2-40B4-BE49-F238E27FC236}">
                  <a16:creationId xmlns:a16="http://schemas.microsoft.com/office/drawing/2014/main" id="{E29043E6-870D-1FF0-BD41-B43EE12C5535}"/>
                </a:ext>
              </a:extLst>
            </p:cNvPr>
            <p:cNvSpPr/>
            <p:nvPr/>
          </p:nvSpPr>
          <p:spPr>
            <a:xfrm>
              <a:off x="2041475" y="3574250"/>
              <a:ext cx="16275" cy="24300"/>
            </a:xfrm>
            <a:custGeom>
              <a:avLst/>
              <a:gdLst/>
              <a:ahLst/>
              <a:cxnLst/>
              <a:rect l="l" t="t" r="r" b="b"/>
              <a:pathLst>
                <a:path w="651" h="972" extrusionOk="0">
                  <a:moveTo>
                    <a:pt x="618" y="0"/>
                  </a:moveTo>
                  <a:cubicBezTo>
                    <a:pt x="608" y="0"/>
                    <a:pt x="597" y="6"/>
                    <a:pt x="593" y="18"/>
                  </a:cubicBezTo>
                  <a:cubicBezTo>
                    <a:pt x="501" y="369"/>
                    <a:pt x="377" y="760"/>
                    <a:pt x="27" y="925"/>
                  </a:cubicBezTo>
                  <a:cubicBezTo>
                    <a:pt x="1" y="933"/>
                    <a:pt x="11" y="971"/>
                    <a:pt x="33" y="971"/>
                  </a:cubicBezTo>
                  <a:cubicBezTo>
                    <a:pt x="37" y="971"/>
                    <a:pt x="42" y="970"/>
                    <a:pt x="47" y="966"/>
                  </a:cubicBezTo>
                  <a:cubicBezTo>
                    <a:pt x="325" y="843"/>
                    <a:pt x="480" y="575"/>
                    <a:pt x="563" y="296"/>
                  </a:cubicBezTo>
                  <a:cubicBezTo>
                    <a:pt x="593" y="214"/>
                    <a:pt x="624" y="121"/>
                    <a:pt x="645" y="39"/>
                  </a:cubicBezTo>
                  <a:cubicBezTo>
                    <a:pt x="651" y="14"/>
                    <a:pt x="635" y="0"/>
                    <a:pt x="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844;p50">
              <a:extLst>
                <a:ext uri="{FF2B5EF4-FFF2-40B4-BE49-F238E27FC236}">
                  <a16:creationId xmlns:a16="http://schemas.microsoft.com/office/drawing/2014/main" id="{569F8B48-EEED-2F23-C7F7-41988F7DB118}"/>
                </a:ext>
              </a:extLst>
            </p:cNvPr>
            <p:cNvSpPr/>
            <p:nvPr/>
          </p:nvSpPr>
          <p:spPr>
            <a:xfrm>
              <a:off x="2018175" y="3574950"/>
              <a:ext cx="10325" cy="16350"/>
            </a:xfrm>
            <a:custGeom>
              <a:avLst/>
              <a:gdLst/>
              <a:ahLst/>
              <a:cxnLst/>
              <a:rect l="l" t="t" r="r" b="b"/>
              <a:pathLst>
                <a:path w="413" h="654" extrusionOk="0">
                  <a:moveTo>
                    <a:pt x="124" y="0"/>
                  </a:moveTo>
                  <a:cubicBezTo>
                    <a:pt x="62" y="73"/>
                    <a:pt x="73" y="300"/>
                    <a:pt x="41" y="392"/>
                  </a:cubicBezTo>
                  <a:cubicBezTo>
                    <a:pt x="21" y="454"/>
                    <a:pt x="0" y="515"/>
                    <a:pt x="0" y="577"/>
                  </a:cubicBezTo>
                  <a:cubicBezTo>
                    <a:pt x="0" y="609"/>
                    <a:pt x="11" y="629"/>
                    <a:pt x="31" y="650"/>
                  </a:cubicBezTo>
                  <a:lnTo>
                    <a:pt x="83" y="650"/>
                  </a:lnTo>
                  <a:cubicBezTo>
                    <a:pt x="101" y="653"/>
                    <a:pt x="118" y="654"/>
                    <a:pt x="134" y="654"/>
                  </a:cubicBezTo>
                  <a:cubicBezTo>
                    <a:pt x="175" y="654"/>
                    <a:pt x="214" y="647"/>
                    <a:pt x="258" y="639"/>
                  </a:cubicBezTo>
                  <a:cubicBezTo>
                    <a:pt x="309" y="629"/>
                    <a:pt x="371" y="609"/>
                    <a:pt x="392" y="557"/>
                  </a:cubicBezTo>
                  <a:cubicBezTo>
                    <a:pt x="412" y="506"/>
                    <a:pt x="382" y="454"/>
                    <a:pt x="361" y="403"/>
                  </a:cubicBezTo>
                  <a:cubicBezTo>
                    <a:pt x="279" y="268"/>
                    <a:pt x="206" y="135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845;p50">
              <a:extLst>
                <a:ext uri="{FF2B5EF4-FFF2-40B4-BE49-F238E27FC236}">
                  <a16:creationId xmlns:a16="http://schemas.microsoft.com/office/drawing/2014/main" id="{E82620D5-44DD-86CD-310D-A13DBE8AC9FC}"/>
                </a:ext>
              </a:extLst>
            </p:cNvPr>
            <p:cNvSpPr/>
            <p:nvPr/>
          </p:nvSpPr>
          <p:spPr>
            <a:xfrm>
              <a:off x="1756500" y="3217175"/>
              <a:ext cx="119250" cy="306775"/>
            </a:xfrm>
            <a:custGeom>
              <a:avLst/>
              <a:gdLst/>
              <a:ahLst/>
              <a:cxnLst/>
              <a:rect l="l" t="t" r="r" b="b"/>
              <a:pathLst>
                <a:path w="4770" h="12271" extrusionOk="0">
                  <a:moveTo>
                    <a:pt x="2358" y="1"/>
                  </a:moveTo>
                  <a:cubicBezTo>
                    <a:pt x="2179" y="1"/>
                    <a:pt x="1997" y="17"/>
                    <a:pt x="1812" y="51"/>
                  </a:cubicBezTo>
                  <a:cubicBezTo>
                    <a:pt x="1812" y="51"/>
                    <a:pt x="1503" y="3101"/>
                    <a:pt x="1359" y="3534"/>
                  </a:cubicBezTo>
                  <a:cubicBezTo>
                    <a:pt x="978" y="4461"/>
                    <a:pt x="81" y="6666"/>
                    <a:pt x="30" y="11684"/>
                  </a:cubicBezTo>
                  <a:cubicBezTo>
                    <a:pt x="1" y="12097"/>
                    <a:pt x="235" y="12271"/>
                    <a:pt x="475" y="12271"/>
                  </a:cubicBezTo>
                  <a:cubicBezTo>
                    <a:pt x="661" y="12271"/>
                    <a:pt x="850" y="12168"/>
                    <a:pt x="926" y="11993"/>
                  </a:cubicBezTo>
                  <a:cubicBezTo>
                    <a:pt x="1091" y="11591"/>
                    <a:pt x="2760" y="8315"/>
                    <a:pt x="2904" y="7325"/>
                  </a:cubicBezTo>
                  <a:cubicBezTo>
                    <a:pt x="3007" y="6635"/>
                    <a:pt x="3193" y="5914"/>
                    <a:pt x="3224" y="5358"/>
                  </a:cubicBezTo>
                  <a:cubicBezTo>
                    <a:pt x="3245" y="4811"/>
                    <a:pt x="3358" y="4286"/>
                    <a:pt x="3584" y="3792"/>
                  </a:cubicBezTo>
                  <a:cubicBezTo>
                    <a:pt x="4017" y="2854"/>
                    <a:pt x="4625" y="1504"/>
                    <a:pt x="4770" y="958"/>
                  </a:cubicBezTo>
                  <a:cubicBezTo>
                    <a:pt x="4154" y="447"/>
                    <a:pt x="3305" y="1"/>
                    <a:pt x="2358" y="1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846;p50">
              <a:extLst>
                <a:ext uri="{FF2B5EF4-FFF2-40B4-BE49-F238E27FC236}">
                  <a16:creationId xmlns:a16="http://schemas.microsoft.com/office/drawing/2014/main" id="{A5D4521F-1558-2907-744D-DE1A4045EAB1}"/>
                </a:ext>
              </a:extLst>
            </p:cNvPr>
            <p:cNvSpPr/>
            <p:nvPr/>
          </p:nvSpPr>
          <p:spPr>
            <a:xfrm>
              <a:off x="1738325" y="3487875"/>
              <a:ext cx="49850" cy="85175"/>
            </a:xfrm>
            <a:custGeom>
              <a:avLst/>
              <a:gdLst/>
              <a:ahLst/>
              <a:cxnLst/>
              <a:rect l="l" t="t" r="r" b="b"/>
              <a:pathLst>
                <a:path w="1994" h="3407" extrusionOk="0">
                  <a:moveTo>
                    <a:pt x="767" y="1"/>
                  </a:moveTo>
                  <a:cubicBezTo>
                    <a:pt x="746" y="114"/>
                    <a:pt x="345" y="2350"/>
                    <a:pt x="128" y="2968"/>
                  </a:cubicBezTo>
                  <a:cubicBezTo>
                    <a:pt x="1" y="3332"/>
                    <a:pt x="495" y="3407"/>
                    <a:pt x="923" y="3407"/>
                  </a:cubicBezTo>
                  <a:cubicBezTo>
                    <a:pt x="1221" y="3407"/>
                    <a:pt x="1488" y="3370"/>
                    <a:pt x="1488" y="3370"/>
                  </a:cubicBezTo>
                  <a:cubicBezTo>
                    <a:pt x="1488" y="3370"/>
                    <a:pt x="1468" y="2700"/>
                    <a:pt x="1735" y="1310"/>
                  </a:cubicBezTo>
                  <a:cubicBezTo>
                    <a:pt x="1777" y="1104"/>
                    <a:pt x="1993" y="403"/>
                    <a:pt x="1993" y="403"/>
                  </a:cubicBezTo>
                  <a:cubicBezTo>
                    <a:pt x="1993" y="403"/>
                    <a:pt x="1529" y="351"/>
                    <a:pt x="1334" y="310"/>
                  </a:cubicBezTo>
                  <a:cubicBezTo>
                    <a:pt x="994" y="248"/>
                    <a:pt x="767" y="1"/>
                    <a:pt x="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847;p50">
              <a:extLst>
                <a:ext uri="{FF2B5EF4-FFF2-40B4-BE49-F238E27FC236}">
                  <a16:creationId xmlns:a16="http://schemas.microsoft.com/office/drawing/2014/main" id="{3ACA3A7F-FBA8-CABA-1AAD-DE29882798CE}"/>
                </a:ext>
              </a:extLst>
            </p:cNvPr>
            <p:cNvSpPr/>
            <p:nvPr/>
          </p:nvSpPr>
          <p:spPr>
            <a:xfrm>
              <a:off x="1707000" y="3538275"/>
              <a:ext cx="89425" cy="83900"/>
            </a:xfrm>
            <a:custGeom>
              <a:avLst/>
              <a:gdLst/>
              <a:ahLst/>
              <a:cxnLst/>
              <a:rect l="l" t="t" r="r" b="b"/>
              <a:pathLst>
                <a:path w="3577" h="3356" extrusionOk="0">
                  <a:moveTo>
                    <a:pt x="1490" y="0"/>
                  </a:moveTo>
                  <a:cubicBezTo>
                    <a:pt x="1168" y="0"/>
                    <a:pt x="1204" y="635"/>
                    <a:pt x="1144" y="1128"/>
                  </a:cubicBezTo>
                  <a:cubicBezTo>
                    <a:pt x="1072" y="1643"/>
                    <a:pt x="1083" y="1787"/>
                    <a:pt x="526" y="2137"/>
                  </a:cubicBezTo>
                  <a:cubicBezTo>
                    <a:pt x="320" y="2261"/>
                    <a:pt x="0" y="2694"/>
                    <a:pt x="197" y="3033"/>
                  </a:cubicBezTo>
                  <a:cubicBezTo>
                    <a:pt x="320" y="3232"/>
                    <a:pt x="1111" y="3355"/>
                    <a:pt x="1842" y="3355"/>
                  </a:cubicBezTo>
                  <a:cubicBezTo>
                    <a:pt x="2328" y="3355"/>
                    <a:pt x="2787" y="3301"/>
                    <a:pt x="3009" y="3178"/>
                  </a:cubicBezTo>
                  <a:cubicBezTo>
                    <a:pt x="3576" y="2869"/>
                    <a:pt x="3215" y="2591"/>
                    <a:pt x="3164" y="2065"/>
                  </a:cubicBezTo>
                  <a:cubicBezTo>
                    <a:pt x="3112" y="1529"/>
                    <a:pt x="2855" y="684"/>
                    <a:pt x="2782" y="622"/>
                  </a:cubicBezTo>
                  <a:cubicBezTo>
                    <a:pt x="2770" y="610"/>
                    <a:pt x="2757" y="604"/>
                    <a:pt x="2746" y="604"/>
                  </a:cubicBezTo>
                  <a:cubicBezTo>
                    <a:pt x="2694" y="604"/>
                    <a:pt x="2659" y="716"/>
                    <a:pt x="2659" y="716"/>
                  </a:cubicBezTo>
                  <a:cubicBezTo>
                    <a:pt x="2659" y="716"/>
                    <a:pt x="2576" y="1004"/>
                    <a:pt x="2485" y="1004"/>
                  </a:cubicBezTo>
                  <a:cubicBezTo>
                    <a:pt x="2439" y="1004"/>
                    <a:pt x="2391" y="932"/>
                    <a:pt x="2350" y="716"/>
                  </a:cubicBezTo>
                  <a:cubicBezTo>
                    <a:pt x="2247" y="200"/>
                    <a:pt x="2040" y="87"/>
                    <a:pt x="1536" y="4"/>
                  </a:cubicBezTo>
                  <a:cubicBezTo>
                    <a:pt x="1520" y="1"/>
                    <a:pt x="1505" y="0"/>
                    <a:pt x="1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848;p50">
              <a:extLst>
                <a:ext uri="{FF2B5EF4-FFF2-40B4-BE49-F238E27FC236}">
                  <a16:creationId xmlns:a16="http://schemas.microsoft.com/office/drawing/2014/main" id="{B24BBCE3-2F76-52D1-7259-8F76682073AD}"/>
                </a:ext>
              </a:extLst>
            </p:cNvPr>
            <p:cNvSpPr/>
            <p:nvPr/>
          </p:nvSpPr>
          <p:spPr>
            <a:xfrm>
              <a:off x="1710075" y="3600975"/>
              <a:ext cx="81700" cy="21200"/>
            </a:xfrm>
            <a:custGeom>
              <a:avLst/>
              <a:gdLst/>
              <a:ahLst/>
              <a:cxnLst/>
              <a:rect l="l" t="t" r="r" b="b"/>
              <a:pathLst>
                <a:path w="3268" h="848" extrusionOk="0">
                  <a:moveTo>
                    <a:pt x="3144" y="0"/>
                  </a:moveTo>
                  <a:lnTo>
                    <a:pt x="3144" y="0"/>
                  </a:lnTo>
                  <a:cubicBezTo>
                    <a:pt x="2497" y="345"/>
                    <a:pt x="1901" y="455"/>
                    <a:pt x="1405" y="455"/>
                  </a:cubicBezTo>
                  <a:cubicBezTo>
                    <a:pt x="686" y="455"/>
                    <a:pt x="179" y="224"/>
                    <a:pt x="32" y="145"/>
                  </a:cubicBezTo>
                  <a:lnTo>
                    <a:pt x="32" y="145"/>
                  </a:lnTo>
                  <a:cubicBezTo>
                    <a:pt x="1" y="268"/>
                    <a:pt x="1" y="402"/>
                    <a:pt x="74" y="525"/>
                  </a:cubicBezTo>
                  <a:cubicBezTo>
                    <a:pt x="197" y="724"/>
                    <a:pt x="988" y="847"/>
                    <a:pt x="1719" y="847"/>
                  </a:cubicBezTo>
                  <a:cubicBezTo>
                    <a:pt x="2205" y="847"/>
                    <a:pt x="2664" y="793"/>
                    <a:pt x="2886" y="670"/>
                  </a:cubicBezTo>
                  <a:cubicBezTo>
                    <a:pt x="3268" y="464"/>
                    <a:pt x="3226" y="268"/>
                    <a:pt x="3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849;p50">
              <a:extLst>
                <a:ext uri="{FF2B5EF4-FFF2-40B4-BE49-F238E27FC236}">
                  <a16:creationId xmlns:a16="http://schemas.microsoft.com/office/drawing/2014/main" id="{1F6B35AB-CEFF-34FF-AD4E-D0688DE7B8AA}"/>
                </a:ext>
              </a:extLst>
            </p:cNvPr>
            <p:cNvSpPr/>
            <p:nvPr/>
          </p:nvSpPr>
          <p:spPr>
            <a:xfrm>
              <a:off x="1728200" y="3586625"/>
              <a:ext cx="31275" cy="6775"/>
            </a:xfrm>
            <a:custGeom>
              <a:avLst/>
              <a:gdLst/>
              <a:ahLst/>
              <a:cxnLst/>
              <a:rect l="l" t="t" r="r" b="b"/>
              <a:pathLst>
                <a:path w="1251" h="271" extrusionOk="0">
                  <a:moveTo>
                    <a:pt x="510" y="0"/>
                  </a:moveTo>
                  <a:cubicBezTo>
                    <a:pt x="435" y="0"/>
                    <a:pt x="360" y="6"/>
                    <a:pt x="286" y="18"/>
                  </a:cubicBezTo>
                  <a:cubicBezTo>
                    <a:pt x="203" y="39"/>
                    <a:pt x="111" y="69"/>
                    <a:pt x="29" y="100"/>
                  </a:cubicBezTo>
                  <a:cubicBezTo>
                    <a:pt x="0" y="109"/>
                    <a:pt x="14" y="153"/>
                    <a:pt x="41" y="153"/>
                  </a:cubicBezTo>
                  <a:cubicBezTo>
                    <a:pt x="43" y="153"/>
                    <a:pt x="46" y="153"/>
                    <a:pt x="49" y="152"/>
                  </a:cubicBezTo>
                  <a:cubicBezTo>
                    <a:pt x="196" y="88"/>
                    <a:pt x="357" y="58"/>
                    <a:pt x="517" y="58"/>
                  </a:cubicBezTo>
                  <a:cubicBezTo>
                    <a:pt x="671" y="58"/>
                    <a:pt x="825" y="86"/>
                    <a:pt x="966" y="142"/>
                  </a:cubicBezTo>
                  <a:cubicBezTo>
                    <a:pt x="1048" y="172"/>
                    <a:pt x="1131" y="213"/>
                    <a:pt x="1203" y="265"/>
                  </a:cubicBezTo>
                  <a:cubicBezTo>
                    <a:pt x="1208" y="269"/>
                    <a:pt x="1213" y="270"/>
                    <a:pt x="1217" y="270"/>
                  </a:cubicBezTo>
                  <a:cubicBezTo>
                    <a:pt x="1239" y="270"/>
                    <a:pt x="1251" y="231"/>
                    <a:pt x="1234" y="213"/>
                  </a:cubicBezTo>
                  <a:cubicBezTo>
                    <a:pt x="1019" y="70"/>
                    <a:pt x="766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850;p50">
              <a:extLst>
                <a:ext uri="{FF2B5EF4-FFF2-40B4-BE49-F238E27FC236}">
                  <a16:creationId xmlns:a16="http://schemas.microsoft.com/office/drawing/2014/main" id="{975108CB-4FEC-8419-53DD-0E4B5807CED1}"/>
                </a:ext>
              </a:extLst>
            </p:cNvPr>
            <p:cNvSpPr/>
            <p:nvPr/>
          </p:nvSpPr>
          <p:spPr>
            <a:xfrm>
              <a:off x="1731675" y="3583075"/>
              <a:ext cx="27250" cy="6500"/>
            </a:xfrm>
            <a:custGeom>
              <a:avLst/>
              <a:gdLst/>
              <a:ahLst/>
              <a:cxnLst/>
              <a:rect l="l" t="t" r="r" b="b"/>
              <a:pathLst>
                <a:path w="1090" h="260" extrusionOk="0">
                  <a:moveTo>
                    <a:pt x="476" y="1"/>
                  </a:moveTo>
                  <a:cubicBezTo>
                    <a:pt x="408" y="1"/>
                    <a:pt x="339" y="5"/>
                    <a:pt x="270" y="5"/>
                  </a:cubicBezTo>
                  <a:cubicBezTo>
                    <a:pt x="209" y="5"/>
                    <a:pt x="157" y="5"/>
                    <a:pt x="96" y="16"/>
                  </a:cubicBezTo>
                  <a:cubicBezTo>
                    <a:pt x="64" y="16"/>
                    <a:pt x="23" y="26"/>
                    <a:pt x="13" y="57"/>
                  </a:cubicBezTo>
                  <a:cubicBezTo>
                    <a:pt x="1" y="82"/>
                    <a:pt x="15" y="95"/>
                    <a:pt x="32" y="95"/>
                  </a:cubicBezTo>
                  <a:cubicBezTo>
                    <a:pt x="43" y="95"/>
                    <a:pt x="56" y="90"/>
                    <a:pt x="64" y="78"/>
                  </a:cubicBezTo>
                  <a:cubicBezTo>
                    <a:pt x="64" y="67"/>
                    <a:pt x="106" y="67"/>
                    <a:pt x="106" y="67"/>
                  </a:cubicBezTo>
                  <a:lnTo>
                    <a:pt x="188" y="67"/>
                  </a:lnTo>
                  <a:cubicBezTo>
                    <a:pt x="229" y="57"/>
                    <a:pt x="281" y="57"/>
                    <a:pt x="332" y="57"/>
                  </a:cubicBezTo>
                  <a:lnTo>
                    <a:pt x="600" y="57"/>
                  </a:lnTo>
                  <a:cubicBezTo>
                    <a:pt x="765" y="78"/>
                    <a:pt x="920" y="129"/>
                    <a:pt x="1033" y="252"/>
                  </a:cubicBezTo>
                  <a:cubicBezTo>
                    <a:pt x="1040" y="257"/>
                    <a:pt x="1047" y="259"/>
                    <a:pt x="1053" y="259"/>
                  </a:cubicBezTo>
                  <a:cubicBezTo>
                    <a:pt x="1075" y="259"/>
                    <a:pt x="1090" y="235"/>
                    <a:pt x="1074" y="211"/>
                  </a:cubicBezTo>
                  <a:cubicBezTo>
                    <a:pt x="950" y="78"/>
                    <a:pt x="765" y="16"/>
                    <a:pt x="580" y="5"/>
                  </a:cubicBezTo>
                  <a:cubicBezTo>
                    <a:pt x="545" y="2"/>
                    <a:pt x="511" y="1"/>
                    <a:pt x="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851;p50">
              <a:extLst>
                <a:ext uri="{FF2B5EF4-FFF2-40B4-BE49-F238E27FC236}">
                  <a16:creationId xmlns:a16="http://schemas.microsoft.com/office/drawing/2014/main" id="{9DAA5F49-EFB0-941C-98FF-4BA642717A22}"/>
                </a:ext>
              </a:extLst>
            </p:cNvPr>
            <p:cNvSpPr/>
            <p:nvPr/>
          </p:nvSpPr>
          <p:spPr>
            <a:xfrm>
              <a:off x="1733100" y="3578475"/>
              <a:ext cx="27375" cy="6675"/>
            </a:xfrm>
            <a:custGeom>
              <a:avLst/>
              <a:gdLst/>
              <a:ahLst/>
              <a:cxnLst/>
              <a:rect l="l" t="t" r="r" b="b"/>
              <a:pathLst>
                <a:path w="1095" h="267" extrusionOk="0">
                  <a:moveTo>
                    <a:pt x="329" y="1"/>
                  </a:moveTo>
                  <a:cubicBezTo>
                    <a:pt x="229" y="1"/>
                    <a:pt x="128" y="12"/>
                    <a:pt x="28" y="35"/>
                  </a:cubicBezTo>
                  <a:cubicBezTo>
                    <a:pt x="0" y="44"/>
                    <a:pt x="15" y="87"/>
                    <a:pt x="40" y="87"/>
                  </a:cubicBezTo>
                  <a:cubicBezTo>
                    <a:pt x="43" y="87"/>
                    <a:pt x="46" y="87"/>
                    <a:pt x="49" y="86"/>
                  </a:cubicBezTo>
                  <a:cubicBezTo>
                    <a:pt x="141" y="67"/>
                    <a:pt x="235" y="57"/>
                    <a:pt x="328" y="57"/>
                  </a:cubicBezTo>
                  <a:cubicBezTo>
                    <a:pt x="579" y="57"/>
                    <a:pt x="827" y="126"/>
                    <a:pt x="1038" y="262"/>
                  </a:cubicBezTo>
                  <a:cubicBezTo>
                    <a:pt x="1043" y="265"/>
                    <a:pt x="1048" y="266"/>
                    <a:pt x="1052" y="266"/>
                  </a:cubicBezTo>
                  <a:cubicBezTo>
                    <a:pt x="1077" y="266"/>
                    <a:pt x="1095" y="227"/>
                    <a:pt x="1069" y="210"/>
                  </a:cubicBezTo>
                  <a:cubicBezTo>
                    <a:pt x="846" y="76"/>
                    <a:pt x="590" y="1"/>
                    <a:pt x="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852;p50">
              <a:extLst>
                <a:ext uri="{FF2B5EF4-FFF2-40B4-BE49-F238E27FC236}">
                  <a16:creationId xmlns:a16="http://schemas.microsoft.com/office/drawing/2014/main" id="{B1A485EC-45CD-FD4A-828C-85B4B5989366}"/>
                </a:ext>
              </a:extLst>
            </p:cNvPr>
            <p:cNvSpPr/>
            <p:nvPr/>
          </p:nvSpPr>
          <p:spPr>
            <a:xfrm>
              <a:off x="1736950" y="3573675"/>
              <a:ext cx="26075" cy="7375"/>
            </a:xfrm>
            <a:custGeom>
              <a:avLst/>
              <a:gdLst/>
              <a:ahLst/>
              <a:cxnLst/>
              <a:rect l="l" t="t" r="r" b="b"/>
              <a:pathLst>
                <a:path w="1043" h="295" extrusionOk="0">
                  <a:moveTo>
                    <a:pt x="258" y="1"/>
                  </a:moveTo>
                  <a:cubicBezTo>
                    <a:pt x="182" y="1"/>
                    <a:pt x="105" y="7"/>
                    <a:pt x="29" y="21"/>
                  </a:cubicBezTo>
                  <a:cubicBezTo>
                    <a:pt x="0" y="30"/>
                    <a:pt x="7" y="73"/>
                    <a:pt x="39" y="73"/>
                  </a:cubicBezTo>
                  <a:cubicBezTo>
                    <a:pt x="42" y="73"/>
                    <a:pt x="46" y="73"/>
                    <a:pt x="50" y="72"/>
                  </a:cubicBezTo>
                  <a:cubicBezTo>
                    <a:pt x="122" y="58"/>
                    <a:pt x="195" y="52"/>
                    <a:pt x="267" y="52"/>
                  </a:cubicBezTo>
                  <a:cubicBezTo>
                    <a:pt x="525" y="52"/>
                    <a:pt x="778" y="136"/>
                    <a:pt x="987" y="289"/>
                  </a:cubicBezTo>
                  <a:cubicBezTo>
                    <a:pt x="993" y="293"/>
                    <a:pt x="999" y="294"/>
                    <a:pt x="1004" y="294"/>
                  </a:cubicBezTo>
                  <a:cubicBezTo>
                    <a:pt x="1027" y="294"/>
                    <a:pt x="1043" y="264"/>
                    <a:pt x="1018" y="247"/>
                  </a:cubicBezTo>
                  <a:cubicBezTo>
                    <a:pt x="800" y="86"/>
                    <a:pt x="532" y="1"/>
                    <a:pt x="2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853;p50">
              <a:extLst>
                <a:ext uri="{FF2B5EF4-FFF2-40B4-BE49-F238E27FC236}">
                  <a16:creationId xmlns:a16="http://schemas.microsoft.com/office/drawing/2014/main" id="{AFAA142B-0EF0-364E-5DBF-7AB0CC2BB29D}"/>
                </a:ext>
              </a:extLst>
            </p:cNvPr>
            <p:cNvSpPr/>
            <p:nvPr/>
          </p:nvSpPr>
          <p:spPr>
            <a:xfrm>
              <a:off x="1720900" y="3571475"/>
              <a:ext cx="52850" cy="15175"/>
            </a:xfrm>
            <a:custGeom>
              <a:avLst/>
              <a:gdLst/>
              <a:ahLst/>
              <a:cxnLst/>
              <a:rect l="l" t="t" r="r" b="b"/>
              <a:pathLst>
                <a:path w="2114" h="607" extrusionOk="0">
                  <a:moveTo>
                    <a:pt x="907" y="49"/>
                  </a:moveTo>
                  <a:cubicBezTo>
                    <a:pt x="915" y="49"/>
                    <a:pt x="922" y="50"/>
                    <a:pt x="929" y="52"/>
                  </a:cubicBezTo>
                  <a:lnTo>
                    <a:pt x="929" y="52"/>
                  </a:lnTo>
                  <a:cubicBezTo>
                    <a:pt x="907" y="59"/>
                    <a:pt x="887" y="73"/>
                    <a:pt x="875" y="93"/>
                  </a:cubicBezTo>
                  <a:lnTo>
                    <a:pt x="875" y="93"/>
                  </a:lnTo>
                  <a:cubicBezTo>
                    <a:pt x="865" y="92"/>
                    <a:pt x="856" y="91"/>
                    <a:pt x="846" y="90"/>
                  </a:cubicBezTo>
                  <a:lnTo>
                    <a:pt x="846" y="90"/>
                  </a:lnTo>
                  <a:cubicBezTo>
                    <a:pt x="846" y="86"/>
                    <a:pt x="846" y="82"/>
                    <a:pt x="846" y="77"/>
                  </a:cubicBezTo>
                  <a:cubicBezTo>
                    <a:pt x="861" y="57"/>
                    <a:pt x="884" y="49"/>
                    <a:pt x="907" y="49"/>
                  </a:cubicBezTo>
                  <a:close/>
                  <a:moveTo>
                    <a:pt x="960" y="104"/>
                  </a:moveTo>
                  <a:cubicBezTo>
                    <a:pt x="962" y="104"/>
                    <a:pt x="965" y="104"/>
                    <a:pt x="968" y="105"/>
                  </a:cubicBezTo>
                  <a:lnTo>
                    <a:pt x="968" y="105"/>
                  </a:lnTo>
                  <a:cubicBezTo>
                    <a:pt x="965" y="106"/>
                    <a:pt x="962" y="107"/>
                    <a:pt x="960" y="108"/>
                  </a:cubicBezTo>
                  <a:lnTo>
                    <a:pt x="960" y="108"/>
                  </a:lnTo>
                  <a:cubicBezTo>
                    <a:pt x="958" y="106"/>
                    <a:pt x="957" y="105"/>
                    <a:pt x="956" y="104"/>
                  </a:cubicBezTo>
                  <a:lnTo>
                    <a:pt x="956" y="104"/>
                  </a:lnTo>
                  <a:cubicBezTo>
                    <a:pt x="957" y="104"/>
                    <a:pt x="959" y="104"/>
                    <a:pt x="960" y="104"/>
                  </a:cubicBezTo>
                  <a:close/>
                  <a:moveTo>
                    <a:pt x="700" y="132"/>
                  </a:moveTo>
                  <a:cubicBezTo>
                    <a:pt x="736" y="132"/>
                    <a:pt x="773" y="134"/>
                    <a:pt x="809" y="138"/>
                  </a:cubicBezTo>
                  <a:lnTo>
                    <a:pt x="809" y="138"/>
                  </a:lnTo>
                  <a:cubicBezTo>
                    <a:pt x="815" y="147"/>
                    <a:pt x="824" y="154"/>
                    <a:pt x="833" y="160"/>
                  </a:cubicBezTo>
                  <a:lnTo>
                    <a:pt x="833" y="160"/>
                  </a:lnTo>
                  <a:cubicBezTo>
                    <a:pt x="772" y="187"/>
                    <a:pt x="712" y="216"/>
                    <a:pt x="650" y="242"/>
                  </a:cubicBezTo>
                  <a:cubicBezTo>
                    <a:pt x="523" y="306"/>
                    <a:pt x="388" y="370"/>
                    <a:pt x="244" y="370"/>
                  </a:cubicBezTo>
                  <a:cubicBezTo>
                    <a:pt x="225" y="370"/>
                    <a:pt x="206" y="368"/>
                    <a:pt x="186" y="366"/>
                  </a:cubicBezTo>
                  <a:cubicBezTo>
                    <a:pt x="166" y="366"/>
                    <a:pt x="145" y="366"/>
                    <a:pt x="124" y="356"/>
                  </a:cubicBezTo>
                  <a:cubicBezTo>
                    <a:pt x="104" y="356"/>
                    <a:pt x="83" y="345"/>
                    <a:pt x="73" y="335"/>
                  </a:cubicBezTo>
                  <a:cubicBezTo>
                    <a:pt x="63" y="315"/>
                    <a:pt x="115" y="274"/>
                    <a:pt x="124" y="263"/>
                  </a:cubicBezTo>
                  <a:cubicBezTo>
                    <a:pt x="207" y="222"/>
                    <a:pt x="289" y="201"/>
                    <a:pt x="372" y="181"/>
                  </a:cubicBezTo>
                  <a:cubicBezTo>
                    <a:pt x="481" y="149"/>
                    <a:pt x="591" y="132"/>
                    <a:pt x="700" y="132"/>
                  </a:cubicBezTo>
                  <a:close/>
                  <a:moveTo>
                    <a:pt x="1418" y="79"/>
                  </a:moveTo>
                  <a:cubicBezTo>
                    <a:pt x="1486" y="79"/>
                    <a:pt x="1553" y="84"/>
                    <a:pt x="1619" y="98"/>
                  </a:cubicBezTo>
                  <a:cubicBezTo>
                    <a:pt x="1742" y="129"/>
                    <a:pt x="1876" y="191"/>
                    <a:pt x="1958" y="304"/>
                  </a:cubicBezTo>
                  <a:cubicBezTo>
                    <a:pt x="1990" y="356"/>
                    <a:pt x="2010" y="428"/>
                    <a:pt x="1958" y="480"/>
                  </a:cubicBezTo>
                  <a:cubicBezTo>
                    <a:pt x="1917" y="521"/>
                    <a:pt x="1866" y="542"/>
                    <a:pt x="1804" y="542"/>
                  </a:cubicBezTo>
                  <a:cubicBezTo>
                    <a:pt x="1778" y="545"/>
                    <a:pt x="1751" y="547"/>
                    <a:pt x="1723" y="547"/>
                  </a:cubicBezTo>
                  <a:cubicBezTo>
                    <a:pt x="1591" y="547"/>
                    <a:pt x="1452" y="507"/>
                    <a:pt x="1340" y="439"/>
                  </a:cubicBezTo>
                  <a:cubicBezTo>
                    <a:pt x="1216" y="363"/>
                    <a:pt x="1125" y="262"/>
                    <a:pt x="1024" y="166"/>
                  </a:cubicBezTo>
                  <a:lnTo>
                    <a:pt x="1024" y="166"/>
                  </a:lnTo>
                  <a:cubicBezTo>
                    <a:pt x="1031" y="156"/>
                    <a:pt x="1036" y="145"/>
                    <a:pt x="1039" y="134"/>
                  </a:cubicBezTo>
                  <a:lnTo>
                    <a:pt x="1039" y="134"/>
                  </a:lnTo>
                  <a:cubicBezTo>
                    <a:pt x="1083" y="120"/>
                    <a:pt x="1129" y="108"/>
                    <a:pt x="1175" y="98"/>
                  </a:cubicBezTo>
                  <a:cubicBezTo>
                    <a:pt x="1254" y="87"/>
                    <a:pt x="1336" y="79"/>
                    <a:pt x="1418" y="79"/>
                  </a:cubicBezTo>
                  <a:close/>
                  <a:moveTo>
                    <a:pt x="911" y="0"/>
                  </a:moveTo>
                  <a:cubicBezTo>
                    <a:pt x="855" y="0"/>
                    <a:pt x="802" y="34"/>
                    <a:pt x="795" y="86"/>
                  </a:cubicBezTo>
                  <a:lnTo>
                    <a:pt x="795" y="86"/>
                  </a:lnTo>
                  <a:cubicBezTo>
                    <a:pt x="767" y="85"/>
                    <a:pt x="739" y="84"/>
                    <a:pt x="710" y="84"/>
                  </a:cubicBezTo>
                  <a:cubicBezTo>
                    <a:pt x="625" y="84"/>
                    <a:pt x="540" y="92"/>
                    <a:pt x="454" y="109"/>
                  </a:cubicBezTo>
                  <a:cubicBezTo>
                    <a:pt x="372" y="119"/>
                    <a:pt x="300" y="139"/>
                    <a:pt x="238" y="160"/>
                  </a:cubicBezTo>
                  <a:cubicBezTo>
                    <a:pt x="166" y="191"/>
                    <a:pt x="94" y="212"/>
                    <a:pt x="53" y="263"/>
                  </a:cubicBezTo>
                  <a:cubicBezTo>
                    <a:pt x="11" y="304"/>
                    <a:pt x="1" y="366"/>
                    <a:pt x="63" y="397"/>
                  </a:cubicBezTo>
                  <a:cubicBezTo>
                    <a:pt x="109" y="417"/>
                    <a:pt x="159" y="424"/>
                    <a:pt x="208" y="424"/>
                  </a:cubicBezTo>
                  <a:cubicBezTo>
                    <a:pt x="236" y="424"/>
                    <a:pt x="263" y="421"/>
                    <a:pt x="289" y="418"/>
                  </a:cubicBezTo>
                  <a:cubicBezTo>
                    <a:pt x="444" y="407"/>
                    <a:pt x="588" y="335"/>
                    <a:pt x="733" y="263"/>
                  </a:cubicBezTo>
                  <a:cubicBezTo>
                    <a:pt x="787" y="236"/>
                    <a:pt x="840" y="211"/>
                    <a:pt x="895" y="188"/>
                  </a:cubicBezTo>
                  <a:lnTo>
                    <a:pt x="895" y="188"/>
                  </a:lnTo>
                  <a:cubicBezTo>
                    <a:pt x="912" y="203"/>
                    <a:pt x="933" y="210"/>
                    <a:pt x="954" y="210"/>
                  </a:cubicBezTo>
                  <a:cubicBezTo>
                    <a:pt x="965" y="210"/>
                    <a:pt x="975" y="208"/>
                    <a:pt x="985" y="204"/>
                  </a:cubicBezTo>
                  <a:lnTo>
                    <a:pt x="985" y="204"/>
                  </a:lnTo>
                  <a:cubicBezTo>
                    <a:pt x="1073" y="285"/>
                    <a:pt x="1151" y="376"/>
                    <a:pt x="1248" y="448"/>
                  </a:cubicBezTo>
                  <a:cubicBezTo>
                    <a:pt x="1372" y="531"/>
                    <a:pt x="1516" y="583"/>
                    <a:pt x="1660" y="603"/>
                  </a:cubicBezTo>
                  <a:cubicBezTo>
                    <a:pt x="1682" y="605"/>
                    <a:pt x="1705" y="606"/>
                    <a:pt x="1729" y="606"/>
                  </a:cubicBezTo>
                  <a:cubicBezTo>
                    <a:pt x="1830" y="606"/>
                    <a:pt x="1944" y="586"/>
                    <a:pt x="2010" y="510"/>
                  </a:cubicBezTo>
                  <a:cubicBezTo>
                    <a:pt x="2113" y="397"/>
                    <a:pt x="2000" y="253"/>
                    <a:pt x="1907" y="171"/>
                  </a:cubicBezTo>
                  <a:cubicBezTo>
                    <a:pt x="1771" y="65"/>
                    <a:pt x="1596" y="27"/>
                    <a:pt x="1421" y="27"/>
                  </a:cubicBezTo>
                  <a:cubicBezTo>
                    <a:pt x="1305" y="27"/>
                    <a:pt x="1189" y="43"/>
                    <a:pt x="1083" y="68"/>
                  </a:cubicBezTo>
                  <a:cubicBezTo>
                    <a:pt x="1068" y="72"/>
                    <a:pt x="1053" y="76"/>
                    <a:pt x="1038" y="81"/>
                  </a:cubicBezTo>
                  <a:lnTo>
                    <a:pt x="1038" y="81"/>
                  </a:lnTo>
                  <a:cubicBezTo>
                    <a:pt x="1026" y="42"/>
                    <a:pt x="991" y="12"/>
                    <a:pt x="949" y="6"/>
                  </a:cubicBezTo>
                  <a:cubicBezTo>
                    <a:pt x="936" y="2"/>
                    <a:pt x="923" y="0"/>
                    <a:pt x="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854;p50">
              <a:extLst>
                <a:ext uri="{FF2B5EF4-FFF2-40B4-BE49-F238E27FC236}">
                  <a16:creationId xmlns:a16="http://schemas.microsoft.com/office/drawing/2014/main" id="{B5A98A39-C5E1-44F6-628A-3336AB8CDCFF}"/>
                </a:ext>
              </a:extLst>
            </p:cNvPr>
            <p:cNvSpPr/>
            <p:nvPr/>
          </p:nvSpPr>
          <p:spPr>
            <a:xfrm>
              <a:off x="1731300" y="3573725"/>
              <a:ext cx="13325" cy="21900"/>
            </a:xfrm>
            <a:custGeom>
              <a:avLst/>
              <a:gdLst/>
              <a:ahLst/>
              <a:cxnLst/>
              <a:rect l="l" t="t" r="r" b="b"/>
              <a:pathLst>
                <a:path w="533" h="876" extrusionOk="0">
                  <a:moveTo>
                    <a:pt x="495" y="1"/>
                  </a:moveTo>
                  <a:cubicBezTo>
                    <a:pt x="480" y="1"/>
                    <a:pt x="461" y="14"/>
                    <a:pt x="461" y="39"/>
                  </a:cubicBezTo>
                  <a:cubicBezTo>
                    <a:pt x="482" y="111"/>
                    <a:pt x="440" y="204"/>
                    <a:pt x="420" y="276"/>
                  </a:cubicBezTo>
                  <a:cubicBezTo>
                    <a:pt x="399" y="358"/>
                    <a:pt x="368" y="431"/>
                    <a:pt x="327" y="503"/>
                  </a:cubicBezTo>
                  <a:cubicBezTo>
                    <a:pt x="265" y="637"/>
                    <a:pt x="162" y="750"/>
                    <a:pt x="28" y="822"/>
                  </a:cubicBezTo>
                  <a:cubicBezTo>
                    <a:pt x="0" y="841"/>
                    <a:pt x="22" y="875"/>
                    <a:pt x="49" y="875"/>
                  </a:cubicBezTo>
                  <a:cubicBezTo>
                    <a:pt x="52" y="875"/>
                    <a:pt x="55" y="875"/>
                    <a:pt x="59" y="874"/>
                  </a:cubicBezTo>
                  <a:cubicBezTo>
                    <a:pt x="203" y="791"/>
                    <a:pt x="306" y="668"/>
                    <a:pt x="379" y="523"/>
                  </a:cubicBezTo>
                  <a:cubicBezTo>
                    <a:pt x="420" y="452"/>
                    <a:pt x="450" y="369"/>
                    <a:pt x="482" y="276"/>
                  </a:cubicBezTo>
                  <a:cubicBezTo>
                    <a:pt x="502" y="194"/>
                    <a:pt x="533" y="111"/>
                    <a:pt x="512" y="19"/>
                  </a:cubicBezTo>
                  <a:cubicBezTo>
                    <a:pt x="512" y="6"/>
                    <a:pt x="504" y="1"/>
                    <a:pt x="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855;p50">
              <a:extLst>
                <a:ext uri="{FF2B5EF4-FFF2-40B4-BE49-F238E27FC236}">
                  <a16:creationId xmlns:a16="http://schemas.microsoft.com/office/drawing/2014/main" id="{1E967F39-C48A-0522-F677-2B3EEE4B5A87}"/>
                </a:ext>
              </a:extLst>
            </p:cNvPr>
            <p:cNvSpPr/>
            <p:nvPr/>
          </p:nvSpPr>
          <p:spPr>
            <a:xfrm>
              <a:off x="1744450" y="3574250"/>
              <a:ext cx="16550" cy="24300"/>
            </a:xfrm>
            <a:custGeom>
              <a:avLst/>
              <a:gdLst/>
              <a:ahLst/>
              <a:cxnLst/>
              <a:rect l="l" t="t" r="r" b="b"/>
              <a:pathLst>
                <a:path w="662" h="972" extrusionOk="0">
                  <a:moveTo>
                    <a:pt x="33" y="0"/>
                  </a:moveTo>
                  <a:cubicBezTo>
                    <a:pt x="17" y="0"/>
                    <a:pt x="1" y="14"/>
                    <a:pt x="7" y="39"/>
                  </a:cubicBezTo>
                  <a:cubicBezTo>
                    <a:pt x="89" y="328"/>
                    <a:pt x="182" y="637"/>
                    <a:pt x="409" y="843"/>
                  </a:cubicBezTo>
                  <a:cubicBezTo>
                    <a:pt x="471" y="894"/>
                    <a:pt x="533" y="935"/>
                    <a:pt x="604" y="966"/>
                  </a:cubicBezTo>
                  <a:cubicBezTo>
                    <a:pt x="609" y="970"/>
                    <a:pt x="614" y="971"/>
                    <a:pt x="619" y="971"/>
                  </a:cubicBezTo>
                  <a:cubicBezTo>
                    <a:pt x="644" y="971"/>
                    <a:pt x="661" y="933"/>
                    <a:pt x="636" y="925"/>
                  </a:cubicBezTo>
                  <a:cubicBezTo>
                    <a:pt x="285" y="760"/>
                    <a:pt x="162" y="369"/>
                    <a:pt x="59" y="18"/>
                  </a:cubicBezTo>
                  <a:cubicBezTo>
                    <a:pt x="54" y="6"/>
                    <a:pt x="44" y="0"/>
                    <a:pt x="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56;p50">
              <a:extLst>
                <a:ext uri="{FF2B5EF4-FFF2-40B4-BE49-F238E27FC236}">
                  <a16:creationId xmlns:a16="http://schemas.microsoft.com/office/drawing/2014/main" id="{2D37CAB4-EB5E-3BC5-EE24-5A0C4B211B4E}"/>
                </a:ext>
              </a:extLst>
            </p:cNvPr>
            <p:cNvSpPr/>
            <p:nvPr/>
          </p:nvSpPr>
          <p:spPr>
            <a:xfrm>
              <a:off x="1773975" y="3574950"/>
              <a:ext cx="10325" cy="16350"/>
            </a:xfrm>
            <a:custGeom>
              <a:avLst/>
              <a:gdLst/>
              <a:ahLst/>
              <a:cxnLst/>
              <a:rect l="l" t="t" r="r" b="b"/>
              <a:pathLst>
                <a:path w="413" h="654" extrusionOk="0">
                  <a:moveTo>
                    <a:pt x="279" y="0"/>
                  </a:moveTo>
                  <a:cubicBezTo>
                    <a:pt x="206" y="135"/>
                    <a:pt x="124" y="268"/>
                    <a:pt x="52" y="403"/>
                  </a:cubicBezTo>
                  <a:cubicBezTo>
                    <a:pt x="21" y="454"/>
                    <a:pt x="0" y="506"/>
                    <a:pt x="21" y="557"/>
                  </a:cubicBezTo>
                  <a:cubicBezTo>
                    <a:pt x="42" y="609"/>
                    <a:pt x="103" y="629"/>
                    <a:pt x="155" y="639"/>
                  </a:cubicBezTo>
                  <a:cubicBezTo>
                    <a:pt x="192" y="647"/>
                    <a:pt x="233" y="654"/>
                    <a:pt x="276" y="654"/>
                  </a:cubicBezTo>
                  <a:cubicBezTo>
                    <a:pt x="294" y="654"/>
                    <a:pt x="312" y="653"/>
                    <a:pt x="330" y="650"/>
                  </a:cubicBezTo>
                  <a:lnTo>
                    <a:pt x="371" y="650"/>
                  </a:lnTo>
                  <a:cubicBezTo>
                    <a:pt x="392" y="629"/>
                    <a:pt x="403" y="609"/>
                    <a:pt x="403" y="577"/>
                  </a:cubicBezTo>
                  <a:cubicBezTo>
                    <a:pt x="412" y="515"/>
                    <a:pt x="382" y="454"/>
                    <a:pt x="361" y="392"/>
                  </a:cubicBezTo>
                  <a:cubicBezTo>
                    <a:pt x="330" y="300"/>
                    <a:pt x="341" y="73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857;p50">
              <a:extLst>
                <a:ext uri="{FF2B5EF4-FFF2-40B4-BE49-F238E27FC236}">
                  <a16:creationId xmlns:a16="http://schemas.microsoft.com/office/drawing/2014/main" id="{AC620E03-8EB6-E997-0ADA-174412A86713}"/>
                </a:ext>
              </a:extLst>
            </p:cNvPr>
            <p:cNvSpPr/>
            <p:nvPr/>
          </p:nvSpPr>
          <p:spPr>
            <a:xfrm>
              <a:off x="1793300" y="3051275"/>
              <a:ext cx="216650" cy="221525"/>
            </a:xfrm>
            <a:custGeom>
              <a:avLst/>
              <a:gdLst/>
              <a:ahLst/>
              <a:cxnLst/>
              <a:rect l="l" t="t" r="r" b="b"/>
              <a:pathLst>
                <a:path w="8666" h="8861" extrusionOk="0">
                  <a:moveTo>
                    <a:pt x="7172" y="0"/>
                  </a:moveTo>
                  <a:cubicBezTo>
                    <a:pt x="7172" y="0"/>
                    <a:pt x="5838" y="437"/>
                    <a:pt x="4108" y="437"/>
                  </a:cubicBezTo>
                  <a:cubicBezTo>
                    <a:pt x="3261" y="437"/>
                    <a:pt x="2319" y="332"/>
                    <a:pt x="1391" y="21"/>
                  </a:cubicBezTo>
                  <a:cubicBezTo>
                    <a:pt x="1010" y="917"/>
                    <a:pt x="237" y="4358"/>
                    <a:pt x="0" y="8058"/>
                  </a:cubicBezTo>
                  <a:cubicBezTo>
                    <a:pt x="756" y="8668"/>
                    <a:pt x="1279" y="8861"/>
                    <a:pt x="2103" y="8861"/>
                  </a:cubicBezTo>
                  <a:cubicBezTo>
                    <a:pt x="2392" y="8861"/>
                    <a:pt x="2717" y="8837"/>
                    <a:pt x="3101" y="8800"/>
                  </a:cubicBezTo>
                  <a:cubicBezTo>
                    <a:pt x="3411" y="7903"/>
                    <a:pt x="4091" y="5409"/>
                    <a:pt x="4152" y="5224"/>
                  </a:cubicBezTo>
                  <a:cubicBezTo>
                    <a:pt x="4219" y="5241"/>
                    <a:pt x="4292" y="5245"/>
                    <a:pt x="4356" y="5245"/>
                  </a:cubicBezTo>
                  <a:cubicBezTo>
                    <a:pt x="4450" y="5245"/>
                    <a:pt x="4523" y="5235"/>
                    <a:pt x="4523" y="5235"/>
                  </a:cubicBezTo>
                  <a:cubicBezTo>
                    <a:pt x="4523" y="5235"/>
                    <a:pt x="5368" y="8326"/>
                    <a:pt x="5647" y="8758"/>
                  </a:cubicBezTo>
                  <a:cubicBezTo>
                    <a:pt x="5986" y="8748"/>
                    <a:pt x="8171" y="8243"/>
                    <a:pt x="8624" y="7882"/>
                  </a:cubicBezTo>
                  <a:cubicBezTo>
                    <a:pt x="8665" y="7470"/>
                    <a:pt x="7903" y="2576"/>
                    <a:pt x="7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858;p50">
              <a:extLst>
                <a:ext uri="{FF2B5EF4-FFF2-40B4-BE49-F238E27FC236}">
                  <a16:creationId xmlns:a16="http://schemas.microsoft.com/office/drawing/2014/main" id="{643EFC31-9FF8-A6AD-39B5-42A4D0E4CDD9}"/>
                </a:ext>
              </a:extLst>
            </p:cNvPr>
            <p:cNvSpPr/>
            <p:nvPr/>
          </p:nvSpPr>
          <p:spPr>
            <a:xfrm>
              <a:off x="1829975" y="3025950"/>
              <a:ext cx="19400" cy="10225"/>
            </a:xfrm>
            <a:custGeom>
              <a:avLst/>
              <a:gdLst/>
              <a:ahLst/>
              <a:cxnLst/>
              <a:rect l="l" t="t" r="r" b="b"/>
              <a:pathLst>
                <a:path w="776" h="409" extrusionOk="0">
                  <a:moveTo>
                    <a:pt x="11" y="1"/>
                  </a:moveTo>
                  <a:cubicBezTo>
                    <a:pt x="4" y="1"/>
                    <a:pt x="1" y="16"/>
                    <a:pt x="17" y="24"/>
                  </a:cubicBezTo>
                  <a:cubicBezTo>
                    <a:pt x="264" y="127"/>
                    <a:pt x="512" y="261"/>
                    <a:pt x="748" y="405"/>
                  </a:cubicBezTo>
                  <a:cubicBezTo>
                    <a:pt x="750" y="407"/>
                    <a:pt x="753" y="408"/>
                    <a:pt x="755" y="408"/>
                  </a:cubicBezTo>
                  <a:cubicBezTo>
                    <a:pt x="766" y="408"/>
                    <a:pt x="776" y="393"/>
                    <a:pt x="759" y="384"/>
                  </a:cubicBezTo>
                  <a:cubicBezTo>
                    <a:pt x="522" y="230"/>
                    <a:pt x="274" y="107"/>
                    <a:pt x="17" y="4"/>
                  </a:cubicBezTo>
                  <a:cubicBezTo>
                    <a:pt x="15" y="2"/>
                    <a:pt x="13" y="1"/>
                    <a:pt x="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2" name="Google Shape;9859;p50">
              <a:extLst>
                <a:ext uri="{FF2B5EF4-FFF2-40B4-BE49-F238E27FC236}">
                  <a16:creationId xmlns:a16="http://schemas.microsoft.com/office/drawing/2014/main" id="{3005AFE2-E9D5-59C3-91C6-7F0D7D64D635}"/>
                </a:ext>
              </a:extLst>
            </p:cNvPr>
            <p:cNvSpPr/>
            <p:nvPr/>
          </p:nvSpPr>
          <p:spPr>
            <a:xfrm>
              <a:off x="1831950" y="3017725"/>
              <a:ext cx="11000" cy="3225"/>
            </a:xfrm>
            <a:custGeom>
              <a:avLst/>
              <a:gdLst/>
              <a:ahLst/>
              <a:cxnLst/>
              <a:rect l="l" t="t" r="r" b="b"/>
              <a:pathLst>
                <a:path w="440" h="129" extrusionOk="0">
                  <a:moveTo>
                    <a:pt x="13" y="1"/>
                  </a:moveTo>
                  <a:cubicBezTo>
                    <a:pt x="0" y="1"/>
                    <a:pt x="3" y="24"/>
                    <a:pt x="21" y="24"/>
                  </a:cubicBezTo>
                  <a:cubicBezTo>
                    <a:pt x="154" y="33"/>
                    <a:pt x="289" y="75"/>
                    <a:pt x="422" y="127"/>
                  </a:cubicBezTo>
                  <a:cubicBezTo>
                    <a:pt x="424" y="128"/>
                    <a:pt x="425" y="129"/>
                    <a:pt x="426" y="129"/>
                  </a:cubicBezTo>
                  <a:cubicBezTo>
                    <a:pt x="435" y="129"/>
                    <a:pt x="440" y="106"/>
                    <a:pt x="422" y="106"/>
                  </a:cubicBezTo>
                  <a:cubicBezTo>
                    <a:pt x="298" y="54"/>
                    <a:pt x="154" y="13"/>
                    <a:pt x="21" y="3"/>
                  </a:cubicBezTo>
                  <a:cubicBezTo>
                    <a:pt x="18" y="1"/>
                    <a:pt x="15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3" name="Google Shape;9860;p50">
              <a:extLst>
                <a:ext uri="{FF2B5EF4-FFF2-40B4-BE49-F238E27FC236}">
                  <a16:creationId xmlns:a16="http://schemas.microsoft.com/office/drawing/2014/main" id="{8BC591A2-EA20-CE9A-A386-881F26DC948E}"/>
                </a:ext>
              </a:extLst>
            </p:cNvPr>
            <p:cNvSpPr/>
            <p:nvPr/>
          </p:nvSpPr>
          <p:spPr>
            <a:xfrm>
              <a:off x="1825900" y="3033900"/>
              <a:ext cx="8875" cy="9775"/>
            </a:xfrm>
            <a:custGeom>
              <a:avLst/>
              <a:gdLst/>
              <a:ahLst/>
              <a:cxnLst/>
              <a:rect l="l" t="t" r="r" b="b"/>
              <a:pathLst>
                <a:path w="355" h="391" extrusionOk="0">
                  <a:moveTo>
                    <a:pt x="15" y="1"/>
                  </a:moveTo>
                  <a:cubicBezTo>
                    <a:pt x="7" y="1"/>
                    <a:pt x="1" y="8"/>
                    <a:pt x="15" y="15"/>
                  </a:cubicBezTo>
                  <a:cubicBezTo>
                    <a:pt x="77" y="66"/>
                    <a:pt x="128" y="128"/>
                    <a:pt x="190" y="180"/>
                  </a:cubicBezTo>
                  <a:cubicBezTo>
                    <a:pt x="221" y="211"/>
                    <a:pt x="242" y="242"/>
                    <a:pt x="273" y="273"/>
                  </a:cubicBezTo>
                  <a:cubicBezTo>
                    <a:pt x="293" y="304"/>
                    <a:pt x="324" y="334"/>
                    <a:pt x="324" y="376"/>
                  </a:cubicBezTo>
                  <a:cubicBezTo>
                    <a:pt x="324" y="386"/>
                    <a:pt x="332" y="391"/>
                    <a:pt x="340" y="391"/>
                  </a:cubicBezTo>
                  <a:cubicBezTo>
                    <a:pt x="347" y="391"/>
                    <a:pt x="355" y="386"/>
                    <a:pt x="355" y="376"/>
                  </a:cubicBezTo>
                  <a:cubicBezTo>
                    <a:pt x="345" y="334"/>
                    <a:pt x="324" y="304"/>
                    <a:pt x="304" y="273"/>
                  </a:cubicBezTo>
                  <a:cubicBezTo>
                    <a:pt x="273" y="242"/>
                    <a:pt x="252" y="211"/>
                    <a:pt x="221" y="180"/>
                  </a:cubicBezTo>
                  <a:cubicBezTo>
                    <a:pt x="160" y="118"/>
                    <a:pt x="98" y="57"/>
                    <a:pt x="25" y="5"/>
                  </a:cubicBezTo>
                  <a:cubicBezTo>
                    <a:pt x="22" y="2"/>
                    <a:pt x="19" y="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4" name="Google Shape;9861;p50">
              <a:extLst>
                <a:ext uri="{FF2B5EF4-FFF2-40B4-BE49-F238E27FC236}">
                  <a16:creationId xmlns:a16="http://schemas.microsoft.com/office/drawing/2014/main" id="{7409B65D-03D8-2C9D-D555-95D3DE0ED22F}"/>
                </a:ext>
              </a:extLst>
            </p:cNvPr>
            <p:cNvSpPr/>
            <p:nvPr/>
          </p:nvSpPr>
          <p:spPr>
            <a:xfrm>
              <a:off x="1993200" y="2850600"/>
              <a:ext cx="196825" cy="100650"/>
            </a:xfrm>
            <a:custGeom>
              <a:avLst/>
              <a:gdLst/>
              <a:ahLst/>
              <a:cxnLst/>
              <a:rect l="l" t="t" r="r" b="b"/>
              <a:pathLst>
                <a:path w="7873" h="4026" extrusionOk="0">
                  <a:moveTo>
                    <a:pt x="7078" y="0"/>
                  </a:moveTo>
                  <a:cubicBezTo>
                    <a:pt x="4873" y="1124"/>
                    <a:pt x="3410" y="2031"/>
                    <a:pt x="3410" y="2031"/>
                  </a:cubicBezTo>
                  <a:cubicBezTo>
                    <a:pt x="2968" y="1103"/>
                    <a:pt x="1349" y="206"/>
                    <a:pt x="1349" y="206"/>
                  </a:cubicBezTo>
                  <a:lnTo>
                    <a:pt x="0" y="1814"/>
                  </a:lnTo>
                  <a:cubicBezTo>
                    <a:pt x="0" y="1814"/>
                    <a:pt x="1441" y="4025"/>
                    <a:pt x="2914" y="4025"/>
                  </a:cubicBezTo>
                  <a:cubicBezTo>
                    <a:pt x="3021" y="4025"/>
                    <a:pt x="3128" y="4014"/>
                    <a:pt x="3235" y="3988"/>
                  </a:cubicBezTo>
                  <a:cubicBezTo>
                    <a:pt x="5131" y="3545"/>
                    <a:pt x="7408" y="1021"/>
                    <a:pt x="7408" y="1021"/>
                  </a:cubicBezTo>
                  <a:cubicBezTo>
                    <a:pt x="7408" y="1021"/>
                    <a:pt x="7861" y="547"/>
                    <a:pt x="7872" y="547"/>
                  </a:cubicBezTo>
                  <a:cubicBezTo>
                    <a:pt x="7563" y="454"/>
                    <a:pt x="7295" y="258"/>
                    <a:pt x="7078" y="0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5" name="Google Shape;9862;p50">
              <a:extLst>
                <a:ext uri="{FF2B5EF4-FFF2-40B4-BE49-F238E27FC236}">
                  <a16:creationId xmlns:a16="http://schemas.microsoft.com/office/drawing/2014/main" id="{3BA8E7CF-171D-1CA6-5F2A-6659677EED96}"/>
                </a:ext>
              </a:extLst>
            </p:cNvPr>
            <p:cNvSpPr/>
            <p:nvPr/>
          </p:nvSpPr>
          <p:spPr>
            <a:xfrm>
              <a:off x="1752325" y="2808200"/>
              <a:ext cx="293175" cy="268600"/>
            </a:xfrm>
            <a:custGeom>
              <a:avLst/>
              <a:gdLst/>
              <a:ahLst/>
              <a:cxnLst/>
              <a:rect l="l" t="t" r="r" b="b"/>
              <a:pathLst>
                <a:path w="11727" h="10744" extrusionOk="0">
                  <a:moveTo>
                    <a:pt x="6113" y="1"/>
                  </a:moveTo>
                  <a:cubicBezTo>
                    <a:pt x="4776" y="1"/>
                    <a:pt x="3019" y="270"/>
                    <a:pt x="2402" y="584"/>
                  </a:cubicBezTo>
                  <a:cubicBezTo>
                    <a:pt x="1649" y="955"/>
                    <a:pt x="1" y="2222"/>
                    <a:pt x="32" y="2325"/>
                  </a:cubicBezTo>
                  <a:cubicBezTo>
                    <a:pt x="73" y="2428"/>
                    <a:pt x="547" y="3067"/>
                    <a:pt x="980" y="3418"/>
                  </a:cubicBezTo>
                  <a:cubicBezTo>
                    <a:pt x="1413" y="3757"/>
                    <a:pt x="1526" y="4036"/>
                    <a:pt x="1526" y="4036"/>
                  </a:cubicBezTo>
                  <a:cubicBezTo>
                    <a:pt x="1526" y="4036"/>
                    <a:pt x="1673" y="3821"/>
                    <a:pt x="1858" y="3821"/>
                  </a:cubicBezTo>
                  <a:cubicBezTo>
                    <a:pt x="1972" y="3821"/>
                    <a:pt x="2099" y="3901"/>
                    <a:pt x="2216" y="4159"/>
                  </a:cubicBezTo>
                  <a:cubicBezTo>
                    <a:pt x="2535" y="4829"/>
                    <a:pt x="2845" y="5849"/>
                    <a:pt x="2721" y="6055"/>
                  </a:cubicBezTo>
                  <a:cubicBezTo>
                    <a:pt x="2597" y="6261"/>
                    <a:pt x="2494" y="6797"/>
                    <a:pt x="2587" y="7044"/>
                  </a:cubicBezTo>
                  <a:cubicBezTo>
                    <a:pt x="2670" y="7281"/>
                    <a:pt x="2865" y="7457"/>
                    <a:pt x="2690" y="7652"/>
                  </a:cubicBezTo>
                  <a:cubicBezTo>
                    <a:pt x="2515" y="7837"/>
                    <a:pt x="2443" y="8961"/>
                    <a:pt x="2515" y="9218"/>
                  </a:cubicBezTo>
                  <a:cubicBezTo>
                    <a:pt x="2556" y="9362"/>
                    <a:pt x="2526" y="9527"/>
                    <a:pt x="2526" y="9671"/>
                  </a:cubicBezTo>
                  <a:cubicBezTo>
                    <a:pt x="2515" y="9847"/>
                    <a:pt x="2423" y="10177"/>
                    <a:pt x="2484" y="10342"/>
                  </a:cubicBezTo>
                  <a:cubicBezTo>
                    <a:pt x="2562" y="10560"/>
                    <a:pt x="3011" y="10595"/>
                    <a:pt x="3336" y="10595"/>
                  </a:cubicBezTo>
                  <a:cubicBezTo>
                    <a:pt x="3442" y="10595"/>
                    <a:pt x="3534" y="10591"/>
                    <a:pt x="3597" y="10589"/>
                  </a:cubicBezTo>
                  <a:cubicBezTo>
                    <a:pt x="3989" y="10568"/>
                    <a:pt x="4380" y="10496"/>
                    <a:pt x="4772" y="10486"/>
                  </a:cubicBezTo>
                  <a:cubicBezTo>
                    <a:pt x="4791" y="10486"/>
                    <a:pt x="4810" y="10485"/>
                    <a:pt x="4829" y="10485"/>
                  </a:cubicBezTo>
                  <a:cubicBezTo>
                    <a:pt x="5417" y="10485"/>
                    <a:pt x="6007" y="10642"/>
                    <a:pt x="6595" y="10713"/>
                  </a:cubicBezTo>
                  <a:cubicBezTo>
                    <a:pt x="6795" y="10733"/>
                    <a:pt x="6995" y="10744"/>
                    <a:pt x="7194" y="10744"/>
                  </a:cubicBezTo>
                  <a:cubicBezTo>
                    <a:pt x="7786" y="10744"/>
                    <a:pt x="8371" y="10653"/>
                    <a:pt x="8934" y="10475"/>
                  </a:cubicBezTo>
                  <a:cubicBezTo>
                    <a:pt x="9058" y="10434"/>
                    <a:pt x="9223" y="10413"/>
                    <a:pt x="9264" y="10290"/>
                  </a:cubicBezTo>
                  <a:cubicBezTo>
                    <a:pt x="9295" y="10228"/>
                    <a:pt x="9274" y="10166"/>
                    <a:pt x="9264" y="10104"/>
                  </a:cubicBezTo>
                  <a:cubicBezTo>
                    <a:pt x="9212" y="9857"/>
                    <a:pt x="9192" y="9610"/>
                    <a:pt x="9192" y="9362"/>
                  </a:cubicBezTo>
                  <a:cubicBezTo>
                    <a:pt x="9192" y="9208"/>
                    <a:pt x="9212" y="9033"/>
                    <a:pt x="9264" y="8888"/>
                  </a:cubicBezTo>
                  <a:cubicBezTo>
                    <a:pt x="9315" y="8744"/>
                    <a:pt x="9429" y="8652"/>
                    <a:pt x="9460" y="8508"/>
                  </a:cubicBezTo>
                  <a:cubicBezTo>
                    <a:pt x="9532" y="8270"/>
                    <a:pt x="9223" y="8167"/>
                    <a:pt x="9253" y="8043"/>
                  </a:cubicBezTo>
                  <a:cubicBezTo>
                    <a:pt x="9295" y="7920"/>
                    <a:pt x="9305" y="7693"/>
                    <a:pt x="9192" y="7168"/>
                  </a:cubicBezTo>
                  <a:cubicBezTo>
                    <a:pt x="9079" y="6632"/>
                    <a:pt x="9367" y="4128"/>
                    <a:pt x="9553" y="4015"/>
                  </a:cubicBezTo>
                  <a:cubicBezTo>
                    <a:pt x="9586" y="3993"/>
                    <a:pt x="9622" y="3983"/>
                    <a:pt x="9657" y="3983"/>
                  </a:cubicBezTo>
                  <a:cubicBezTo>
                    <a:pt x="9816" y="3983"/>
                    <a:pt x="9975" y="4169"/>
                    <a:pt x="9975" y="4169"/>
                  </a:cubicBezTo>
                  <a:cubicBezTo>
                    <a:pt x="9975" y="4169"/>
                    <a:pt x="10439" y="3922"/>
                    <a:pt x="10902" y="3459"/>
                  </a:cubicBezTo>
                  <a:cubicBezTo>
                    <a:pt x="11355" y="2995"/>
                    <a:pt x="11726" y="2181"/>
                    <a:pt x="11726" y="2181"/>
                  </a:cubicBezTo>
                  <a:cubicBezTo>
                    <a:pt x="11726" y="2181"/>
                    <a:pt x="10624" y="872"/>
                    <a:pt x="9553" y="542"/>
                  </a:cubicBezTo>
                  <a:cubicBezTo>
                    <a:pt x="8481" y="213"/>
                    <a:pt x="7801" y="59"/>
                    <a:pt x="6441" y="7"/>
                  </a:cubicBezTo>
                  <a:cubicBezTo>
                    <a:pt x="6335" y="3"/>
                    <a:pt x="6225" y="1"/>
                    <a:pt x="6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6" name="Google Shape;9863;p50">
              <a:extLst>
                <a:ext uri="{FF2B5EF4-FFF2-40B4-BE49-F238E27FC236}">
                  <a16:creationId xmlns:a16="http://schemas.microsoft.com/office/drawing/2014/main" id="{EB031E61-AAC1-12EC-687D-BEE5B78A0BD6}"/>
                </a:ext>
              </a:extLst>
            </p:cNvPr>
            <p:cNvSpPr/>
            <p:nvPr/>
          </p:nvSpPr>
          <p:spPr>
            <a:xfrm>
              <a:off x="1752325" y="2808200"/>
              <a:ext cx="293175" cy="268600"/>
            </a:xfrm>
            <a:custGeom>
              <a:avLst/>
              <a:gdLst/>
              <a:ahLst/>
              <a:cxnLst/>
              <a:rect l="l" t="t" r="r" b="b"/>
              <a:pathLst>
                <a:path w="11727" h="10744" extrusionOk="0">
                  <a:moveTo>
                    <a:pt x="6113" y="1"/>
                  </a:moveTo>
                  <a:cubicBezTo>
                    <a:pt x="4776" y="1"/>
                    <a:pt x="3019" y="270"/>
                    <a:pt x="2402" y="584"/>
                  </a:cubicBezTo>
                  <a:cubicBezTo>
                    <a:pt x="1649" y="955"/>
                    <a:pt x="1" y="2222"/>
                    <a:pt x="32" y="2325"/>
                  </a:cubicBezTo>
                  <a:cubicBezTo>
                    <a:pt x="73" y="2428"/>
                    <a:pt x="547" y="3067"/>
                    <a:pt x="980" y="3418"/>
                  </a:cubicBezTo>
                  <a:cubicBezTo>
                    <a:pt x="1413" y="3757"/>
                    <a:pt x="1526" y="4036"/>
                    <a:pt x="1526" y="4036"/>
                  </a:cubicBezTo>
                  <a:cubicBezTo>
                    <a:pt x="1526" y="4036"/>
                    <a:pt x="1673" y="3821"/>
                    <a:pt x="1858" y="3821"/>
                  </a:cubicBezTo>
                  <a:cubicBezTo>
                    <a:pt x="1972" y="3821"/>
                    <a:pt x="2099" y="3901"/>
                    <a:pt x="2216" y="4159"/>
                  </a:cubicBezTo>
                  <a:cubicBezTo>
                    <a:pt x="2535" y="4829"/>
                    <a:pt x="2845" y="5849"/>
                    <a:pt x="2721" y="6055"/>
                  </a:cubicBezTo>
                  <a:cubicBezTo>
                    <a:pt x="2597" y="6261"/>
                    <a:pt x="2494" y="6797"/>
                    <a:pt x="2587" y="7044"/>
                  </a:cubicBezTo>
                  <a:cubicBezTo>
                    <a:pt x="2670" y="7281"/>
                    <a:pt x="2865" y="7457"/>
                    <a:pt x="2690" y="7652"/>
                  </a:cubicBezTo>
                  <a:cubicBezTo>
                    <a:pt x="2515" y="7837"/>
                    <a:pt x="2443" y="8961"/>
                    <a:pt x="2515" y="9218"/>
                  </a:cubicBezTo>
                  <a:cubicBezTo>
                    <a:pt x="2556" y="9362"/>
                    <a:pt x="2526" y="9527"/>
                    <a:pt x="2526" y="9671"/>
                  </a:cubicBezTo>
                  <a:cubicBezTo>
                    <a:pt x="2515" y="9847"/>
                    <a:pt x="2423" y="10177"/>
                    <a:pt x="2484" y="10342"/>
                  </a:cubicBezTo>
                  <a:cubicBezTo>
                    <a:pt x="2562" y="10560"/>
                    <a:pt x="3011" y="10595"/>
                    <a:pt x="3336" y="10595"/>
                  </a:cubicBezTo>
                  <a:cubicBezTo>
                    <a:pt x="3442" y="10595"/>
                    <a:pt x="3534" y="10591"/>
                    <a:pt x="3597" y="10589"/>
                  </a:cubicBezTo>
                  <a:cubicBezTo>
                    <a:pt x="3989" y="10568"/>
                    <a:pt x="4380" y="10496"/>
                    <a:pt x="4772" y="10486"/>
                  </a:cubicBezTo>
                  <a:cubicBezTo>
                    <a:pt x="4791" y="10486"/>
                    <a:pt x="4810" y="10485"/>
                    <a:pt x="4829" y="10485"/>
                  </a:cubicBezTo>
                  <a:cubicBezTo>
                    <a:pt x="5417" y="10485"/>
                    <a:pt x="6007" y="10642"/>
                    <a:pt x="6595" y="10713"/>
                  </a:cubicBezTo>
                  <a:cubicBezTo>
                    <a:pt x="6795" y="10733"/>
                    <a:pt x="6995" y="10744"/>
                    <a:pt x="7194" y="10744"/>
                  </a:cubicBezTo>
                  <a:cubicBezTo>
                    <a:pt x="7786" y="10744"/>
                    <a:pt x="8371" y="10653"/>
                    <a:pt x="8934" y="10475"/>
                  </a:cubicBezTo>
                  <a:cubicBezTo>
                    <a:pt x="9058" y="10434"/>
                    <a:pt x="9223" y="10413"/>
                    <a:pt x="9264" y="10290"/>
                  </a:cubicBezTo>
                  <a:cubicBezTo>
                    <a:pt x="9295" y="10228"/>
                    <a:pt x="9274" y="10166"/>
                    <a:pt x="9264" y="10104"/>
                  </a:cubicBezTo>
                  <a:cubicBezTo>
                    <a:pt x="9212" y="9857"/>
                    <a:pt x="9192" y="9610"/>
                    <a:pt x="9192" y="9362"/>
                  </a:cubicBezTo>
                  <a:cubicBezTo>
                    <a:pt x="9192" y="9208"/>
                    <a:pt x="9212" y="9033"/>
                    <a:pt x="9264" y="8888"/>
                  </a:cubicBezTo>
                  <a:cubicBezTo>
                    <a:pt x="9315" y="8744"/>
                    <a:pt x="9429" y="8652"/>
                    <a:pt x="9460" y="8508"/>
                  </a:cubicBezTo>
                  <a:cubicBezTo>
                    <a:pt x="9532" y="8270"/>
                    <a:pt x="9223" y="8167"/>
                    <a:pt x="9253" y="8043"/>
                  </a:cubicBezTo>
                  <a:cubicBezTo>
                    <a:pt x="9295" y="7920"/>
                    <a:pt x="9305" y="7693"/>
                    <a:pt x="9192" y="7168"/>
                  </a:cubicBezTo>
                  <a:cubicBezTo>
                    <a:pt x="9079" y="6632"/>
                    <a:pt x="9367" y="4128"/>
                    <a:pt x="9553" y="4015"/>
                  </a:cubicBezTo>
                  <a:cubicBezTo>
                    <a:pt x="9586" y="3993"/>
                    <a:pt x="9622" y="3983"/>
                    <a:pt x="9657" y="3983"/>
                  </a:cubicBezTo>
                  <a:cubicBezTo>
                    <a:pt x="9816" y="3983"/>
                    <a:pt x="9975" y="4169"/>
                    <a:pt x="9975" y="4169"/>
                  </a:cubicBezTo>
                  <a:cubicBezTo>
                    <a:pt x="9975" y="4169"/>
                    <a:pt x="10439" y="3922"/>
                    <a:pt x="10902" y="3459"/>
                  </a:cubicBezTo>
                  <a:cubicBezTo>
                    <a:pt x="11355" y="2995"/>
                    <a:pt x="11726" y="2181"/>
                    <a:pt x="11726" y="2181"/>
                  </a:cubicBezTo>
                  <a:cubicBezTo>
                    <a:pt x="11726" y="2181"/>
                    <a:pt x="10624" y="872"/>
                    <a:pt x="9553" y="542"/>
                  </a:cubicBezTo>
                  <a:cubicBezTo>
                    <a:pt x="8481" y="213"/>
                    <a:pt x="7801" y="59"/>
                    <a:pt x="6441" y="7"/>
                  </a:cubicBezTo>
                  <a:cubicBezTo>
                    <a:pt x="6335" y="3"/>
                    <a:pt x="6225" y="1"/>
                    <a:pt x="6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7" name="Google Shape;9864;p50">
              <a:extLst>
                <a:ext uri="{FF2B5EF4-FFF2-40B4-BE49-F238E27FC236}">
                  <a16:creationId xmlns:a16="http://schemas.microsoft.com/office/drawing/2014/main" id="{1812CF5B-A974-DBAB-8CFE-71749CB50277}"/>
                </a:ext>
              </a:extLst>
            </p:cNvPr>
            <p:cNvSpPr/>
            <p:nvPr/>
          </p:nvSpPr>
          <p:spPr>
            <a:xfrm>
              <a:off x="1815700" y="3002050"/>
              <a:ext cx="59275" cy="60325"/>
            </a:xfrm>
            <a:custGeom>
              <a:avLst/>
              <a:gdLst/>
              <a:ahLst/>
              <a:cxnLst/>
              <a:rect l="l" t="t" r="r" b="b"/>
              <a:pathLst>
                <a:path w="2371" h="2413" extrusionOk="0">
                  <a:moveTo>
                    <a:pt x="145" y="1"/>
                  </a:moveTo>
                  <a:cubicBezTo>
                    <a:pt x="124" y="42"/>
                    <a:pt x="124" y="83"/>
                    <a:pt x="124" y="125"/>
                  </a:cubicBezTo>
                  <a:cubicBezTo>
                    <a:pt x="73" y="681"/>
                    <a:pt x="32" y="1237"/>
                    <a:pt x="0" y="1794"/>
                  </a:cubicBezTo>
                  <a:cubicBezTo>
                    <a:pt x="0" y="1814"/>
                    <a:pt x="0" y="1835"/>
                    <a:pt x="11" y="1856"/>
                  </a:cubicBezTo>
                  <a:cubicBezTo>
                    <a:pt x="21" y="1866"/>
                    <a:pt x="42" y="1876"/>
                    <a:pt x="52" y="1887"/>
                  </a:cubicBezTo>
                  <a:cubicBezTo>
                    <a:pt x="392" y="2062"/>
                    <a:pt x="742" y="2237"/>
                    <a:pt x="1083" y="2412"/>
                  </a:cubicBezTo>
                  <a:lnTo>
                    <a:pt x="804" y="2072"/>
                  </a:lnTo>
                  <a:cubicBezTo>
                    <a:pt x="722" y="1979"/>
                    <a:pt x="639" y="1856"/>
                    <a:pt x="681" y="1743"/>
                  </a:cubicBezTo>
                  <a:lnTo>
                    <a:pt x="681" y="1743"/>
                  </a:lnTo>
                  <a:cubicBezTo>
                    <a:pt x="856" y="1763"/>
                    <a:pt x="1021" y="1835"/>
                    <a:pt x="1186" y="1887"/>
                  </a:cubicBezTo>
                  <a:cubicBezTo>
                    <a:pt x="1311" y="1923"/>
                    <a:pt x="1436" y="1955"/>
                    <a:pt x="1561" y="1955"/>
                  </a:cubicBezTo>
                  <a:cubicBezTo>
                    <a:pt x="1611" y="1955"/>
                    <a:pt x="1661" y="1950"/>
                    <a:pt x="1711" y="1938"/>
                  </a:cubicBezTo>
                  <a:cubicBezTo>
                    <a:pt x="1525" y="1753"/>
                    <a:pt x="1309" y="1619"/>
                    <a:pt x="1072" y="1526"/>
                  </a:cubicBezTo>
                  <a:cubicBezTo>
                    <a:pt x="1000" y="1505"/>
                    <a:pt x="918" y="1464"/>
                    <a:pt x="897" y="1392"/>
                  </a:cubicBezTo>
                  <a:lnTo>
                    <a:pt x="897" y="1392"/>
                  </a:lnTo>
                  <a:cubicBezTo>
                    <a:pt x="1223" y="1523"/>
                    <a:pt x="1579" y="1602"/>
                    <a:pt x="1930" y="1602"/>
                  </a:cubicBezTo>
                  <a:cubicBezTo>
                    <a:pt x="2079" y="1602"/>
                    <a:pt x="2226" y="1588"/>
                    <a:pt x="2370" y="1557"/>
                  </a:cubicBezTo>
                  <a:cubicBezTo>
                    <a:pt x="1907" y="1495"/>
                    <a:pt x="1464" y="1269"/>
                    <a:pt x="1145" y="908"/>
                  </a:cubicBezTo>
                  <a:cubicBezTo>
                    <a:pt x="1113" y="887"/>
                    <a:pt x="1093" y="846"/>
                    <a:pt x="1103" y="805"/>
                  </a:cubicBezTo>
                  <a:cubicBezTo>
                    <a:pt x="1113" y="784"/>
                    <a:pt x="1134" y="774"/>
                    <a:pt x="1154" y="763"/>
                  </a:cubicBezTo>
                  <a:cubicBezTo>
                    <a:pt x="1294" y="676"/>
                    <a:pt x="1464" y="648"/>
                    <a:pt x="1632" y="648"/>
                  </a:cubicBezTo>
                  <a:cubicBezTo>
                    <a:pt x="1662" y="648"/>
                    <a:pt x="1692" y="649"/>
                    <a:pt x="1722" y="651"/>
                  </a:cubicBezTo>
                  <a:cubicBezTo>
                    <a:pt x="1735" y="653"/>
                    <a:pt x="1750" y="654"/>
                    <a:pt x="1765" y="654"/>
                  </a:cubicBezTo>
                  <a:cubicBezTo>
                    <a:pt x="1817" y="654"/>
                    <a:pt x="1870" y="639"/>
                    <a:pt x="1886" y="599"/>
                  </a:cubicBezTo>
                  <a:cubicBezTo>
                    <a:pt x="1928" y="527"/>
                    <a:pt x="1855" y="454"/>
                    <a:pt x="1783" y="424"/>
                  </a:cubicBezTo>
                  <a:cubicBezTo>
                    <a:pt x="1525" y="289"/>
                    <a:pt x="1227" y="289"/>
                    <a:pt x="939" y="259"/>
                  </a:cubicBezTo>
                  <a:cubicBezTo>
                    <a:pt x="794" y="248"/>
                    <a:pt x="650" y="238"/>
                    <a:pt x="506" y="186"/>
                  </a:cubicBezTo>
                  <a:cubicBezTo>
                    <a:pt x="371" y="145"/>
                    <a:pt x="268" y="53"/>
                    <a:pt x="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8" name="Google Shape;9865;p50">
              <a:extLst>
                <a:ext uri="{FF2B5EF4-FFF2-40B4-BE49-F238E27FC236}">
                  <a16:creationId xmlns:a16="http://schemas.microsoft.com/office/drawing/2014/main" id="{A79F8521-3E4D-091D-48DD-099897298021}"/>
                </a:ext>
              </a:extLst>
            </p:cNvPr>
            <p:cNvSpPr/>
            <p:nvPr/>
          </p:nvSpPr>
          <p:spPr>
            <a:xfrm>
              <a:off x="1696175" y="2869925"/>
              <a:ext cx="182400" cy="194050"/>
            </a:xfrm>
            <a:custGeom>
              <a:avLst/>
              <a:gdLst/>
              <a:ahLst/>
              <a:cxnLst/>
              <a:rect l="l" t="t" r="r" b="b"/>
              <a:pathLst>
                <a:path w="7296" h="7762" extrusionOk="0">
                  <a:moveTo>
                    <a:pt x="2370" y="1"/>
                  </a:moveTo>
                  <a:cubicBezTo>
                    <a:pt x="2370" y="1"/>
                    <a:pt x="1" y="1968"/>
                    <a:pt x="165" y="3257"/>
                  </a:cubicBezTo>
                  <a:cubicBezTo>
                    <a:pt x="403" y="5194"/>
                    <a:pt x="3453" y="6183"/>
                    <a:pt x="3453" y="6183"/>
                  </a:cubicBezTo>
                  <a:cubicBezTo>
                    <a:pt x="3453" y="6183"/>
                    <a:pt x="3494" y="6399"/>
                    <a:pt x="3638" y="6616"/>
                  </a:cubicBezTo>
                  <a:cubicBezTo>
                    <a:pt x="3782" y="6832"/>
                    <a:pt x="4452" y="6863"/>
                    <a:pt x="4699" y="6935"/>
                  </a:cubicBezTo>
                  <a:cubicBezTo>
                    <a:pt x="5131" y="7050"/>
                    <a:pt x="5740" y="7762"/>
                    <a:pt x="5898" y="7762"/>
                  </a:cubicBezTo>
                  <a:cubicBezTo>
                    <a:pt x="5910" y="7762"/>
                    <a:pt x="5919" y="7758"/>
                    <a:pt x="5926" y="7749"/>
                  </a:cubicBezTo>
                  <a:cubicBezTo>
                    <a:pt x="6029" y="7615"/>
                    <a:pt x="5482" y="6842"/>
                    <a:pt x="5482" y="6842"/>
                  </a:cubicBezTo>
                  <a:lnTo>
                    <a:pt x="5482" y="6842"/>
                  </a:lnTo>
                  <a:cubicBezTo>
                    <a:pt x="5482" y="6842"/>
                    <a:pt x="6187" y="7242"/>
                    <a:pt x="6517" y="7242"/>
                  </a:cubicBezTo>
                  <a:cubicBezTo>
                    <a:pt x="6580" y="7242"/>
                    <a:pt x="6629" y="7227"/>
                    <a:pt x="6657" y="7193"/>
                  </a:cubicBezTo>
                  <a:cubicBezTo>
                    <a:pt x="6780" y="7038"/>
                    <a:pt x="6091" y="6616"/>
                    <a:pt x="6090" y="6616"/>
                  </a:cubicBezTo>
                  <a:lnTo>
                    <a:pt x="6090" y="6616"/>
                  </a:lnTo>
                  <a:cubicBezTo>
                    <a:pt x="6091" y="6616"/>
                    <a:pt x="6796" y="6887"/>
                    <a:pt x="7109" y="6887"/>
                  </a:cubicBezTo>
                  <a:cubicBezTo>
                    <a:pt x="7191" y="6887"/>
                    <a:pt x="7246" y="6869"/>
                    <a:pt x="7254" y="6822"/>
                  </a:cubicBezTo>
                  <a:cubicBezTo>
                    <a:pt x="7296" y="6584"/>
                    <a:pt x="5791" y="5987"/>
                    <a:pt x="5791" y="5987"/>
                  </a:cubicBezTo>
                  <a:lnTo>
                    <a:pt x="5791" y="5987"/>
                  </a:lnTo>
                  <a:cubicBezTo>
                    <a:pt x="5791" y="5987"/>
                    <a:pt x="6122" y="6032"/>
                    <a:pt x="6393" y="6032"/>
                  </a:cubicBezTo>
                  <a:cubicBezTo>
                    <a:pt x="6590" y="6032"/>
                    <a:pt x="6757" y="6008"/>
                    <a:pt x="6739" y="5925"/>
                  </a:cubicBezTo>
                  <a:cubicBezTo>
                    <a:pt x="6698" y="5719"/>
                    <a:pt x="5853" y="5647"/>
                    <a:pt x="5328" y="5606"/>
                  </a:cubicBezTo>
                  <a:cubicBezTo>
                    <a:pt x="4936" y="5574"/>
                    <a:pt x="4936" y="5307"/>
                    <a:pt x="4792" y="5255"/>
                  </a:cubicBezTo>
                  <a:cubicBezTo>
                    <a:pt x="4783" y="5253"/>
                    <a:pt x="4772" y="5251"/>
                    <a:pt x="4759" y="5251"/>
                  </a:cubicBezTo>
                  <a:cubicBezTo>
                    <a:pt x="4584" y="5251"/>
                    <a:pt x="4101" y="5492"/>
                    <a:pt x="4101" y="5492"/>
                  </a:cubicBezTo>
                  <a:cubicBezTo>
                    <a:pt x="2844" y="3534"/>
                    <a:pt x="2000" y="3081"/>
                    <a:pt x="2000" y="3081"/>
                  </a:cubicBezTo>
                  <a:cubicBezTo>
                    <a:pt x="2968" y="2731"/>
                    <a:pt x="3700" y="1432"/>
                    <a:pt x="3700" y="1432"/>
                  </a:cubicBezTo>
                  <a:cubicBezTo>
                    <a:pt x="3700" y="1432"/>
                    <a:pt x="3432" y="1072"/>
                    <a:pt x="3020" y="742"/>
                  </a:cubicBezTo>
                  <a:cubicBezTo>
                    <a:pt x="2690" y="484"/>
                    <a:pt x="2370" y="1"/>
                    <a:pt x="2370" y="1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9" name="Google Shape;9866;p50">
              <a:extLst>
                <a:ext uri="{FF2B5EF4-FFF2-40B4-BE49-F238E27FC236}">
                  <a16:creationId xmlns:a16="http://schemas.microsoft.com/office/drawing/2014/main" id="{37369DF2-ACED-15DB-7AE8-686CCCB5A024}"/>
                </a:ext>
              </a:extLst>
            </p:cNvPr>
            <p:cNvSpPr/>
            <p:nvPr/>
          </p:nvSpPr>
          <p:spPr>
            <a:xfrm>
              <a:off x="1781975" y="3018225"/>
              <a:ext cx="3575" cy="6225"/>
            </a:xfrm>
            <a:custGeom>
              <a:avLst/>
              <a:gdLst/>
              <a:ahLst/>
              <a:cxnLst/>
              <a:rect l="l" t="t" r="r" b="b"/>
              <a:pathLst>
                <a:path w="143" h="249" extrusionOk="0">
                  <a:moveTo>
                    <a:pt x="130" y="1"/>
                  </a:moveTo>
                  <a:cubicBezTo>
                    <a:pt x="128" y="1"/>
                    <a:pt x="126" y="1"/>
                    <a:pt x="124" y="4"/>
                  </a:cubicBezTo>
                  <a:cubicBezTo>
                    <a:pt x="41" y="55"/>
                    <a:pt x="0" y="148"/>
                    <a:pt x="10" y="240"/>
                  </a:cubicBezTo>
                  <a:cubicBezTo>
                    <a:pt x="15" y="245"/>
                    <a:pt x="23" y="248"/>
                    <a:pt x="30" y="248"/>
                  </a:cubicBezTo>
                  <a:cubicBezTo>
                    <a:pt x="36" y="248"/>
                    <a:pt x="41" y="245"/>
                    <a:pt x="41" y="240"/>
                  </a:cubicBezTo>
                  <a:cubicBezTo>
                    <a:pt x="31" y="158"/>
                    <a:pt x="62" y="75"/>
                    <a:pt x="134" y="24"/>
                  </a:cubicBezTo>
                  <a:cubicBezTo>
                    <a:pt x="142" y="16"/>
                    <a:pt x="137" y="1"/>
                    <a:pt x="130" y="1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0" name="Google Shape;9867;p50">
              <a:extLst>
                <a:ext uri="{FF2B5EF4-FFF2-40B4-BE49-F238E27FC236}">
                  <a16:creationId xmlns:a16="http://schemas.microsoft.com/office/drawing/2014/main" id="{D4BFBA76-FB66-D2DF-4C08-05D0C6C6B91E}"/>
                </a:ext>
              </a:extLst>
            </p:cNvPr>
            <p:cNvSpPr/>
            <p:nvPr/>
          </p:nvSpPr>
          <p:spPr>
            <a:xfrm>
              <a:off x="1720175" y="2944425"/>
              <a:ext cx="26700" cy="3100"/>
            </a:xfrm>
            <a:custGeom>
              <a:avLst/>
              <a:gdLst/>
              <a:ahLst/>
              <a:cxnLst/>
              <a:rect l="l" t="t" r="r" b="b"/>
              <a:pathLst>
                <a:path w="1068" h="124" extrusionOk="0">
                  <a:moveTo>
                    <a:pt x="530" y="1"/>
                  </a:moveTo>
                  <a:cubicBezTo>
                    <a:pt x="352" y="1"/>
                    <a:pt x="174" y="34"/>
                    <a:pt x="9" y="101"/>
                  </a:cubicBezTo>
                  <a:cubicBezTo>
                    <a:pt x="1" y="101"/>
                    <a:pt x="7" y="124"/>
                    <a:pt x="15" y="124"/>
                  </a:cubicBezTo>
                  <a:cubicBezTo>
                    <a:pt x="17" y="124"/>
                    <a:pt x="18" y="123"/>
                    <a:pt x="20" y="122"/>
                  </a:cubicBezTo>
                  <a:cubicBezTo>
                    <a:pt x="185" y="60"/>
                    <a:pt x="360" y="29"/>
                    <a:pt x="535" y="29"/>
                  </a:cubicBezTo>
                  <a:cubicBezTo>
                    <a:pt x="710" y="29"/>
                    <a:pt x="885" y="60"/>
                    <a:pt x="1050" y="122"/>
                  </a:cubicBezTo>
                  <a:cubicBezTo>
                    <a:pt x="1052" y="123"/>
                    <a:pt x="1053" y="124"/>
                    <a:pt x="1055" y="124"/>
                  </a:cubicBezTo>
                  <a:cubicBezTo>
                    <a:pt x="1063" y="124"/>
                    <a:pt x="1068" y="101"/>
                    <a:pt x="1050" y="101"/>
                  </a:cubicBezTo>
                  <a:cubicBezTo>
                    <a:pt x="885" y="34"/>
                    <a:pt x="708" y="1"/>
                    <a:pt x="530" y="1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1" name="Google Shape;9868;p50">
              <a:extLst>
                <a:ext uri="{FF2B5EF4-FFF2-40B4-BE49-F238E27FC236}">
                  <a16:creationId xmlns:a16="http://schemas.microsoft.com/office/drawing/2014/main" id="{7D46158B-E248-FED6-A564-37112740213E}"/>
                </a:ext>
              </a:extLst>
            </p:cNvPr>
            <p:cNvSpPr/>
            <p:nvPr/>
          </p:nvSpPr>
          <p:spPr>
            <a:xfrm>
              <a:off x="2078275" y="2902275"/>
              <a:ext cx="5350" cy="26325"/>
            </a:xfrm>
            <a:custGeom>
              <a:avLst/>
              <a:gdLst/>
              <a:ahLst/>
              <a:cxnLst/>
              <a:rect l="l" t="t" r="r" b="b"/>
              <a:pathLst>
                <a:path w="214" h="1053" extrusionOk="0">
                  <a:moveTo>
                    <a:pt x="17" y="0"/>
                  </a:moveTo>
                  <a:cubicBezTo>
                    <a:pt x="8" y="0"/>
                    <a:pt x="0" y="8"/>
                    <a:pt x="7" y="15"/>
                  </a:cubicBezTo>
                  <a:cubicBezTo>
                    <a:pt x="162" y="335"/>
                    <a:pt x="193" y="706"/>
                    <a:pt x="90" y="1035"/>
                  </a:cubicBezTo>
                  <a:cubicBezTo>
                    <a:pt x="84" y="1047"/>
                    <a:pt x="92" y="1052"/>
                    <a:pt x="99" y="1052"/>
                  </a:cubicBezTo>
                  <a:cubicBezTo>
                    <a:pt x="105" y="1052"/>
                    <a:pt x="110" y="1050"/>
                    <a:pt x="110" y="1045"/>
                  </a:cubicBezTo>
                  <a:cubicBezTo>
                    <a:pt x="213" y="706"/>
                    <a:pt x="183" y="324"/>
                    <a:pt x="28" y="5"/>
                  </a:cubicBezTo>
                  <a:cubicBezTo>
                    <a:pt x="25" y="2"/>
                    <a:pt x="21" y="0"/>
                    <a:pt x="17" y="0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2" name="Google Shape;9869;p50">
              <a:extLst>
                <a:ext uri="{FF2B5EF4-FFF2-40B4-BE49-F238E27FC236}">
                  <a16:creationId xmlns:a16="http://schemas.microsoft.com/office/drawing/2014/main" id="{829C42A6-C097-0BD3-D36D-40E11D0B6F83}"/>
                </a:ext>
              </a:extLst>
            </p:cNvPr>
            <p:cNvSpPr/>
            <p:nvPr/>
          </p:nvSpPr>
          <p:spPr>
            <a:xfrm>
              <a:off x="1827375" y="3023125"/>
              <a:ext cx="22050" cy="12775"/>
            </a:xfrm>
            <a:custGeom>
              <a:avLst/>
              <a:gdLst/>
              <a:ahLst/>
              <a:cxnLst/>
              <a:rect l="l" t="t" r="r" b="b"/>
              <a:pathLst>
                <a:path w="882" h="511" extrusionOk="0">
                  <a:moveTo>
                    <a:pt x="20" y="1"/>
                  </a:moveTo>
                  <a:cubicBezTo>
                    <a:pt x="5" y="1"/>
                    <a:pt x="0" y="23"/>
                    <a:pt x="18" y="23"/>
                  </a:cubicBezTo>
                  <a:cubicBezTo>
                    <a:pt x="162" y="85"/>
                    <a:pt x="307" y="168"/>
                    <a:pt x="440" y="250"/>
                  </a:cubicBezTo>
                  <a:cubicBezTo>
                    <a:pt x="584" y="333"/>
                    <a:pt x="729" y="415"/>
                    <a:pt x="863" y="508"/>
                  </a:cubicBezTo>
                  <a:cubicBezTo>
                    <a:pt x="865" y="510"/>
                    <a:pt x="867" y="511"/>
                    <a:pt x="869" y="511"/>
                  </a:cubicBezTo>
                  <a:cubicBezTo>
                    <a:pt x="876" y="511"/>
                    <a:pt x="882" y="497"/>
                    <a:pt x="873" y="497"/>
                  </a:cubicBezTo>
                  <a:cubicBezTo>
                    <a:pt x="729" y="394"/>
                    <a:pt x="595" y="312"/>
                    <a:pt x="451" y="220"/>
                  </a:cubicBezTo>
                  <a:cubicBezTo>
                    <a:pt x="317" y="137"/>
                    <a:pt x="172" y="65"/>
                    <a:pt x="28" y="3"/>
                  </a:cubicBezTo>
                  <a:cubicBezTo>
                    <a:pt x="25" y="1"/>
                    <a:pt x="23" y="1"/>
                    <a:pt x="20" y="1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3" name="Google Shape;9870;p50">
              <a:extLst>
                <a:ext uri="{FF2B5EF4-FFF2-40B4-BE49-F238E27FC236}">
                  <a16:creationId xmlns:a16="http://schemas.microsoft.com/office/drawing/2014/main" id="{C7BD2D95-FD5E-E5DB-F184-547022828859}"/>
                </a:ext>
              </a:extLst>
            </p:cNvPr>
            <p:cNvSpPr/>
            <p:nvPr/>
          </p:nvSpPr>
          <p:spPr>
            <a:xfrm>
              <a:off x="1823725" y="3032925"/>
              <a:ext cx="10300" cy="8950"/>
            </a:xfrm>
            <a:custGeom>
              <a:avLst/>
              <a:gdLst/>
              <a:ahLst/>
              <a:cxnLst/>
              <a:rect l="l" t="t" r="r" b="b"/>
              <a:pathLst>
                <a:path w="412" h="358" extrusionOk="0">
                  <a:moveTo>
                    <a:pt x="16" y="0"/>
                  </a:moveTo>
                  <a:cubicBezTo>
                    <a:pt x="7" y="0"/>
                    <a:pt x="1" y="24"/>
                    <a:pt x="9" y="34"/>
                  </a:cubicBezTo>
                  <a:cubicBezTo>
                    <a:pt x="153" y="126"/>
                    <a:pt x="277" y="229"/>
                    <a:pt x="391" y="353"/>
                  </a:cubicBezTo>
                  <a:cubicBezTo>
                    <a:pt x="394" y="356"/>
                    <a:pt x="397" y="357"/>
                    <a:pt x="400" y="357"/>
                  </a:cubicBezTo>
                  <a:cubicBezTo>
                    <a:pt x="406" y="357"/>
                    <a:pt x="411" y="350"/>
                    <a:pt x="411" y="343"/>
                  </a:cubicBezTo>
                  <a:cubicBezTo>
                    <a:pt x="288" y="219"/>
                    <a:pt x="164" y="105"/>
                    <a:pt x="20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4" name="Google Shape;9871;p50">
              <a:extLst>
                <a:ext uri="{FF2B5EF4-FFF2-40B4-BE49-F238E27FC236}">
                  <a16:creationId xmlns:a16="http://schemas.microsoft.com/office/drawing/2014/main" id="{7DA53750-F333-E823-23DC-DFE6495146A2}"/>
                </a:ext>
              </a:extLst>
            </p:cNvPr>
            <p:cNvSpPr/>
            <p:nvPr/>
          </p:nvSpPr>
          <p:spPr>
            <a:xfrm>
              <a:off x="1832450" y="3015450"/>
              <a:ext cx="10025" cy="4750"/>
            </a:xfrm>
            <a:custGeom>
              <a:avLst/>
              <a:gdLst/>
              <a:ahLst/>
              <a:cxnLst/>
              <a:rect l="l" t="t" r="r" b="b"/>
              <a:pathLst>
                <a:path w="401" h="190" extrusionOk="0">
                  <a:moveTo>
                    <a:pt x="21" y="1"/>
                  </a:moveTo>
                  <a:cubicBezTo>
                    <a:pt x="11" y="1"/>
                    <a:pt x="1" y="21"/>
                    <a:pt x="21" y="32"/>
                  </a:cubicBezTo>
                  <a:cubicBezTo>
                    <a:pt x="145" y="73"/>
                    <a:pt x="269" y="124"/>
                    <a:pt x="381" y="186"/>
                  </a:cubicBezTo>
                  <a:cubicBezTo>
                    <a:pt x="384" y="188"/>
                    <a:pt x="386" y="189"/>
                    <a:pt x="388" y="189"/>
                  </a:cubicBezTo>
                  <a:cubicBezTo>
                    <a:pt x="395" y="189"/>
                    <a:pt x="400" y="176"/>
                    <a:pt x="392" y="176"/>
                  </a:cubicBezTo>
                  <a:cubicBezTo>
                    <a:pt x="278" y="104"/>
                    <a:pt x="155" y="42"/>
                    <a:pt x="21" y="1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5" name="Google Shape;9872;p50">
              <a:extLst>
                <a:ext uri="{FF2B5EF4-FFF2-40B4-BE49-F238E27FC236}">
                  <a16:creationId xmlns:a16="http://schemas.microsoft.com/office/drawing/2014/main" id="{F7DC209C-418A-EED5-C85C-1D5DC1E90ED6}"/>
                </a:ext>
              </a:extLst>
            </p:cNvPr>
            <p:cNvSpPr/>
            <p:nvPr/>
          </p:nvSpPr>
          <p:spPr>
            <a:xfrm>
              <a:off x="1886550" y="3013625"/>
              <a:ext cx="101950" cy="41000"/>
            </a:xfrm>
            <a:custGeom>
              <a:avLst/>
              <a:gdLst/>
              <a:ahLst/>
              <a:cxnLst/>
              <a:rect l="l" t="t" r="r" b="b"/>
              <a:pathLst>
                <a:path w="4078" h="1640" extrusionOk="0">
                  <a:moveTo>
                    <a:pt x="3844" y="1"/>
                  </a:moveTo>
                  <a:cubicBezTo>
                    <a:pt x="3781" y="1"/>
                    <a:pt x="3659" y="40"/>
                    <a:pt x="3452" y="136"/>
                  </a:cubicBezTo>
                  <a:cubicBezTo>
                    <a:pt x="3101" y="300"/>
                    <a:pt x="2679" y="476"/>
                    <a:pt x="2298" y="589"/>
                  </a:cubicBezTo>
                  <a:cubicBezTo>
                    <a:pt x="1886" y="703"/>
                    <a:pt x="1453" y="774"/>
                    <a:pt x="1020" y="806"/>
                  </a:cubicBezTo>
                  <a:cubicBezTo>
                    <a:pt x="773" y="826"/>
                    <a:pt x="495" y="836"/>
                    <a:pt x="289" y="971"/>
                  </a:cubicBezTo>
                  <a:cubicBezTo>
                    <a:pt x="83" y="1094"/>
                    <a:pt x="0" y="1393"/>
                    <a:pt x="206" y="1537"/>
                  </a:cubicBezTo>
                  <a:cubicBezTo>
                    <a:pt x="278" y="1589"/>
                    <a:pt x="381" y="1599"/>
                    <a:pt x="474" y="1619"/>
                  </a:cubicBezTo>
                  <a:cubicBezTo>
                    <a:pt x="604" y="1633"/>
                    <a:pt x="734" y="1640"/>
                    <a:pt x="865" y="1640"/>
                  </a:cubicBezTo>
                  <a:cubicBezTo>
                    <a:pt x="1431" y="1640"/>
                    <a:pt x="2000" y="1514"/>
                    <a:pt x="2494" y="1280"/>
                  </a:cubicBezTo>
                  <a:cubicBezTo>
                    <a:pt x="2824" y="1115"/>
                    <a:pt x="3122" y="898"/>
                    <a:pt x="3369" y="651"/>
                  </a:cubicBezTo>
                  <a:cubicBezTo>
                    <a:pt x="3483" y="537"/>
                    <a:pt x="4077" y="1"/>
                    <a:pt x="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6" name="Google Shape;9873;p50">
              <a:extLst>
                <a:ext uri="{FF2B5EF4-FFF2-40B4-BE49-F238E27FC236}">
                  <a16:creationId xmlns:a16="http://schemas.microsoft.com/office/drawing/2014/main" id="{074879A1-5236-E554-9C54-24A79E74A463}"/>
                </a:ext>
              </a:extLst>
            </p:cNvPr>
            <p:cNvSpPr/>
            <p:nvPr/>
          </p:nvSpPr>
          <p:spPr>
            <a:xfrm>
              <a:off x="1823950" y="2963175"/>
              <a:ext cx="88375" cy="46975"/>
            </a:xfrm>
            <a:custGeom>
              <a:avLst/>
              <a:gdLst/>
              <a:ahLst/>
              <a:cxnLst/>
              <a:rect l="l" t="t" r="r" b="b"/>
              <a:pathLst>
                <a:path w="3535" h="1879" extrusionOk="0">
                  <a:moveTo>
                    <a:pt x="0" y="1"/>
                  </a:moveTo>
                  <a:lnTo>
                    <a:pt x="0" y="1"/>
                  </a:lnTo>
                  <a:cubicBezTo>
                    <a:pt x="73" y="186"/>
                    <a:pt x="258" y="330"/>
                    <a:pt x="402" y="454"/>
                  </a:cubicBezTo>
                  <a:cubicBezTo>
                    <a:pt x="1031" y="979"/>
                    <a:pt x="1742" y="1412"/>
                    <a:pt x="2504" y="1721"/>
                  </a:cubicBezTo>
                  <a:cubicBezTo>
                    <a:pt x="2679" y="1793"/>
                    <a:pt x="2865" y="1855"/>
                    <a:pt x="3050" y="1876"/>
                  </a:cubicBezTo>
                  <a:cubicBezTo>
                    <a:pt x="3073" y="1878"/>
                    <a:pt x="3097" y="1879"/>
                    <a:pt x="3121" y="1879"/>
                  </a:cubicBezTo>
                  <a:cubicBezTo>
                    <a:pt x="3213" y="1879"/>
                    <a:pt x="3306" y="1861"/>
                    <a:pt x="3380" y="1803"/>
                  </a:cubicBezTo>
                  <a:cubicBezTo>
                    <a:pt x="3473" y="1741"/>
                    <a:pt x="3535" y="1618"/>
                    <a:pt x="3494" y="1505"/>
                  </a:cubicBezTo>
                  <a:cubicBezTo>
                    <a:pt x="3432" y="1361"/>
                    <a:pt x="3236" y="1340"/>
                    <a:pt x="3071" y="1329"/>
                  </a:cubicBezTo>
                  <a:cubicBezTo>
                    <a:pt x="2865" y="1329"/>
                    <a:pt x="2659" y="1319"/>
                    <a:pt x="2463" y="1267"/>
                  </a:cubicBezTo>
                  <a:cubicBezTo>
                    <a:pt x="2216" y="1196"/>
                    <a:pt x="1989" y="1072"/>
                    <a:pt x="1763" y="958"/>
                  </a:cubicBezTo>
                  <a:cubicBezTo>
                    <a:pt x="1453" y="793"/>
                    <a:pt x="1154" y="619"/>
                    <a:pt x="856" y="454"/>
                  </a:cubicBezTo>
                  <a:cubicBezTo>
                    <a:pt x="629" y="330"/>
                    <a:pt x="258" y="1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7" name="Google Shape;9874;p50">
              <a:extLst>
                <a:ext uri="{FF2B5EF4-FFF2-40B4-BE49-F238E27FC236}">
                  <a16:creationId xmlns:a16="http://schemas.microsoft.com/office/drawing/2014/main" id="{74647474-3DE7-BE70-5D43-D3B67A6E9050}"/>
                </a:ext>
              </a:extLst>
            </p:cNvPr>
            <p:cNvSpPr/>
            <p:nvPr/>
          </p:nvSpPr>
          <p:spPr>
            <a:xfrm>
              <a:off x="1887625" y="2815175"/>
              <a:ext cx="57075" cy="18625"/>
            </a:xfrm>
            <a:custGeom>
              <a:avLst/>
              <a:gdLst/>
              <a:ahLst/>
              <a:cxnLst/>
              <a:rect l="l" t="t" r="r" b="b"/>
              <a:pathLst>
                <a:path w="2283" h="745" extrusionOk="0">
                  <a:moveTo>
                    <a:pt x="2257" y="1"/>
                  </a:moveTo>
                  <a:cubicBezTo>
                    <a:pt x="2250" y="1"/>
                    <a:pt x="2245" y="5"/>
                    <a:pt x="2245" y="16"/>
                  </a:cubicBezTo>
                  <a:cubicBezTo>
                    <a:pt x="2213" y="78"/>
                    <a:pt x="2183" y="130"/>
                    <a:pt x="2131" y="181"/>
                  </a:cubicBezTo>
                  <a:cubicBezTo>
                    <a:pt x="2090" y="243"/>
                    <a:pt x="2028" y="305"/>
                    <a:pt x="1977" y="346"/>
                  </a:cubicBezTo>
                  <a:cubicBezTo>
                    <a:pt x="1853" y="449"/>
                    <a:pt x="1730" y="521"/>
                    <a:pt x="1585" y="583"/>
                  </a:cubicBezTo>
                  <a:cubicBezTo>
                    <a:pt x="1372" y="666"/>
                    <a:pt x="1146" y="707"/>
                    <a:pt x="921" y="707"/>
                  </a:cubicBezTo>
                  <a:cubicBezTo>
                    <a:pt x="808" y="707"/>
                    <a:pt x="696" y="696"/>
                    <a:pt x="585" y="676"/>
                  </a:cubicBezTo>
                  <a:cubicBezTo>
                    <a:pt x="390" y="645"/>
                    <a:pt x="215" y="583"/>
                    <a:pt x="40" y="490"/>
                  </a:cubicBezTo>
                  <a:cubicBezTo>
                    <a:pt x="38" y="489"/>
                    <a:pt x="35" y="489"/>
                    <a:pt x="33" y="489"/>
                  </a:cubicBezTo>
                  <a:cubicBezTo>
                    <a:pt x="15" y="489"/>
                    <a:pt x="1" y="522"/>
                    <a:pt x="19" y="531"/>
                  </a:cubicBezTo>
                  <a:cubicBezTo>
                    <a:pt x="281" y="671"/>
                    <a:pt x="580" y="744"/>
                    <a:pt x="879" y="744"/>
                  </a:cubicBezTo>
                  <a:cubicBezTo>
                    <a:pt x="932" y="744"/>
                    <a:pt x="986" y="742"/>
                    <a:pt x="1039" y="737"/>
                  </a:cubicBezTo>
                  <a:cubicBezTo>
                    <a:pt x="1369" y="717"/>
                    <a:pt x="1709" y="624"/>
                    <a:pt x="1966" y="408"/>
                  </a:cubicBezTo>
                  <a:cubicBezTo>
                    <a:pt x="2028" y="357"/>
                    <a:pt x="2101" y="295"/>
                    <a:pt x="2162" y="222"/>
                  </a:cubicBezTo>
                  <a:cubicBezTo>
                    <a:pt x="2204" y="160"/>
                    <a:pt x="2255" y="99"/>
                    <a:pt x="2275" y="27"/>
                  </a:cubicBezTo>
                  <a:cubicBezTo>
                    <a:pt x="2282" y="14"/>
                    <a:pt x="2268" y="1"/>
                    <a:pt x="22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8" name="Google Shape;9875;p50">
              <a:extLst>
                <a:ext uri="{FF2B5EF4-FFF2-40B4-BE49-F238E27FC236}">
                  <a16:creationId xmlns:a16="http://schemas.microsoft.com/office/drawing/2014/main" id="{5856AA99-8807-642A-77A5-40678688B78B}"/>
                </a:ext>
              </a:extLst>
            </p:cNvPr>
            <p:cNvSpPr/>
            <p:nvPr/>
          </p:nvSpPr>
          <p:spPr>
            <a:xfrm>
              <a:off x="1874775" y="2817425"/>
              <a:ext cx="9150" cy="8525"/>
            </a:xfrm>
            <a:custGeom>
              <a:avLst/>
              <a:gdLst/>
              <a:ahLst/>
              <a:cxnLst/>
              <a:rect l="l" t="t" r="r" b="b"/>
              <a:pathLst>
                <a:path w="366" h="341" extrusionOk="0">
                  <a:moveTo>
                    <a:pt x="29" y="0"/>
                  </a:moveTo>
                  <a:cubicBezTo>
                    <a:pt x="14" y="0"/>
                    <a:pt x="0" y="15"/>
                    <a:pt x="7" y="29"/>
                  </a:cubicBezTo>
                  <a:cubicBezTo>
                    <a:pt x="90" y="164"/>
                    <a:pt x="193" y="267"/>
                    <a:pt x="327" y="338"/>
                  </a:cubicBezTo>
                  <a:cubicBezTo>
                    <a:pt x="330" y="340"/>
                    <a:pt x="333" y="340"/>
                    <a:pt x="336" y="340"/>
                  </a:cubicBezTo>
                  <a:cubicBezTo>
                    <a:pt x="353" y="340"/>
                    <a:pt x="365" y="315"/>
                    <a:pt x="348" y="297"/>
                  </a:cubicBezTo>
                  <a:cubicBezTo>
                    <a:pt x="224" y="235"/>
                    <a:pt x="121" y="132"/>
                    <a:pt x="49" y="9"/>
                  </a:cubicBezTo>
                  <a:cubicBezTo>
                    <a:pt x="42" y="3"/>
                    <a:pt x="36" y="0"/>
                    <a:pt x="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9" name="Google Shape;9876;p50">
              <a:extLst>
                <a:ext uri="{FF2B5EF4-FFF2-40B4-BE49-F238E27FC236}">
                  <a16:creationId xmlns:a16="http://schemas.microsoft.com/office/drawing/2014/main" id="{F015CF45-F087-CACC-A4BD-FAB16E173A12}"/>
                </a:ext>
              </a:extLst>
            </p:cNvPr>
            <p:cNvSpPr/>
            <p:nvPr/>
          </p:nvSpPr>
          <p:spPr>
            <a:xfrm>
              <a:off x="1788675" y="2886025"/>
              <a:ext cx="13925" cy="17975"/>
            </a:xfrm>
            <a:custGeom>
              <a:avLst/>
              <a:gdLst/>
              <a:ahLst/>
              <a:cxnLst/>
              <a:rect l="l" t="t" r="r" b="b"/>
              <a:pathLst>
                <a:path w="557" h="719" extrusionOk="0">
                  <a:moveTo>
                    <a:pt x="188" y="1"/>
                  </a:moveTo>
                  <a:cubicBezTo>
                    <a:pt x="183" y="1"/>
                    <a:pt x="178" y="2"/>
                    <a:pt x="175" y="5"/>
                  </a:cubicBezTo>
                  <a:cubicBezTo>
                    <a:pt x="165" y="16"/>
                    <a:pt x="165" y="26"/>
                    <a:pt x="154" y="37"/>
                  </a:cubicBezTo>
                  <a:cubicBezTo>
                    <a:pt x="124" y="129"/>
                    <a:pt x="185" y="222"/>
                    <a:pt x="247" y="294"/>
                  </a:cubicBezTo>
                  <a:cubicBezTo>
                    <a:pt x="309" y="366"/>
                    <a:pt x="392" y="428"/>
                    <a:pt x="433" y="511"/>
                  </a:cubicBezTo>
                  <a:cubicBezTo>
                    <a:pt x="433" y="531"/>
                    <a:pt x="443" y="552"/>
                    <a:pt x="433" y="562"/>
                  </a:cubicBezTo>
                  <a:cubicBezTo>
                    <a:pt x="392" y="479"/>
                    <a:pt x="309" y="438"/>
                    <a:pt x="227" y="397"/>
                  </a:cubicBezTo>
                  <a:cubicBezTo>
                    <a:pt x="179" y="377"/>
                    <a:pt x="127" y="356"/>
                    <a:pt x="80" y="356"/>
                  </a:cubicBezTo>
                  <a:cubicBezTo>
                    <a:pt x="55" y="356"/>
                    <a:pt x="31" y="362"/>
                    <a:pt x="10" y="376"/>
                  </a:cubicBezTo>
                  <a:cubicBezTo>
                    <a:pt x="0" y="417"/>
                    <a:pt x="21" y="469"/>
                    <a:pt x="51" y="490"/>
                  </a:cubicBezTo>
                  <a:cubicBezTo>
                    <a:pt x="82" y="520"/>
                    <a:pt x="124" y="541"/>
                    <a:pt x="165" y="562"/>
                  </a:cubicBezTo>
                  <a:cubicBezTo>
                    <a:pt x="237" y="593"/>
                    <a:pt x="319" y="634"/>
                    <a:pt x="392" y="665"/>
                  </a:cubicBezTo>
                  <a:cubicBezTo>
                    <a:pt x="429" y="684"/>
                    <a:pt x="475" y="718"/>
                    <a:pt x="507" y="718"/>
                  </a:cubicBezTo>
                  <a:cubicBezTo>
                    <a:pt x="527" y="718"/>
                    <a:pt x="542" y="705"/>
                    <a:pt x="546" y="665"/>
                  </a:cubicBezTo>
                  <a:cubicBezTo>
                    <a:pt x="556" y="603"/>
                    <a:pt x="504" y="500"/>
                    <a:pt x="484" y="428"/>
                  </a:cubicBezTo>
                  <a:cubicBezTo>
                    <a:pt x="453" y="346"/>
                    <a:pt x="422" y="263"/>
                    <a:pt x="381" y="191"/>
                  </a:cubicBezTo>
                  <a:cubicBezTo>
                    <a:pt x="350" y="119"/>
                    <a:pt x="298" y="37"/>
                    <a:pt x="227" y="5"/>
                  </a:cubicBezTo>
                  <a:cubicBezTo>
                    <a:pt x="213" y="5"/>
                    <a:pt x="199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0" name="Google Shape;9877;p50">
              <a:extLst>
                <a:ext uri="{FF2B5EF4-FFF2-40B4-BE49-F238E27FC236}">
                  <a16:creationId xmlns:a16="http://schemas.microsoft.com/office/drawing/2014/main" id="{03BFC91A-29CB-7FF0-068D-97BA756E87DD}"/>
                </a:ext>
              </a:extLst>
            </p:cNvPr>
            <p:cNvSpPr/>
            <p:nvPr/>
          </p:nvSpPr>
          <p:spPr>
            <a:xfrm>
              <a:off x="1989150" y="2892050"/>
              <a:ext cx="19250" cy="16325"/>
            </a:xfrm>
            <a:custGeom>
              <a:avLst/>
              <a:gdLst/>
              <a:ahLst/>
              <a:cxnLst/>
              <a:rect l="l" t="t" r="r" b="b"/>
              <a:pathLst>
                <a:path w="770" h="653" extrusionOk="0">
                  <a:moveTo>
                    <a:pt x="646" y="1"/>
                  </a:moveTo>
                  <a:cubicBezTo>
                    <a:pt x="510" y="1"/>
                    <a:pt x="394" y="99"/>
                    <a:pt x="296" y="197"/>
                  </a:cubicBezTo>
                  <a:cubicBezTo>
                    <a:pt x="213" y="279"/>
                    <a:pt x="162" y="383"/>
                    <a:pt x="90" y="476"/>
                  </a:cubicBezTo>
                  <a:cubicBezTo>
                    <a:pt x="1" y="607"/>
                    <a:pt x="1" y="640"/>
                    <a:pt x="38" y="640"/>
                  </a:cubicBezTo>
                  <a:cubicBezTo>
                    <a:pt x="75" y="640"/>
                    <a:pt x="150" y="606"/>
                    <a:pt x="206" y="606"/>
                  </a:cubicBezTo>
                  <a:cubicBezTo>
                    <a:pt x="216" y="606"/>
                    <a:pt x="225" y="607"/>
                    <a:pt x="234" y="609"/>
                  </a:cubicBezTo>
                  <a:cubicBezTo>
                    <a:pt x="298" y="619"/>
                    <a:pt x="362" y="652"/>
                    <a:pt x="418" y="652"/>
                  </a:cubicBezTo>
                  <a:cubicBezTo>
                    <a:pt x="426" y="652"/>
                    <a:pt x="433" y="652"/>
                    <a:pt x="440" y="650"/>
                  </a:cubicBezTo>
                  <a:cubicBezTo>
                    <a:pt x="481" y="641"/>
                    <a:pt x="522" y="609"/>
                    <a:pt x="512" y="579"/>
                  </a:cubicBezTo>
                  <a:cubicBezTo>
                    <a:pt x="512" y="547"/>
                    <a:pt x="492" y="527"/>
                    <a:pt x="460" y="517"/>
                  </a:cubicBezTo>
                  <a:lnTo>
                    <a:pt x="378" y="517"/>
                  </a:lnTo>
                  <a:cubicBezTo>
                    <a:pt x="348" y="517"/>
                    <a:pt x="306" y="517"/>
                    <a:pt x="275" y="506"/>
                  </a:cubicBezTo>
                  <a:cubicBezTo>
                    <a:pt x="265" y="506"/>
                    <a:pt x="254" y="506"/>
                    <a:pt x="245" y="496"/>
                  </a:cubicBezTo>
                  <a:cubicBezTo>
                    <a:pt x="224" y="476"/>
                    <a:pt x="254" y="444"/>
                    <a:pt x="275" y="424"/>
                  </a:cubicBezTo>
                  <a:cubicBezTo>
                    <a:pt x="399" y="352"/>
                    <a:pt x="533" y="321"/>
                    <a:pt x="646" y="249"/>
                  </a:cubicBezTo>
                  <a:cubicBezTo>
                    <a:pt x="698" y="218"/>
                    <a:pt x="749" y="176"/>
                    <a:pt x="760" y="115"/>
                  </a:cubicBezTo>
                  <a:cubicBezTo>
                    <a:pt x="770" y="94"/>
                    <a:pt x="770" y="64"/>
                    <a:pt x="760" y="43"/>
                  </a:cubicBezTo>
                  <a:cubicBezTo>
                    <a:pt x="739" y="12"/>
                    <a:pt x="698" y="2"/>
                    <a:pt x="667" y="2"/>
                  </a:cubicBezTo>
                  <a:cubicBezTo>
                    <a:pt x="660" y="1"/>
                    <a:pt x="653" y="1"/>
                    <a:pt x="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1" name="Google Shape;9878;p50">
              <a:extLst>
                <a:ext uri="{FF2B5EF4-FFF2-40B4-BE49-F238E27FC236}">
                  <a16:creationId xmlns:a16="http://schemas.microsoft.com/office/drawing/2014/main" id="{D3AE505D-9DF5-0615-FD1A-2BD8F46D27A6}"/>
                </a:ext>
              </a:extLst>
            </p:cNvPr>
            <p:cNvSpPr/>
            <p:nvPr/>
          </p:nvSpPr>
          <p:spPr>
            <a:xfrm>
              <a:off x="2193600" y="2793175"/>
              <a:ext cx="71875" cy="82700"/>
            </a:xfrm>
            <a:custGeom>
              <a:avLst/>
              <a:gdLst/>
              <a:ahLst/>
              <a:cxnLst/>
              <a:rect l="l" t="t" r="r" b="b"/>
              <a:pathLst>
                <a:path w="2875" h="3308" extrusionOk="0">
                  <a:moveTo>
                    <a:pt x="1432" y="0"/>
                  </a:moveTo>
                  <a:cubicBezTo>
                    <a:pt x="639" y="0"/>
                    <a:pt x="0" y="742"/>
                    <a:pt x="0" y="1659"/>
                  </a:cubicBezTo>
                  <a:cubicBezTo>
                    <a:pt x="0" y="2565"/>
                    <a:pt x="639" y="3307"/>
                    <a:pt x="1432" y="3307"/>
                  </a:cubicBezTo>
                  <a:cubicBezTo>
                    <a:pt x="2226" y="3307"/>
                    <a:pt x="2875" y="2565"/>
                    <a:pt x="2875" y="1659"/>
                  </a:cubicBezTo>
                  <a:cubicBezTo>
                    <a:pt x="2875" y="742"/>
                    <a:pt x="2226" y="0"/>
                    <a:pt x="1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2" name="Google Shape;9879;p50">
              <a:extLst>
                <a:ext uri="{FF2B5EF4-FFF2-40B4-BE49-F238E27FC236}">
                  <a16:creationId xmlns:a16="http://schemas.microsoft.com/office/drawing/2014/main" id="{44B4D1BC-9A8E-0596-97C5-32323138A2CF}"/>
                </a:ext>
              </a:extLst>
            </p:cNvPr>
            <p:cNvSpPr/>
            <p:nvPr/>
          </p:nvSpPr>
          <p:spPr>
            <a:xfrm>
              <a:off x="2187650" y="2793175"/>
              <a:ext cx="71925" cy="82700"/>
            </a:xfrm>
            <a:custGeom>
              <a:avLst/>
              <a:gdLst/>
              <a:ahLst/>
              <a:cxnLst/>
              <a:rect l="l" t="t" r="r" b="b"/>
              <a:pathLst>
                <a:path w="2877" h="3308" extrusionOk="0">
                  <a:moveTo>
                    <a:pt x="1434" y="0"/>
                  </a:moveTo>
                  <a:cubicBezTo>
                    <a:pt x="640" y="0"/>
                    <a:pt x="1" y="742"/>
                    <a:pt x="1" y="1659"/>
                  </a:cubicBezTo>
                  <a:cubicBezTo>
                    <a:pt x="1" y="2565"/>
                    <a:pt x="640" y="3307"/>
                    <a:pt x="1434" y="3307"/>
                  </a:cubicBezTo>
                  <a:cubicBezTo>
                    <a:pt x="2226" y="3307"/>
                    <a:pt x="2876" y="2565"/>
                    <a:pt x="2876" y="1659"/>
                  </a:cubicBezTo>
                  <a:cubicBezTo>
                    <a:pt x="2876" y="742"/>
                    <a:pt x="2226" y="0"/>
                    <a:pt x="14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3" name="Google Shape;9880;p50">
              <a:extLst>
                <a:ext uri="{FF2B5EF4-FFF2-40B4-BE49-F238E27FC236}">
                  <a16:creationId xmlns:a16="http://schemas.microsoft.com/office/drawing/2014/main" id="{E8C962F8-DF4C-2F59-3D82-D8A31D9ED9DF}"/>
                </a:ext>
              </a:extLst>
            </p:cNvPr>
            <p:cNvSpPr/>
            <p:nvPr/>
          </p:nvSpPr>
          <p:spPr>
            <a:xfrm>
              <a:off x="2209575" y="2818400"/>
              <a:ext cx="28075" cy="32225"/>
            </a:xfrm>
            <a:custGeom>
              <a:avLst/>
              <a:gdLst/>
              <a:ahLst/>
              <a:cxnLst/>
              <a:rect l="l" t="t" r="r" b="b"/>
              <a:pathLst>
                <a:path w="1123" h="1289" extrusionOk="0">
                  <a:moveTo>
                    <a:pt x="557" y="1"/>
                  </a:moveTo>
                  <a:cubicBezTo>
                    <a:pt x="247" y="1"/>
                    <a:pt x="0" y="289"/>
                    <a:pt x="0" y="650"/>
                  </a:cubicBezTo>
                  <a:cubicBezTo>
                    <a:pt x="0" y="1000"/>
                    <a:pt x="247" y="1288"/>
                    <a:pt x="557" y="1288"/>
                  </a:cubicBezTo>
                  <a:cubicBezTo>
                    <a:pt x="866" y="1288"/>
                    <a:pt x="1123" y="1000"/>
                    <a:pt x="1123" y="650"/>
                  </a:cubicBezTo>
                  <a:cubicBezTo>
                    <a:pt x="1123" y="289"/>
                    <a:pt x="866" y="1"/>
                    <a:pt x="5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4" name="Google Shape;9881;p50">
              <a:extLst>
                <a:ext uri="{FF2B5EF4-FFF2-40B4-BE49-F238E27FC236}">
                  <a16:creationId xmlns:a16="http://schemas.microsoft.com/office/drawing/2014/main" id="{32885A51-AF86-DCAC-640E-7E58FFFCFAB1}"/>
                </a:ext>
              </a:extLst>
            </p:cNvPr>
            <p:cNvSpPr/>
            <p:nvPr/>
          </p:nvSpPr>
          <p:spPr>
            <a:xfrm>
              <a:off x="2165500" y="2811375"/>
              <a:ext cx="58000" cy="58825"/>
            </a:xfrm>
            <a:custGeom>
              <a:avLst/>
              <a:gdLst/>
              <a:ahLst/>
              <a:cxnLst/>
              <a:rect l="l" t="t" r="r" b="b"/>
              <a:pathLst>
                <a:path w="2320" h="2353" extrusionOk="0">
                  <a:moveTo>
                    <a:pt x="1336" y="0"/>
                  </a:moveTo>
                  <a:cubicBezTo>
                    <a:pt x="1312" y="0"/>
                    <a:pt x="1290" y="1"/>
                    <a:pt x="1269" y="3"/>
                  </a:cubicBezTo>
                  <a:cubicBezTo>
                    <a:pt x="681" y="76"/>
                    <a:pt x="289" y="529"/>
                    <a:pt x="73" y="951"/>
                  </a:cubicBezTo>
                  <a:cubicBezTo>
                    <a:pt x="21" y="1065"/>
                    <a:pt x="94" y="1178"/>
                    <a:pt x="73" y="1363"/>
                  </a:cubicBezTo>
                  <a:cubicBezTo>
                    <a:pt x="1" y="1807"/>
                    <a:pt x="73" y="2352"/>
                    <a:pt x="537" y="2352"/>
                  </a:cubicBezTo>
                  <a:cubicBezTo>
                    <a:pt x="735" y="2352"/>
                    <a:pt x="886" y="2115"/>
                    <a:pt x="1080" y="2115"/>
                  </a:cubicBezTo>
                  <a:cubicBezTo>
                    <a:pt x="1088" y="2115"/>
                    <a:pt x="1096" y="2115"/>
                    <a:pt x="1104" y="2116"/>
                  </a:cubicBezTo>
                  <a:cubicBezTo>
                    <a:pt x="1124" y="2118"/>
                    <a:pt x="1145" y="2118"/>
                    <a:pt x="1166" y="2118"/>
                  </a:cubicBezTo>
                  <a:cubicBezTo>
                    <a:pt x="1413" y="2118"/>
                    <a:pt x="1709" y="2012"/>
                    <a:pt x="1928" y="1889"/>
                  </a:cubicBezTo>
                  <a:cubicBezTo>
                    <a:pt x="2155" y="1766"/>
                    <a:pt x="2278" y="1456"/>
                    <a:pt x="2299" y="1189"/>
                  </a:cubicBezTo>
                  <a:cubicBezTo>
                    <a:pt x="2320" y="1044"/>
                    <a:pt x="2278" y="900"/>
                    <a:pt x="2216" y="756"/>
                  </a:cubicBezTo>
                  <a:cubicBezTo>
                    <a:pt x="2185" y="700"/>
                    <a:pt x="2129" y="632"/>
                    <a:pt x="2071" y="632"/>
                  </a:cubicBezTo>
                  <a:cubicBezTo>
                    <a:pt x="2054" y="632"/>
                    <a:pt x="2037" y="639"/>
                    <a:pt x="2020" y="653"/>
                  </a:cubicBezTo>
                  <a:cubicBezTo>
                    <a:pt x="2113" y="518"/>
                    <a:pt x="2093" y="282"/>
                    <a:pt x="1990" y="199"/>
                  </a:cubicBezTo>
                  <a:cubicBezTo>
                    <a:pt x="1842" y="79"/>
                    <a:pt x="1545" y="0"/>
                    <a:pt x="1336" y="0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5" name="Google Shape;9882;p50">
              <a:extLst>
                <a:ext uri="{FF2B5EF4-FFF2-40B4-BE49-F238E27FC236}">
                  <a16:creationId xmlns:a16="http://schemas.microsoft.com/office/drawing/2014/main" id="{A59DACD9-8D87-B004-B92A-2ABD0393BDDE}"/>
                </a:ext>
              </a:extLst>
            </p:cNvPr>
            <p:cNvSpPr/>
            <p:nvPr/>
          </p:nvSpPr>
          <p:spPr>
            <a:xfrm>
              <a:off x="2160625" y="2826900"/>
              <a:ext cx="69300" cy="14200"/>
            </a:xfrm>
            <a:custGeom>
              <a:avLst/>
              <a:gdLst/>
              <a:ahLst/>
              <a:cxnLst/>
              <a:rect l="l" t="t" r="r" b="b"/>
              <a:pathLst>
                <a:path w="2772" h="568" extrusionOk="0">
                  <a:moveTo>
                    <a:pt x="278" y="0"/>
                  </a:moveTo>
                  <a:cubicBezTo>
                    <a:pt x="124" y="0"/>
                    <a:pt x="0" y="124"/>
                    <a:pt x="0" y="289"/>
                  </a:cubicBezTo>
                  <a:cubicBezTo>
                    <a:pt x="0" y="444"/>
                    <a:pt x="124" y="568"/>
                    <a:pt x="278" y="568"/>
                  </a:cubicBezTo>
                  <a:lnTo>
                    <a:pt x="2483" y="568"/>
                  </a:lnTo>
                  <a:cubicBezTo>
                    <a:pt x="2638" y="568"/>
                    <a:pt x="2772" y="444"/>
                    <a:pt x="2772" y="289"/>
                  </a:cubicBezTo>
                  <a:cubicBezTo>
                    <a:pt x="2772" y="124"/>
                    <a:pt x="2638" y="0"/>
                    <a:pt x="24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6" name="Google Shape;9883;p50">
              <a:extLst>
                <a:ext uri="{FF2B5EF4-FFF2-40B4-BE49-F238E27FC236}">
                  <a16:creationId xmlns:a16="http://schemas.microsoft.com/office/drawing/2014/main" id="{173C6010-C3E5-D600-2CB4-16E574BCB62F}"/>
                </a:ext>
              </a:extLst>
            </p:cNvPr>
            <p:cNvSpPr/>
            <p:nvPr/>
          </p:nvSpPr>
          <p:spPr>
            <a:xfrm>
              <a:off x="2104200" y="2793175"/>
              <a:ext cx="71900" cy="82700"/>
            </a:xfrm>
            <a:custGeom>
              <a:avLst/>
              <a:gdLst/>
              <a:ahLst/>
              <a:cxnLst/>
              <a:rect l="l" t="t" r="r" b="b"/>
              <a:pathLst>
                <a:path w="2876" h="3308" extrusionOk="0">
                  <a:moveTo>
                    <a:pt x="1443" y="0"/>
                  </a:moveTo>
                  <a:cubicBezTo>
                    <a:pt x="650" y="0"/>
                    <a:pt x="1" y="742"/>
                    <a:pt x="1" y="1659"/>
                  </a:cubicBezTo>
                  <a:cubicBezTo>
                    <a:pt x="1" y="2565"/>
                    <a:pt x="650" y="3307"/>
                    <a:pt x="1443" y="3307"/>
                  </a:cubicBezTo>
                  <a:cubicBezTo>
                    <a:pt x="2237" y="3307"/>
                    <a:pt x="2876" y="2565"/>
                    <a:pt x="2876" y="1659"/>
                  </a:cubicBezTo>
                  <a:cubicBezTo>
                    <a:pt x="2876" y="742"/>
                    <a:pt x="2237" y="0"/>
                    <a:pt x="1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7" name="Google Shape;9884;p50">
              <a:extLst>
                <a:ext uri="{FF2B5EF4-FFF2-40B4-BE49-F238E27FC236}">
                  <a16:creationId xmlns:a16="http://schemas.microsoft.com/office/drawing/2014/main" id="{81296C7B-5904-3E19-1CD0-FEEE91661926}"/>
                </a:ext>
              </a:extLst>
            </p:cNvPr>
            <p:cNvSpPr/>
            <p:nvPr/>
          </p:nvSpPr>
          <p:spPr>
            <a:xfrm>
              <a:off x="2098275" y="2793175"/>
              <a:ext cx="71900" cy="82700"/>
            </a:xfrm>
            <a:custGeom>
              <a:avLst/>
              <a:gdLst/>
              <a:ahLst/>
              <a:cxnLst/>
              <a:rect l="l" t="t" r="r" b="b"/>
              <a:pathLst>
                <a:path w="2876" h="3308" extrusionOk="0">
                  <a:moveTo>
                    <a:pt x="1443" y="0"/>
                  </a:moveTo>
                  <a:cubicBezTo>
                    <a:pt x="650" y="0"/>
                    <a:pt x="1" y="742"/>
                    <a:pt x="1" y="1659"/>
                  </a:cubicBezTo>
                  <a:cubicBezTo>
                    <a:pt x="1" y="2565"/>
                    <a:pt x="650" y="3307"/>
                    <a:pt x="1443" y="3307"/>
                  </a:cubicBezTo>
                  <a:cubicBezTo>
                    <a:pt x="2236" y="3307"/>
                    <a:pt x="2875" y="2565"/>
                    <a:pt x="2875" y="1659"/>
                  </a:cubicBezTo>
                  <a:cubicBezTo>
                    <a:pt x="2875" y="742"/>
                    <a:pt x="2236" y="0"/>
                    <a:pt x="1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8" name="Google Shape;9885;p50">
              <a:extLst>
                <a:ext uri="{FF2B5EF4-FFF2-40B4-BE49-F238E27FC236}">
                  <a16:creationId xmlns:a16="http://schemas.microsoft.com/office/drawing/2014/main" id="{30EC0B36-7C36-31A1-5A79-6B6560D24725}"/>
                </a:ext>
              </a:extLst>
            </p:cNvPr>
            <p:cNvSpPr/>
            <p:nvPr/>
          </p:nvSpPr>
          <p:spPr>
            <a:xfrm>
              <a:off x="2120175" y="2818400"/>
              <a:ext cx="28100" cy="32225"/>
            </a:xfrm>
            <a:custGeom>
              <a:avLst/>
              <a:gdLst/>
              <a:ahLst/>
              <a:cxnLst/>
              <a:rect l="l" t="t" r="r" b="b"/>
              <a:pathLst>
                <a:path w="1124" h="1289" extrusionOk="0">
                  <a:moveTo>
                    <a:pt x="567" y="1"/>
                  </a:moveTo>
                  <a:cubicBezTo>
                    <a:pt x="258" y="1"/>
                    <a:pt x="0" y="289"/>
                    <a:pt x="0" y="650"/>
                  </a:cubicBezTo>
                  <a:cubicBezTo>
                    <a:pt x="0" y="1000"/>
                    <a:pt x="258" y="1288"/>
                    <a:pt x="567" y="1288"/>
                  </a:cubicBezTo>
                  <a:cubicBezTo>
                    <a:pt x="877" y="1288"/>
                    <a:pt x="1124" y="1000"/>
                    <a:pt x="1124" y="650"/>
                  </a:cubicBezTo>
                  <a:cubicBezTo>
                    <a:pt x="1124" y="289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9" name="Google Shape;9886;p50">
              <a:extLst>
                <a:ext uri="{FF2B5EF4-FFF2-40B4-BE49-F238E27FC236}">
                  <a16:creationId xmlns:a16="http://schemas.microsoft.com/office/drawing/2014/main" id="{12F07F18-1636-CEEA-C1BA-E0F4795A688E}"/>
                </a:ext>
              </a:extLst>
            </p:cNvPr>
            <p:cNvSpPr/>
            <p:nvPr/>
          </p:nvSpPr>
          <p:spPr>
            <a:xfrm>
              <a:off x="2112950" y="2826900"/>
              <a:ext cx="28125" cy="14200"/>
            </a:xfrm>
            <a:custGeom>
              <a:avLst/>
              <a:gdLst/>
              <a:ahLst/>
              <a:cxnLst/>
              <a:rect l="l" t="t" r="r" b="b"/>
              <a:pathLst>
                <a:path w="1125" h="568" extrusionOk="0">
                  <a:moveTo>
                    <a:pt x="289" y="0"/>
                  </a:moveTo>
                  <a:cubicBezTo>
                    <a:pt x="135" y="0"/>
                    <a:pt x="1" y="124"/>
                    <a:pt x="1" y="289"/>
                  </a:cubicBezTo>
                  <a:cubicBezTo>
                    <a:pt x="1" y="444"/>
                    <a:pt x="135" y="568"/>
                    <a:pt x="289" y="568"/>
                  </a:cubicBezTo>
                  <a:lnTo>
                    <a:pt x="836" y="568"/>
                  </a:lnTo>
                  <a:cubicBezTo>
                    <a:pt x="990" y="568"/>
                    <a:pt x="1124" y="444"/>
                    <a:pt x="1124" y="289"/>
                  </a:cubicBezTo>
                  <a:cubicBezTo>
                    <a:pt x="1124" y="124"/>
                    <a:pt x="990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0" name="Google Shape;9887;p50">
              <a:extLst>
                <a:ext uri="{FF2B5EF4-FFF2-40B4-BE49-F238E27FC236}">
                  <a16:creationId xmlns:a16="http://schemas.microsoft.com/office/drawing/2014/main" id="{AAD2D3CF-CA71-038A-9187-E74B820EE4CD}"/>
                </a:ext>
              </a:extLst>
            </p:cNvPr>
            <p:cNvSpPr/>
            <p:nvPr/>
          </p:nvSpPr>
          <p:spPr>
            <a:xfrm>
              <a:off x="1872375" y="2754250"/>
              <a:ext cx="71625" cy="76125"/>
            </a:xfrm>
            <a:custGeom>
              <a:avLst/>
              <a:gdLst/>
              <a:ahLst/>
              <a:cxnLst/>
              <a:rect l="l" t="t" r="r" b="b"/>
              <a:pathLst>
                <a:path w="2865" h="3045" extrusionOk="0">
                  <a:moveTo>
                    <a:pt x="2865" y="2258"/>
                  </a:moveTo>
                  <a:lnTo>
                    <a:pt x="2865" y="2258"/>
                  </a:lnTo>
                  <a:cubicBezTo>
                    <a:pt x="2865" y="2258"/>
                    <a:pt x="2864" y="2258"/>
                    <a:pt x="2864" y="2259"/>
                  </a:cubicBezTo>
                  <a:lnTo>
                    <a:pt x="2864" y="2259"/>
                  </a:lnTo>
                  <a:cubicBezTo>
                    <a:pt x="2865" y="2258"/>
                    <a:pt x="2865" y="2258"/>
                    <a:pt x="2865" y="2258"/>
                  </a:cubicBezTo>
                  <a:close/>
                  <a:moveTo>
                    <a:pt x="403" y="1"/>
                  </a:moveTo>
                  <a:cubicBezTo>
                    <a:pt x="485" y="424"/>
                    <a:pt x="485" y="1104"/>
                    <a:pt x="454" y="1464"/>
                  </a:cubicBezTo>
                  <a:cubicBezTo>
                    <a:pt x="433" y="1732"/>
                    <a:pt x="320" y="2123"/>
                    <a:pt x="93" y="2196"/>
                  </a:cubicBezTo>
                  <a:cubicBezTo>
                    <a:pt x="62" y="2206"/>
                    <a:pt x="21" y="2217"/>
                    <a:pt x="0" y="2226"/>
                  </a:cubicBezTo>
                  <a:cubicBezTo>
                    <a:pt x="163" y="2489"/>
                    <a:pt x="548" y="3044"/>
                    <a:pt x="1502" y="3044"/>
                  </a:cubicBezTo>
                  <a:cubicBezTo>
                    <a:pt x="1636" y="3044"/>
                    <a:pt x="1781" y="3034"/>
                    <a:pt x="1937" y="3010"/>
                  </a:cubicBezTo>
                  <a:cubicBezTo>
                    <a:pt x="2308" y="2958"/>
                    <a:pt x="2720" y="2609"/>
                    <a:pt x="2864" y="2259"/>
                  </a:cubicBezTo>
                  <a:lnTo>
                    <a:pt x="2864" y="2259"/>
                  </a:lnTo>
                  <a:cubicBezTo>
                    <a:pt x="2864" y="2259"/>
                    <a:pt x="2862" y="2260"/>
                    <a:pt x="2859" y="2260"/>
                  </a:cubicBezTo>
                  <a:cubicBezTo>
                    <a:pt x="2835" y="2260"/>
                    <a:pt x="2752" y="2237"/>
                    <a:pt x="2752" y="2237"/>
                  </a:cubicBezTo>
                  <a:cubicBezTo>
                    <a:pt x="2628" y="2206"/>
                    <a:pt x="2566" y="2196"/>
                    <a:pt x="2473" y="2123"/>
                  </a:cubicBezTo>
                  <a:cubicBezTo>
                    <a:pt x="2381" y="2062"/>
                    <a:pt x="2319" y="1959"/>
                    <a:pt x="2288" y="1856"/>
                  </a:cubicBezTo>
                  <a:cubicBezTo>
                    <a:pt x="2246" y="1732"/>
                    <a:pt x="2237" y="1608"/>
                    <a:pt x="2226" y="1485"/>
                  </a:cubicBezTo>
                  <a:lnTo>
                    <a:pt x="2226" y="1258"/>
                  </a:lnTo>
                  <a:cubicBezTo>
                    <a:pt x="2216" y="1186"/>
                    <a:pt x="2216" y="1104"/>
                    <a:pt x="2205" y="1021"/>
                  </a:cubicBezTo>
                  <a:cubicBezTo>
                    <a:pt x="2195" y="877"/>
                    <a:pt x="2185" y="743"/>
                    <a:pt x="2164" y="619"/>
                  </a:cubicBezTo>
                  <a:lnTo>
                    <a:pt x="403" y="1"/>
                  </a:ln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1" name="Google Shape;9888;p50">
              <a:extLst>
                <a:ext uri="{FF2B5EF4-FFF2-40B4-BE49-F238E27FC236}">
                  <a16:creationId xmlns:a16="http://schemas.microsoft.com/office/drawing/2014/main" id="{BB8094BF-B5F9-DDC9-E9C4-72D8BE741B7D}"/>
                </a:ext>
              </a:extLst>
            </p:cNvPr>
            <p:cNvSpPr/>
            <p:nvPr/>
          </p:nvSpPr>
          <p:spPr>
            <a:xfrm>
              <a:off x="1936000" y="2681725"/>
              <a:ext cx="23450" cy="58600"/>
            </a:xfrm>
            <a:custGeom>
              <a:avLst/>
              <a:gdLst/>
              <a:ahLst/>
              <a:cxnLst/>
              <a:rect l="l" t="t" r="r" b="b"/>
              <a:pathLst>
                <a:path w="938" h="2344" extrusionOk="0">
                  <a:moveTo>
                    <a:pt x="409" y="0"/>
                  </a:moveTo>
                  <a:cubicBezTo>
                    <a:pt x="353" y="0"/>
                    <a:pt x="298" y="6"/>
                    <a:pt x="248" y="17"/>
                  </a:cubicBezTo>
                  <a:lnTo>
                    <a:pt x="21" y="1604"/>
                  </a:lnTo>
                  <a:cubicBezTo>
                    <a:pt x="1" y="1851"/>
                    <a:pt x="114" y="2098"/>
                    <a:pt x="258" y="2294"/>
                  </a:cubicBezTo>
                  <a:cubicBezTo>
                    <a:pt x="288" y="2330"/>
                    <a:pt x="317" y="2344"/>
                    <a:pt x="347" y="2344"/>
                  </a:cubicBezTo>
                  <a:cubicBezTo>
                    <a:pt x="426" y="2344"/>
                    <a:pt x="508" y="2242"/>
                    <a:pt x="629" y="2212"/>
                  </a:cubicBezTo>
                  <a:cubicBezTo>
                    <a:pt x="897" y="2139"/>
                    <a:pt x="897" y="1779"/>
                    <a:pt x="846" y="1017"/>
                  </a:cubicBezTo>
                  <a:cubicBezTo>
                    <a:pt x="938" y="687"/>
                    <a:pt x="866" y="213"/>
                    <a:pt x="835" y="172"/>
                  </a:cubicBezTo>
                  <a:cubicBezTo>
                    <a:pt x="743" y="49"/>
                    <a:pt x="571" y="0"/>
                    <a:pt x="409" y="0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9" name="Google Shape;9889;p50">
              <a:extLst>
                <a:ext uri="{FF2B5EF4-FFF2-40B4-BE49-F238E27FC236}">
                  <a16:creationId xmlns:a16="http://schemas.microsoft.com/office/drawing/2014/main" id="{31765D25-4778-C777-1A55-C894B0D81E3B}"/>
                </a:ext>
              </a:extLst>
            </p:cNvPr>
            <p:cNvSpPr/>
            <p:nvPr/>
          </p:nvSpPr>
          <p:spPr>
            <a:xfrm>
              <a:off x="1869275" y="2661775"/>
              <a:ext cx="91725" cy="121850"/>
            </a:xfrm>
            <a:custGeom>
              <a:avLst/>
              <a:gdLst/>
              <a:ahLst/>
              <a:cxnLst/>
              <a:rect l="l" t="t" r="r" b="b"/>
              <a:pathLst>
                <a:path w="3669" h="4874" extrusionOk="0">
                  <a:moveTo>
                    <a:pt x="1082" y="1"/>
                  </a:moveTo>
                  <a:cubicBezTo>
                    <a:pt x="180" y="1"/>
                    <a:pt x="1" y="981"/>
                    <a:pt x="11" y="1712"/>
                  </a:cubicBezTo>
                  <a:cubicBezTo>
                    <a:pt x="21" y="2525"/>
                    <a:pt x="62" y="3814"/>
                    <a:pt x="763" y="4359"/>
                  </a:cubicBezTo>
                  <a:cubicBezTo>
                    <a:pt x="1106" y="4637"/>
                    <a:pt x="1982" y="4874"/>
                    <a:pt x="2537" y="4874"/>
                  </a:cubicBezTo>
                  <a:cubicBezTo>
                    <a:pt x="2599" y="4874"/>
                    <a:pt x="2658" y="4871"/>
                    <a:pt x="2711" y="4865"/>
                  </a:cubicBezTo>
                  <a:cubicBezTo>
                    <a:pt x="3061" y="4823"/>
                    <a:pt x="3298" y="4185"/>
                    <a:pt x="3442" y="3494"/>
                  </a:cubicBezTo>
                  <a:cubicBezTo>
                    <a:pt x="3669" y="2443"/>
                    <a:pt x="3257" y="1103"/>
                    <a:pt x="2752" y="671"/>
                  </a:cubicBezTo>
                  <a:cubicBezTo>
                    <a:pt x="2288" y="269"/>
                    <a:pt x="1742" y="22"/>
                    <a:pt x="1124" y="1"/>
                  </a:cubicBezTo>
                  <a:cubicBezTo>
                    <a:pt x="1110" y="1"/>
                    <a:pt x="1096" y="1"/>
                    <a:pt x="1082" y="1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0" name="Google Shape;9890;p50">
              <a:extLst>
                <a:ext uri="{FF2B5EF4-FFF2-40B4-BE49-F238E27FC236}">
                  <a16:creationId xmlns:a16="http://schemas.microsoft.com/office/drawing/2014/main" id="{5A49D4FD-4E64-9FC1-67D3-F797CF6DA09A}"/>
                </a:ext>
              </a:extLst>
            </p:cNvPr>
            <p:cNvSpPr/>
            <p:nvPr/>
          </p:nvSpPr>
          <p:spPr>
            <a:xfrm>
              <a:off x="1869025" y="2645750"/>
              <a:ext cx="98950" cy="56925"/>
            </a:xfrm>
            <a:custGeom>
              <a:avLst/>
              <a:gdLst/>
              <a:ahLst/>
              <a:cxnLst/>
              <a:rect l="l" t="t" r="r" b="b"/>
              <a:pathLst>
                <a:path w="3958" h="2277" extrusionOk="0">
                  <a:moveTo>
                    <a:pt x="3088" y="0"/>
                  </a:moveTo>
                  <a:cubicBezTo>
                    <a:pt x="2834" y="0"/>
                    <a:pt x="2578" y="186"/>
                    <a:pt x="2525" y="209"/>
                  </a:cubicBezTo>
                  <a:cubicBezTo>
                    <a:pt x="2030" y="487"/>
                    <a:pt x="1773" y="519"/>
                    <a:pt x="1773" y="519"/>
                  </a:cubicBezTo>
                  <a:cubicBezTo>
                    <a:pt x="1773" y="519"/>
                    <a:pt x="1851" y="92"/>
                    <a:pt x="1611" y="92"/>
                  </a:cubicBezTo>
                  <a:cubicBezTo>
                    <a:pt x="1526" y="92"/>
                    <a:pt x="1400" y="146"/>
                    <a:pt x="1217" y="292"/>
                  </a:cubicBezTo>
                  <a:cubicBezTo>
                    <a:pt x="1000" y="467"/>
                    <a:pt x="598" y="611"/>
                    <a:pt x="382" y="786"/>
                  </a:cubicBezTo>
                  <a:cubicBezTo>
                    <a:pt x="155" y="972"/>
                    <a:pt x="1" y="1291"/>
                    <a:pt x="104" y="1579"/>
                  </a:cubicBezTo>
                  <a:lnTo>
                    <a:pt x="443" y="2167"/>
                  </a:lnTo>
                  <a:cubicBezTo>
                    <a:pt x="532" y="2244"/>
                    <a:pt x="824" y="2276"/>
                    <a:pt x="1178" y="2276"/>
                  </a:cubicBezTo>
                  <a:cubicBezTo>
                    <a:pt x="1729" y="2276"/>
                    <a:pt x="2428" y="2198"/>
                    <a:pt x="2742" y="2085"/>
                  </a:cubicBezTo>
                  <a:cubicBezTo>
                    <a:pt x="3792" y="1714"/>
                    <a:pt x="3957" y="899"/>
                    <a:pt x="3731" y="735"/>
                  </a:cubicBezTo>
                  <a:cubicBezTo>
                    <a:pt x="3710" y="714"/>
                    <a:pt x="3679" y="693"/>
                    <a:pt x="3648" y="683"/>
                  </a:cubicBezTo>
                  <a:cubicBezTo>
                    <a:pt x="3639" y="682"/>
                    <a:pt x="3630" y="682"/>
                    <a:pt x="3622" y="682"/>
                  </a:cubicBezTo>
                  <a:cubicBezTo>
                    <a:pt x="3550" y="682"/>
                    <a:pt x="3485" y="718"/>
                    <a:pt x="3422" y="755"/>
                  </a:cubicBezTo>
                  <a:cubicBezTo>
                    <a:pt x="3452" y="663"/>
                    <a:pt x="3576" y="271"/>
                    <a:pt x="3349" y="86"/>
                  </a:cubicBezTo>
                  <a:cubicBezTo>
                    <a:pt x="3268" y="24"/>
                    <a:pt x="3178" y="0"/>
                    <a:pt x="3088" y="0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1" name="Google Shape;9891;p50">
              <a:extLst>
                <a:ext uri="{FF2B5EF4-FFF2-40B4-BE49-F238E27FC236}">
                  <a16:creationId xmlns:a16="http://schemas.microsoft.com/office/drawing/2014/main" id="{BB4DCBB5-8A4D-E75A-81CC-258389685634}"/>
                </a:ext>
              </a:extLst>
            </p:cNvPr>
            <p:cNvSpPr/>
            <p:nvPr/>
          </p:nvSpPr>
          <p:spPr>
            <a:xfrm>
              <a:off x="1839400" y="2680000"/>
              <a:ext cx="59025" cy="91250"/>
            </a:xfrm>
            <a:custGeom>
              <a:avLst/>
              <a:gdLst/>
              <a:ahLst/>
              <a:cxnLst/>
              <a:rect l="l" t="t" r="r" b="b"/>
              <a:pathLst>
                <a:path w="2361" h="3650" extrusionOk="0">
                  <a:moveTo>
                    <a:pt x="1449" y="0"/>
                  </a:moveTo>
                  <a:cubicBezTo>
                    <a:pt x="1261" y="0"/>
                    <a:pt x="956" y="81"/>
                    <a:pt x="856" y="148"/>
                  </a:cubicBezTo>
                  <a:cubicBezTo>
                    <a:pt x="0" y="715"/>
                    <a:pt x="835" y="2517"/>
                    <a:pt x="1495" y="3167"/>
                  </a:cubicBezTo>
                  <a:cubicBezTo>
                    <a:pt x="1577" y="3249"/>
                    <a:pt x="1717" y="3650"/>
                    <a:pt x="1790" y="3650"/>
                  </a:cubicBezTo>
                  <a:cubicBezTo>
                    <a:pt x="1799" y="3650"/>
                    <a:pt x="1807" y="3644"/>
                    <a:pt x="1814" y="3630"/>
                  </a:cubicBezTo>
                  <a:cubicBezTo>
                    <a:pt x="1886" y="3486"/>
                    <a:pt x="1793" y="2961"/>
                    <a:pt x="1752" y="2817"/>
                  </a:cubicBezTo>
                  <a:cubicBezTo>
                    <a:pt x="1722" y="2703"/>
                    <a:pt x="1618" y="2590"/>
                    <a:pt x="1557" y="2487"/>
                  </a:cubicBezTo>
                  <a:cubicBezTo>
                    <a:pt x="1443" y="2322"/>
                    <a:pt x="1237" y="2064"/>
                    <a:pt x="1454" y="1776"/>
                  </a:cubicBezTo>
                  <a:cubicBezTo>
                    <a:pt x="1511" y="1701"/>
                    <a:pt x="1612" y="1663"/>
                    <a:pt x="1719" y="1663"/>
                  </a:cubicBezTo>
                  <a:cubicBezTo>
                    <a:pt x="1860" y="1663"/>
                    <a:pt x="2011" y="1729"/>
                    <a:pt x="2082" y="1858"/>
                  </a:cubicBezTo>
                  <a:cubicBezTo>
                    <a:pt x="2154" y="2002"/>
                    <a:pt x="2195" y="2291"/>
                    <a:pt x="2216" y="2291"/>
                  </a:cubicBezTo>
                  <a:cubicBezTo>
                    <a:pt x="2217" y="2291"/>
                    <a:pt x="2218" y="2291"/>
                    <a:pt x="2219" y="2291"/>
                  </a:cubicBezTo>
                  <a:cubicBezTo>
                    <a:pt x="2277" y="2291"/>
                    <a:pt x="2247" y="1929"/>
                    <a:pt x="2278" y="1848"/>
                  </a:cubicBezTo>
                  <a:cubicBezTo>
                    <a:pt x="2360" y="1570"/>
                    <a:pt x="2340" y="1260"/>
                    <a:pt x="2267" y="972"/>
                  </a:cubicBezTo>
                  <a:cubicBezTo>
                    <a:pt x="2226" y="777"/>
                    <a:pt x="2164" y="580"/>
                    <a:pt x="2010" y="457"/>
                  </a:cubicBezTo>
                  <a:lnTo>
                    <a:pt x="1557" y="14"/>
                  </a:lnTo>
                  <a:cubicBezTo>
                    <a:pt x="1530" y="4"/>
                    <a:pt x="1492" y="0"/>
                    <a:pt x="1449" y="0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2" name="Google Shape;9892;p50">
              <a:extLst>
                <a:ext uri="{FF2B5EF4-FFF2-40B4-BE49-F238E27FC236}">
                  <a16:creationId xmlns:a16="http://schemas.microsoft.com/office/drawing/2014/main" id="{03919054-F0A2-2CEC-36DF-61864D6FA53C}"/>
                </a:ext>
              </a:extLst>
            </p:cNvPr>
            <p:cNvSpPr/>
            <p:nvPr/>
          </p:nvSpPr>
          <p:spPr>
            <a:xfrm>
              <a:off x="1947850" y="2729025"/>
              <a:ext cx="5425" cy="8250"/>
            </a:xfrm>
            <a:custGeom>
              <a:avLst/>
              <a:gdLst/>
              <a:ahLst/>
              <a:cxnLst/>
              <a:rect l="l" t="t" r="r" b="b"/>
              <a:pathLst>
                <a:path w="217" h="330" extrusionOk="0">
                  <a:moveTo>
                    <a:pt x="104" y="0"/>
                  </a:moveTo>
                  <a:cubicBezTo>
                    <a:pt x="42" y="11"/>
                    <a:pt x="1" y="62"/>
                    <a:pt x="1" y="165"/>
                  </a:cubicBezTo>
                  <a:cubicBezTo>
                    <a:pt x="11" y="268"/>
                    <a:pt x="62" y="330"/>
                    <a:pt x="114" y="330"/>
                  </a:cubicBezTo>
                  <a:cubicBezTo>
                    <a:pt x="175" y="330"/>
                    <a:pt x="217" y="258"/>
                    <a:pt x="217" y="155"/>
                  </a:cubicBezTo>
                  <a:cubicBezTo>
                    <a:pt x="207" y="52"/>
                    <a:pt x="155" y="0"/>
                    <a:pt x="104" y="0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3" name="Google Shape;9893;p50">
              <a:extLst>
                <a:ext uri="{FF2B5EF4-FFF2-40B4-BE49-F238E27FC236}">
                  <a16:creationId xmlns:a16="http://schemas.microsoft.com/office/drawing/2014/main" id="{41147423-F8A0-8CDC-C51C-332AB56F955A}"/>
                </a:ext>
              </a:extLst>
            </p:cNvPr>
            <p:cNvSpPr/>
            <p:nvPr/>
          </p:nvSpPr>
          <p:spPr>
            <a:xfrm>
              <a:off x="1908500" y="2714100"/>
              <a:ext cx="17800" cy="6150"/>
            </a:xfrm>
            <a:custGeom>
              <a:avLst/>
              <a:gdLst/>
              <a:ahLst/>
              <a:cxnLst/>
              <a:rect l="l" t="t" r="r" b="b"/>
              <a:pathLst>
                <a:path w="712" h="246" extrusionOk="0">
                  <a:moveTo>
                    <a:pt x="363" y="1"/>
                  </a:moveTo>
                  <a:cubicBezTo>
                    <a:pt x="334" y="1"/>
                    <a:pt x="305" y="4"/>
                    <a:pt x="276" y="10"/>
                  </a:cubicBezTo>
                  <a:cubicBezTo>
                    <a:pt x="194" y="41"/>
                    <a:pt x="112" y="93"/>
                    <a:pt x="50" y="164"/>
                  </a:cubicBezTo>
                  <a:cubicBezTo>
                    <a:pt x="39" y="175"/>
                    <a:pt x="29" y="196"/>
                    <a:pt x="8" y="206"/>
                  </a:cubicBezTo>
                  <a:cubicBezTo>
                    <a:pt x="1" y="228"/>
                    <a:pt x="26" y="245"/>
                    <a:pt x="48" y="245"/>
                  </a:cubicBezTo>
                  <a:cubicBezTo>
                    <a:pt x="56" y="245"/>
                    <a:pt x="65" y="243"/>
                    <a:pt x="70" y="237"/>
                  </a:cubicBezTo>
                  <a:cubicBezTo>
                    <a:pt x="70" y="232"/>
                    <a:pt x="68" y="232"/>
                    <a:pt x="66" y="232"/>
                  </a:cubicBezTo>
                  <a:cubicBezTo>
                    <a:pt x="65" y="232"/>
                    <a:pt x="65" y="232"/>
                    <a:pt x="70" y="226"/>
                  </a:cubicBezTo>
                  <a:lnTo>
                    <a:pt x="91" y="206"/>
                  </a:lnTo>
                  <a:cubicBezTo>
                    <a:pt x="112" y="185"/>
                    <a:pt x="132" y="154"/>
                    <a:pt x="163" y="134"/>
                  </a:cubicBezTo>
                  <a:cubicBezTo>
                    <a:pt x="226" y="80"/>
                    <a:pt x="304" y="49"/>
                    <a:pt x="391" y="49"/>
                  </a:cubicBezTo>
                  <a:cubicBezTo>
                    <a:pt x="404" y="49"/>
                    <a:pt x="417" y="50"/>
                    <a:pt x="431" y="51"/>
                  </a:cubicBezTo>
                  <a:cubicBezTo>
                    <a:pt x="513" y="61"/>
                    <a:pt x="586" y="103"/>
                    <a:pt x="657" y="144"/>
                  </a:cubicBezTo>
                  <a:cubicBezTo>
                    <a:pt x="662" y="149"/>
                    <a:pt x="668" y="151"/>
                    <a:pt x="674" y="151"/>
                  </a:cubicBezTo>
                  <a:cubicBezTo>
                    <a:pt x="693" y="151"/>
                    <a:pt x="712" y="129"/>
                    <a:pt x="689" y="113"/>
                  </a:cubicBezTo>
                  <a:cubicBezTo>
                    <a:pt x="590" y="47"/>
                    <a:pt x="478" y="1"/>
                    <a:pt x="363" y="1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4" name="Google Shape;9894;p50">
              <a:extLst>
                <a:ext uri="{FF2B5EF4-FFF2-40B4-BE49-F238E27FC236}">
                  <a16:creationId xmlns:a16="http://schemas.microsoft.com/office/drawing/2014/main" id="{2443AB98-323B-339E-BE70-EFC81CEEF62E}"/>
                </a:ext>
              </a:extLst>
            </p:cNvPr>
            <p:cNvSpPr/>
            <p:nvPr/>
          </p:nvSpPr>
          <p:spPr>
            <a:xfrm>
              <a:off x="1942825" y="2713925"/>
              <a:ext cx="14425" cy="5025"/>
            </a:xfrm>
            <a:custGeom>
              <a:avLst/>
              <a:gdLst/>
              <a:ahLst/>
              <a:cxnLst/>
              <a:rect l="l" t="t" r="r" b="b"/>
              <a:pathLst>
                <a:path w="577" h="201" extrusionOk="0">
                  <a:moveTo>
                    <a:pt x="252" y="0"/>
                  </a:moveTo>
                  <a:cubicBezTo>
                    <a:pt x="232" y="0"/>
                    <a:pt x="212" y="2"/>
                    <a:pt x="191" y="6"/>
                  </a:cubicBezTo>
                  <a:cubicBezTo>
                    <a:pt x="129" y="17"/>
                    <a:pt x="67" y="48"/>
                    <a:pt x="16" y="100"/>
                  </a:cubicBezTo>
                  <a:cubicBezTo>
                    <a:pt x="0" y="115"/>
                    <a:pt x="21" y="137"/>
                    <a:pt x="41" y="137"/>
                  </a:cubicBezTo>
                  <a:cubicBezTo>
                    <a:pt x="47" y="137"/>
                    <a:pt x="53" y="135"/>
                    <a:pt x="57" y="130"/>
                  </a:cubicBezTo>
                  <a:cubicBezTo>
                    <a:pt x="99" y="100"/>
                    <a:pt x="150" y="68"/>
                    <a:pt x="202" y="58"/>
                  </a:cubicBezTo>
                  <a:cubicBezTo>
                    <a:pt x="224" y="53"/>
                    <a:pt x="245" y="50"/>
                    <a:pt x="266" y="50"/>
                  </a:cubicBezTo>
                  <a:cubicBezTo>
                    <a:pt x="364" y="50"/>
                    <a:pt x="451" y="107"/>
                    <a:pt x="511" y="192"/>
                  </a:cubicBezTo>
                  <a:cubicBezTo>
                    <a:pt x="517" y="198"/>
                    <a:pt x="525" y="200"/>
                    <a:pt x="533" y="200"/>
                  </a:cubicBezTo>
                  <a:cubicBezTo>
                    <a:pt x="554" y="200"/>
                    <a:pt x="577" y="183"/>
                    <a:pt x="562" y="161"/>
                  </a:cubicBezTo>
                  <a:cubicBezTo>
                    <a:pt x="483" y="73"/>
                    <a:pt x="373" y="0"/>
                    <a:pt x="252" y="0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5" name="Google Shape;9895;p50">
              <a:extLst>
                <a:ext uri="{FF2B5EF4-FFF2-40B4-BE49-F238E27FC236}">
                  <a16:creationId xmlns:a16="http://schemas.microsoft.com/office/drawing/2014/main" id="{97F2F381-29B1-4D4B-343E-490C8AA92A34}"/>
                </a:ext>
              </a:extLst>
            </p:cNvPr>
            <p:cNvSpPr/>
            <p:nvPr/>
          </p:nvSpPr>
          <p:spPr>
            <a:xfrm>
              <a:off x="1917200" y="2728775"/>
              <a:ext cx="5675" cy="8500"/>
            </a:xfrm>
            <a:custGeom>
              <a:avLst/>
              <a:gdLst/>
              <a:ahLst/>
              <a:cxnLst/>
              <a:rect l="l" t="t" r="r" b="b"/>
              <a:pathLst>
                <a:path w="227" h="340" extrusionOk="0">
                  <a:moveTo>
                    <a:pt x="103" y="0"/>
                  </a:moveTo>
                  <a:cubicBezTo>
                    <a:pt x="41" y="0"/>
                    <a:pt x="0" y="62"/>
                    <a:pt x="0" y="165"/>
                  </a:cubicBezTo>
                  <a:cubicBezTo>
                    <a:pt x="11" y="278"/>
                    <a:pt x="62" y="340"/>
                    <a:pt x="124" y="340"/>
                  </a:cubicBezTo>
                  <a:cubicBezTo>
                    <a:pt x="176" y="330"/>
                    <a:pt x="227" y="268"/>
                    <a:pt x="217" y="154"/>
                  </a:cubicBezTo>
                  <a:cubicBezTo>
                    <a:pt x="217" y="51"/>
                    <a:pt x="165" y="0"/>
                    <a:pt x="103" y="0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6" name="Google Shape;9896;p50">
              <a:extLst>
                <a:ext uri="{FF2B5EF4-FFF2-40B4-BE49-F238E27FC236}">
                  <a16:creationId xmlns:a16="http://schemas.microsoft.com/office/drawing/2014/main" id="{03056AF2-65B9-E74F-63BB-1AF29A9E684B}"/>
                </a:ext>
              </a:extLst>
            </p:cNvPr>
            <p:cNvSpPr/>
            <p:nvPr/>
          </p:nvSpPr>
          <p:spPr>
            <a:xfrm>
              <a:off x="1922100" y="2757675"/>
              <a:ext cx="19600" cy="11575"/>
            </a:xfrm>
            <a:custGeom>
              <a:avLst/>
              <a:gdLst/>
              <a:ahLst/>
              <a:cxnLst/>
              <a:rect l="l" t="t" r="r" b="b"/>
              <a:pathLst>
                <a:path w="784" h="463" extrusionOk="0">
                  <a:moveTo>
                    <a:pt x="155" y="1"/>
                  </a:moveTo>
                  <a:cubicBezTo>
                    <a:pt x="145" y="1"/>
                    <a:pt x="134" y="3"/>
                    <a:pt x="124" y="8"/>
                  </a:cubicBezTo>
                  <a:lnTo>
                    <a:pt x="93" y="39"/>
                  </a:lnTo>
                  <a:cubicBezTo>
                    <a:pt x="0" y="204"/>
                    <a:pt x="206" y="441"/>
                    <a:pt x="371" y="461"/>
                  </a:cubicBezTo>
                  <a:cubicBezTo>
                    <a:pt x="380" y="462"/>
                    <a:pt x="389" y="463"/>
                    <a:pt x="398" y="463"/>
                  </a:cubicBezTo>
                  <a:cubicBezTo>
                    <a:pt x="601" y="463"/>
                    <a:pt x="763" y="242"/>
                    <a:pt x="773" y="152"/>
                  </a:cubicBezTo>
                  <a:cubicBezTo>
                    <a:pt x="783" y="60"/>
                    <a:pt x="649" y="70"/>
                    <a:pt x="433" y="39"/>
                  </a:cubicBezTo>
                  <a:lnTo>
                    <a:pt x="186" y="8"/>
                  </a:lnTo>
                  <a:cubicBezTo>
                    <a:pt x="175" y="3"/>
                    <a:pt x="165" y="1"/>
                    <a:pt x="155" y="1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7" name="Google Shape;9897;p50">
              <a:extLst>
                <a:ext uri="{FF2B5EF4-FFF2-40B4-BE49-F238E27FC236}">
                  <a16:creationId xmlns:a16="http://schemas.microsoft.com/office/drawing/2014/main" id="{AB04CE23-CBF0-7929-BB90-AFD515686C45}"/>
                </a:ext>
              </a:extLst>
            </p:cNvPr>
            <p:cNvSpPr/>
            <p:nvPr/>
          </p:nvSpPr>
          <p:spPr>
            <a:xfrm>
              <a:off x="1935500" y="2731850"/>
              <a:ext cx="6950" cy="18300"/>
            </a:xfrm>
            <a:custGeom>
              <a:avLst/>
              <a:gdLst/>
              <a:ahLst/>
              <a:cxnLst/>
              <a:rect l="l" t="t" r="r" b="b"/>
              <a:pathLst>
                <a:path w="278" h="732" extrusionOk="0">
                  <a:moveTo>
                    <a:pt x="10" y="1"/>
                  </a:moveTo>
                  <a:cubicBezTo>
                    <a:pt x="0" y="52"/>
                    <a:pt x="0" y="104"/>
                    <a:pt x="0" y="155"/>
                  </a:cubicBezTo>
                  <a:cubicBezTo>
                    <a:pt x="10" y="207"/>
                    <a:pt x="21" y="258"/>
                    <a:pt x="41" y="310"/>
                  </a:cubicBezTo>
                  <a:cubicBezTo>
                    <a:pt x="62" y="361"/>
                    <a:pt x="83" y="402"/>
                    <a:pt x="113" y="454"/>
                  </a:cubicBezTo>
                  <a:cubicBezTo>
                    <a:pt x="138" y="487"/>
                    <a:pt x="162" y="519"/>
                    <a:pt x="191" y="552"/>
                  </a:cubicBezTo>
                  <a:lnTo>
                    <a:pt x="191" y="552"/>
                  </a:lnTo>
                  <a:cubicBezTo>
                    <a:pt x="155" y="568"/>
                    <a:pt x="124" y="585"/>
                    <a:pt x="92" y="608"/>
                  </a:cubicBezTo>
                  <a:cubicBezTo>
                    <a:pt x="72" y="629"/>
                    <a:pt x="51" y="640"/>
                    <a:pt x="31" y="660"/>
                  </a:cubicBezTo>
                  <a:cubicBezTo>
                    <a:pt x="21" y="681"/>
                    <a:pt x="0" y="701"/>
                    <a:pt x="0" y="732"/>
                  </a:cubicBezTo>
                  <a:cubicBezTo>
                    <a:pt x="10" y="701"/>
                    <a:pt x="31" y="691"/>
                    <a:pt x="51" y="670"/>
                  </a:cubicBezTo>
                  <a:lnTo>
                    <a:pt x="113" y="640"/>
                  </a:lnTo>
                  <a:cubicBezTo>
                    <a:pt x="154" y="619"/>
                    <a:pt x="195" y="598"/>
                    <a:pt x="247" y="578"/>
                  </a:cubicBezTo>
                  <a:lnTo>
                    <a:pt x="278" y="567"/>
                  </a:lnTo>
                  <a:lnTo>
                    <a:pt x="247" y="537"/>
                  </a:lnTo>
                  <a:cubicBezTo>
                    <a:pt x="216" y="505"/>
                    <a:pt x="186" y="464"/>
                    <a:pt x="165" y="423"/>
                  </a:cubicBezTo>
                  <a:cubicBezTo>
                    <a:pt x="134" y="382"/>
                    <a:pt x="113" y="331"/>
                    <a:pt x="92" y="289"/>
                  </a:cubicBezTo>
                  <a:cubicBezTo>
                    <a:pt x="72" y="248"/>
                    <a:pt x="51" y="196"/>
                    <a:pt x="41" y="145"/>
                  </a:cubicBezTo>
                  <a:cubicBezTo>
                    <a:pt x="21" y="104"/>
                    <a:pt x="21" y="52"/>
                    <a:pt x="10" y="1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8" name="Google Shape;9898;p50">
              <a:extLst>
                <a:ext uri="{FF2B5EF4-FFF2-40B4-BE49-F238E27FC236}">
                  <a16:creationId xmlns:a16="http://schemas.microsoft.com/office/drawing/2014/main" id="{1D2F7D68-165B-03D9-6FED-AC402380BD91}"/>
                </a:ext>
              </a:extLst>
            </p:cNvPr>
            <p:cNvSpPr/>
            <p:nvPr/>
          </p:nvSpPr>
          <p:spPr>
            <a:xfrm>
              <a:off x="1910750" y="2776400"/>
              <a:ext cx="16525" cy="7775"/>
            </a:xfrm>
            <a:custGeom>
              <a:avLst/>
              <a:gdLst/>
              <a:ahLst/>
              <a:cxnLst/>
              <a:rect l="l" t="t" r="r" b="b"/>
              <a:pathLst>
                <a:path w="661" h="311" extrusionOk="0">
                  <a:moveTo>
                    <a:pt x="1" y="1"/>
                  </a:moveTo>
                  <a:lnTo>
                    <a:pt x="1" y="12"/>
                  </a:lnTo>
                  <a:cubicBezTo>
                    <a:pt x="93" y="83"/>
                    <a:pt x="207" y="135"/>
                    <a:pt x="320" y="186"/>
                  </a:cubicBezTo>
                  <a:cubicBezTo>
                    <a:pt x="423" y="228"/>
                    <a:pt x="537" y="280"/>
                    <a:pt x="650" y="310"/>
                  </a:cubicBezTo>
                  <a:cubicBezTo>
                    <a:pt x="660" y="310"/>
                    <a:pt x="660" y="289"/>
                    <a:pt x="650" y="280"/>
                  </a:cubicBezTo>
                  <a:cubicBezTo>
                    <a:pt x="537" y="248"/>
                    <a:pt x="434" y="207"/>
                    <a:pt x="320" y="156"/>
                  </a:cubicBezTo>
                  <a:cubicBezTo>
                    <a:pt x="217" y="104"/>
                    <a:pt x="114" y="53"/>
                    <a:pt x="1" y="1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9" name="Google Shape;9899;p50">
              <a:extLst>
                <a:ext uri="{FF2B5EF4-FFF2-40B4-BE49-F238E27FC236}">
                  <a16:creationId xmlns:a16="http://schemas.microsoft.com/office/drawing/2014/main" id="{FECB0761-9A63-9921-05A8-41FF95510401}"/>
                </a:ext>
              </a:extLst>
            </p:cNvPr>
            <p:cNvSpPr/>
            <p:nvPr/>
          </p:nvSpPr>
          <p:spPr>
            <a:xfrm>
              <a:off x="1807800" y="3090500"/>
              <a:ext cx="24675" cy="47450"/>
            </a:xfrm>
            <a:custGeom>
              <a:avLst/>
              <a:gdLst/>
              <a:ahLst/>
              <a:cxnLst/>
              <a:rect l="l" t="t" r="r" b="b"/>
              <a:pathLst>
                <a:path w="987" h="1898" extrusionOk="0">
                  <a:moveTo>
                    <a:pt x="875" y="0"/>
                  </a:moveTo>
                  <a:cubicBezTo>
                    <a:pt x="871" y="0"/>
                    <a:pt x="868" y="2"/>
                    <a:pt x="873" y="7"/>
                  </a:cubicBezTo>
                  <a:cubicBezTo>
                    <a:pt x="987" y="286"/>
                    <a:pt x="966" y="605"/>
                    <a:pt x="863" y="884"/>
                  </a:cubicBezTo>
                  <a:cubicBezTo>
                    <a:pt x="770" y="1152"/>
                    <a:pt x="584" y="1388"/>
                    <a:pt x="378" y="1584"/>
                  </a:cubicBezTo>
                  <a:lnTo>
                    <a:pt x="193" y="1738"/>
                  </a:lnTo>
                  <a:cubicBezTo>
                    <a:pt x="131" y="1790"/>
                    <a:pt x="69" y="1832"/>
                    <a:pt x="7" y="1883"/>
                  </a:cubicBezTo>
                  <a:cubicBezTo>
                    <a:pt x="0" y="1890"/>
                    <a:pt x="3" y="1897"/>
                    <a:pt x="9" y="1897"/>
                  </a:cubicBezTo>
                  <a:cubicBezTo>
                    <a:pt x="12" y="1897"/>
                    <a:pt x="15" y="1896"/>
                    <a:pt x="18" y="1893"/>
                  </a:cubicBezTo>
                  <a:cubicBezTo>
                    <a:pt x="142" y="1832"/>
                    <a:pt x="265" y="1738"/>
                    <a:pt x="368" y="1635"/>
                  </a:cubicBezTo>
                  <a:cubicBezTo>
                    <a:pt x="481" y="1543"/>
                    <a:pt x="574" y="1440"/>
                    <a:pt x="667" y="1316"/>
                  </a:cubicBezTo>
                  <a:cubicBezTo>
                    <a:pt x="842" y="1079"/>
                    <a:pt x="966" y="790"/>
                    <a:pt x="976" y="492"/>
                  </a:cubicBezTo>
                  <a:cubicBezTo>
                    <a:pt x="976" y="317"/>
                    <a:pt x="945" y="162"/>
                    <a:pt x="884" y="7"/>
                  </a:cubicBezTo>
                  <a:cubicBezTo>
                    <a:pt x="884" y="2"/>
                    <a:pt x="878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0" name="Google Shape;9900;p50">
              <a:extLst>
                <a:ext uri="{FF2B5EF4-FFF2-40B4-BE49-F238E27FC236}">
                  <a16:creationId xmlns:a16="http://schemas.microsoft.com/office/drawing/2014/main" id="{460E4A85-48AC-5094-9BEB-1CE21D5EF4F7}"/>
                </a:ext>
              </a:extLst>
            </p:cNvPr>
            <p:cNvSpPr/>
            <p:nvPr/>
          </p:nvSpPr>
          <p:spPr>
            <a:xfrm>
              <a:off x="1969750" y="3087350"/>
              <a:ext cx="20375" cy="45450"/>
            </a:xfrm>
            <a:custGeom>
              <a:avLst/>
              <a:gdLst/>
              <a:ahLst/>
              <a:cxnLst/>
              <a:rect l="l" t="t" r="r" b="b"/>
              <a:pathLst>
                <a:path w="815" h="1818" extrusionOk="0">
                  <a:moveTo>
                    <a:pt x="125" y="1"/>
                  </a:moveTo>
                  <a:cubicBezTo>
                    <a:pt x="121" y="1"/>
                    <a:pt x="117" y="3"/>
                    <a:pt x="114" y="10"/>
                  </a:cubicBezTo>
                  <a:cubicBezTo>
                    <a:pt x="82" y="72"/>
                    <a:pt x="62" y="133"/>
                    <a:pt x="41" y="195"/>
                  </a:cubicBezTo>
                  <a:cubicBezTo>
                    <a:pt x="31" y="257"/>
                    <a:pt x="21" y="319"/>
                    <a:pt x="11" y="391"/>
                  </a:cubicBezTo>
                  <a:cubicBezTo>
                    <a:pt x="0" y="525"/>
                    <a:pt x="11" y="659"/>
                    <a:pt x="31" y="783"/>
                  </a:cubicBezTo>
                  <a:cubicBezTo>
                    <a:pt x="82" y="1040"/>
                    <a:pt x="206" y="1287"/>
                    <a:pt x="392" y="1484"/>
                  </a:cubicBezTo>
                  <a:cubicBezTo>
                    <a:pt x="453" y="1545"/>
                    <a:pt x="515" y="1597"/>
                    <a:pt x="588" y="1648"/>
                  </a:cubicBezTo>
                  <a:cubicBezTo>
                    <a:pt x="659" y="1700"/>
                    <a:pt x="732" y="1761"/>
                    <a:pt x="804" y="1813"/>
                  </a:cubicBezTo>
                  <a:cubicBezTo>
                    <a:pt x="804" y="1816"/>
                    <a:pt x="805" y="1817"/>
                    <a:pt x="806" y="1817"/>
                  </a:cubicBezTo>
                  <a:cubicBezTo>
                    <a:pt x="809" y="1817"/>
                    <a:pt x="814" y="1810"/>
                    <a:pt x="814" y="1803"/>
                  </a:cubicBezTo>
                  <a:cubicBezTo>
                    <a:pt x="763" y="1752"/>
                    <a:pt x="711" y="1700"/>
                    <a:pt x="650" y="1648"/>
                  </a:cubicBezTo>
                  <a:cubicBezTo>
                    <a:pt x="588" y="1597"/>
                    <a:pt x="526" y="1555"/>
                    <a:pt x="464" y="1504"/>
                  </a:cubicBezTo>
                  <a:cubicBezTo>
                    <a:pt x="371" y="1411"/>
                    <a:pt x="289" y="1308"/>
                    <a:pt x="227" y="1195"/>
                  </a:cubicBezTo>
                  <a:cubicBezTo>
                    <a:pt x="103" y="968"/>
                    <a:pt x="41" y="710"/>
                    <a:pt x="52" y="453"/>
                  </a:cubicBezTo>
                  <a:cubicBezTo>
                    <a:pt x="62" y="309"/>
                    <a:pt x="93" y="154"/>
                    <a:pt x="144" y="20"/>
                  </a:cubicBezTo>
                  <a:cubicBezTo>
                    <a:pt x="144" y="13"/>
                    <a:pt x="134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1" name="Google Shape;9901;p50">
              <a:extLst>
                <a:ext uri="{FF2B5EF4-FFF2-40B4-BE49-F238E27FC236}">
                  <a16:creationId xmlns:a16="http://schemas.microsoft.com/office/drawing/2014/main" id="{EB23C783-15E8-F7F7-FA0A-01DBD414D7FE}"/>
                </a:ext>
              </a:extLst>
            </p:cNvPr>
            <p:cNvSpPr/>
            <p:nvPr/>
          </p:nvSpPr>
          <p:spPr>
            <a:xfrm>
              <a:off x="1895300" y="3176125"/>
              <a:ext cx="24200" cy="6375"/>
            </a:xfrm>
            <a:custGeom>
              <a:avLst/>
              <a:gdLst/>
              <a:ahLst/>
              <a:cxnLst/>
              <a:rect l="l" t="t" r="r" b="b"/>
              <a:pathLst>
                <a:path w="968" h="255" extrusionOk="0">
                  <a:moveTo>
                    <a:pt x="945" y="1"/>
                  </a:moveTo>
                  <a:cubicBezTo>
                    <a:pt x="942" y="1"/>
                    <a:pt x="940" y="1"/>
                    <a:pt x="938" y="3"/>
                  </a:cubicBezTo>
                  <a:cubicBezTo>
                    <a:pt x="825" y="117"/>
                    <a:pt x="691" y="179"/>
                    <a:pt x="536" y="199"/>
                  </a:cubicBezTo>
                  <a:cubicBezTo>
                    <a:pt x="454" y="220"/>
                    <a:pt x="361" y="220"/>
                    <a:pt x="278" y="220"/>
                  </a:cubicBezTo>
                  <a:cubicBezTo>
                    <a:pt x="186" y="209"/>
                    <a:pt x="93" y="189"/>
                    <a:pt x="11" y="189"/>
                  </a:cubicBezTo>
                  <a:cubicBezTo>
                    <a:pt x="1" y="189"/>
                    <a:pt x="1" y="199"/>
                    <a:pt x="1" y="209"/>
                  </a:cubicBezTo>
                  <a:cubicBezTo>
                    <a:pt x="93" y="241"/>
                    <a:pt x="186" y="251"/>
                    <a:pt x="278" y="251"/>
                  </a:cubicBezTo>
                  <a:cubicBezTo>
                    <a:pt x="306" y="254"/>
                    <a:pt x="333" y="255"/>
                    <a:pt x="361" y="255"/>
                  </a:cubicBezTo>
                  <a:cubicBezTo>
                    <a:pt x="426" y="255"/>
                    <a:pt x="491" y="248"/>
                    <a:pt x="557" y="241"/>
                  </a:cubicBezTo>
                  <a:cubicBezTo>
                    <a:pt x="701" y="209"/>
                    <a:pt x="855" y="138"/>
                    <a:pt x="959" y="24"/>
                  </a:cubicBezTo>
                  <a:cubicBezTo>
                    <a:pt x="967" y="16"/>
                    <a:pt x="955" y="1"/>
                    <a:pt x="9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2" name="Google Shape;9902;p50">
              <a:extLst>
                <a:ext uri="{FF2B5EF4-FFF2-40B4-BE49-F238E27FC236}">
                  <a16:creationId xmlns:a16="http://schemas.microsoft.com/office/drawing/2014/main" id="{1B45C3F4-6514-ACC6-CE1F-C19613178257}"/>
                </a:ext>
              </a:extLst>
            </p:cNvPr>
            <p:cNvSpPr/>
            <p:nvPr/>
          </p:nvSpPr>
          <p:spPr>
            <a:xfrm>
              <a:off x="2210075" y="2819100"/>
              <a:ext cx="13950" cy="27925"/>
            </a:xfrm>
            <a:custGeom>
              <a:avLst/>
              <a:gdLst/>
              <a:ahLst/>
              <a:cxnLst/>
              <a:rect l="l" t="t" r="r" b="b"/>
              <a:pathLst>
                <a:path w="558" h="1117" extrusionOk="0">
                  <a:moveTo>
                    <a:pt x="434" y="1"/>
                  </a:moveTo>
                  <a:cubicBezTo>
                    <a:pt x="346" y="1"/>
                    <a:pt x="222" y="121"/>
                    <a:pt x="186" y="179"/>
                  </a:cubicBezTo>
                  <a:cubicBezTo>
                    <a:pt x="104" y="303"/>
                    <a:pt x="52" y="457"/>
                    <a:pt x="31" y="612"/>
                  </a:cubicBezTo>
                  <a:cubicBezTo>
                    <a:pt x="11" y="715"/>
                    <a:pt x="1" y="818"/>
                    <a:pt x="1" y="921"/>
                  </a:cubicBezTo>
                  <a:lnTo>
                    <a:pt x="1" y="972"/>
                  </a:lnTo>
                  <a:cubicBezTo>
                    <a:pt x="6" y="977"/>
                    <a:pt x="11" y="977"/>
                    <a:pt x="15" y="977"/>
                  </a:cubicBezTo>
                  <a:cubicBezTo>
                    <a:pt x="19" y="977"/>
                    <a:pt x="21" y="977"/>
                    <a:pt x="21" y="983"/>
                  </a:cubicBezTo>
                  <a:cubicBezTo>
                    <a:pt x="31" y="993"/>
                    <a:pt x="52" y="1013"/>
                    <a:pt x="63" y="1034"/>
                  </a:cubicBezTo>
                  <a:cubicBezTo>
                    <a:pt x="93" y="1075"/>
                    <a:pt x="134" y="1106"/>
                    <a:pt x="186" y="1116"/>
                  </a:cubicBezTo>
                  <a:lnTo>
                    <a:pt x="237" y="1116"/>
                  </a:lnTo>
                  <a:cubicBezTo>
                    <a:pt x="269" y="1116"/>
                    <a:pt x="299" y="1116"/>
                    <a:pt x="320" y="1106"/>
                  </a:cubicBezTo>
                  <a:cubicBezTo>
                    <a:pt x="402" y="1086"/>
                    <a:pt x="495" y="1013"/>
                    <a:pt x="516" y="941"/>
                  </a:cubicBezTo>
                  <a:cubicBezTo>
                    <a:pt x="526" y="889"/>
                    <a:pt x="526" y="838"/>
                    <a:pt x="526" y="786"/>
                  </a:cubicBezTo>
                  <a:cubicBezTo>
                    <a:pt x="537" y="704"/>
                    <a:pt x="537" y="622"/>
                    <a:pt x="546" y="539"/>
                  </a:cubicBezTo>
                  <a:cubicBezTo>
                    <a:pt x="546" y="395"/>
                    <a:pt x="557" y="230"/>
                    <a:pt x="516" y="76"/>
                  </a:cubicBezTo>
                  <a:cubicBezTo>
                    <a:pt x="501" y="21"/>
                    <a:pt x="470" y="1"/>
                    <a:pt x="434" y="1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3" name="Google Shape;9903;p50">
              <a:extLst>
                <a:ext uri="{FF2B5EF4-FFF2-40B4-BE49-F238E27FC236}">
                  <a16:creationId xmlns:a16="http://schemas.microsoft.com/office/drawing/2014/main" id="{F7D78039-A889-D1F7-1C92-CE2E87EDB717}"/>
                </a:ext>
              </a:extLst>
            </p:cNvPr>
            <p:cNvSpPr/>
            <p:nvPr/>
          </p:nvSpPr>
          <p:spPr>
            <a:xfrm>
              <a:off x="2180200" y="2819450"/>
              <a:ext cx="31975" cy="28600"/>
            </a:xfrm>
            <a:custGeom>
              <a:avLst/>
              <a:gdLst/>
              <a:ahLst/>
              <a:cxnLst/>
              <a:rect l="l" t="t" r="r" b="b"/>
              <a:pathLst>
                <a:path w="1279" h="1144" extrusionOk="0">
                  <a:moveTo>
                    <a:pt x="649" y="0"/>
                  </a:moveTo>
                  <a:cubicBezTo>
                    <a:pt x="619" y="0"/>
                    <a:pt x="587" y="31"/>
                    <a:pt x="567" y="62"/>
                  </a:cubicBezTo>
                  <a:cubicBezTo>
                    <a:pt x="546" y="92"/>
                    <a:pt x="536" y="124"/>
                    <a:pt x="536" y="165"/>
                  </a:cubicBezTo>
                  <a:cubicBezTo>
                    <a:pt x="526" y="195"/>
                    <a:pt x="526" y="227"/>
                    <a:pt x="516" y="257"/>
                  </a:cubicBezTo>
                  <a:lnTo>
                    <a:pt x="392" y="103"/>
                  </a:lnTo>
                  <a:cubicBezTo>
                    <a:pt x="392" y="103"/>
                    <a:pt x="300" y="85"/>
                    <a:pt x="230" y="85"/>
                  </a:cubicBezTo>
                  <a:cubicBezTo>
                    <a:pt x="195" y="85"/>
                    <a:pt x="165" y="89"/>
                    <a:pt x="155" y="103"/>
                  </a:cubicBezTo>
                  <a:cubicBezTo>
                    <a:pt x="72" y="237"/>
                    <a:pt x="1" y="392"/>
                    <a:pt x="1" y="546"/>
                  </a:cubicBezTo>
                  <a:cubicBezTo>
                    <a:pt x="1" y="669"/>
                    <a:pt x="21" y="783"/>
                    <a:pt x="83" y="886"/>
                  </a:cubicBezTo>
                  <a:cubicBezTo>
                    <a:pt x="101" y="923"/>
                    <a:pt x="128" y="960"/>
                    <a:pt x="162" y="960"/>
                  </a:cubicBezTo>
                  <a:cubicBezTo>
                    <a:pt x="166" y="960"/>
                    <a:pt x="171" y="959"/>
                    <a:pt x="175" y="958"/>
                  </a:cubicBezTo>
                  <a:lnTo>
                    <a:pt x="227" y="958"/>
                  </a:lnTo>
                  <a:cubicBezTo>
                    <a:pt x="237" y="969"/>
                    <a:pt x="237" y="979"/>
                    <a:pt x="248" y="979"/>
                  </a:cubicBezTo>
                  <a:cubicBezTo>
                    <a:pt x="289" y="1051"/>
                    <a:pt x="361" y="1072"/>
                    <a:pt x="443" y="1092"/>
                  </a:cubicBezTo>
                  <a:cubicBezTo>
                    <a:pt x="473" y="1096"/>
                    <a:pt x="503" y="1098"/>
                    <a:pt x="532" y="1098"/>
                  </a:cubicBezTo>
                  <a:cubicBezTo>
                    <a:pt x="584" y="1098"/>
                    <a:pt x="634" y="1091"/>
                    <a:pt x="681" y="1072"/>
                  </a:cubicBezTo>
                  <a:cubicBezTo>
                    <a:pt x="701" y="1072"/>
                    <a:pt x="722" y="1051"/>
                    <a:pt x="742" y="1051"/>
                  </a:cubicBezTo>
                  <a:cubicBezTo>
                    <a:pt x="758" y="1051"/>
                    <a:pt x="760" y="1048"/>
                    <a:pt x="761" y="1048"/>
                  </a:cubicBezTo>
                  <a:cubicBezTo>
                    <a:pt x="763" y="1048"/>
                    <a:pt x="763" y="1051"/>
                    <a:pt x="773" y="1061"/>
                  </a:cubicBezTo>
                  <a:cubicBezTo>
                    <a:pt x="793" y="1092"/>
                    <a:pt x="804" y="1113"/>
                    <a:pt x="835" y="1123"/>
                  </a:cubicBezTo>
                  <a:cubicBezTo>
                    <a:pt x="876" y="1143"/>
                    <a:pt x="917" y="1143"/>
                    <a:pt x="948" y="1143"/>
                  </a:cubicBezTo>
                  <a:cubicBezTo>
                    <a:pt x="1000" y="1133"/>
                    <a:pt x="1061" y="1123"/>
                    <a:pt x="1103" y="1102"/>
                  </a:cubicBezTo>
                  <a:cubicBezTo>
                    <a:pt x="1134" y="1082"/>
                    <a:pt x="1196" y="1030"/>
                    <a:pt x="1226" y="1030"/>
                  </a:cubicBezTo>
                  <a:cubicBezTo>
                    <a:pt x="1237" y="989"/>
                    <a:pt x="1247" y="958"/>
                    <a:pt x="1258" y="917"/>
                  </a:cubicBezTo>
                  <a:cubicBezTo>
                    <a:pt x="1258" y="886"/>
                    <a:pt x="1278" y="845"/>
                    <a:pt x="1278" y="814"/>
                  </a:cubicBezTo>
                  <a:cubicBezTo>
                    <a:pt x="1278" y="804"/>
                    <a:pt x="1258" y="453"/>
                    <a:pt x="1258" y="453"/>
                  </a:cubicBezTo>
                  <a:lnTo>
                    <a:pt x="1216" y="237"/>
                  </a:lnTo>
                  <a:cubicBezTo>
                    <a:pt x="1185" y="195"/>
                    <a:pt x="1164" y="154"/>
                    <a:pt x="1134" y="124"/>
                  </a:cubicBezTo>
                  <a:cubicBezTo>
                    <a:pt x="1113" y="83"/>
                    <a:pt x="1082" y="51"/>
                    <a:pt x="1041" y="41"/>
                  </a:cubicBezTo>
                  <a:cubicBezTo>
                    <a:pt x="1031" y="39"/>
                    <a:pt x="1021" y="37"/>
                    <a:pt x="1010" y="37"/>
                  </a:cubicBezTo>
                  <a:cubicBezTo>
                    <a:pt x="977" y="37"/>
                    <a:pt x="944" y="51"/>
                    <a:pt x="928" y="83"/>
                  </a:cubicBezTo>
                  <a:cubicBezTo>
                    <a:pt x="907" y="103"/>
                    <a:pt x="907" y="144"/>
                    <a:pt x="887" y="175"/>
                  </a:cubicBezTo>
                  <a:cubicBezTo>
                    <a:pt x="845" y="103"/>
                    <a:pt x="784" y="51"/>
                    <a:pt x="711" y="21"/>
                  </a:cubicBezTo>
                  <a:cubicBezTo>
                    <a:pt x="690" y="10"/>
                    <a:pt x="670" y="0"/>
                    <a:pt x="649" y="0"/>
                  </a:cubicBezTo>
                  <a:close/>
                </a:path>
              </a:pathLst>
            </a:custGeom>
            <a:solidFill>
              <a:srgbClr val="FFC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4" name="Google Shape;9904;p50">
              <a:extLst>
                <a:ext uri="{FF2B5EF4-FFF2-40B4-BE49-F238E27FC236}">
                  <a16:creationId xmlns:a16="http://schemas.microsoft.com/office/drawing/2014/main" id="{E0976976-9491-A32D-D4AE-66447030E61D}"/>
                </a:ext>
              </a:extLst>
            </p:cNvPr>
            <p:cNvSpPr/>
            <p:nvPr/>
          </p:nvSpPr>
          <p:spPr>
            <a:xfrm>
              <a:off x="2200800" y="2819175"/>
              <a:ext cx="12400" cy="26475"/>
            </a:xfrm>
            <a:custGeom>
              <a:avLst/>
              <a:gdLst/>
              <a:ahLst/>
              <a:cxnLst/>
              <a:rect l="l" t="t" r="r" b="b"/>
              <a:pathLst>
                <a:path w="496" h="1059" extrusionOk="0">
                  <a:moveTo>
                    <a:pt x="155" y="0"/>
                  </a:moveTo>
                  <a:cubicBezTo>
                    <a:pt x="134" y="0"/>
                    <a:pt x="114" y="21"/>
                    <a:pt x="104" y="42"/>
                  </a:cubicBezTo>
                  <a:cubicBezTo>
                    <a:pt x="31" y="124"/>
                    <a:pt x="1" y="238"/>
                    <a:pt x="31" y="341"/>
                  </a:cubicBezTo>
                  <a:cubicBezTo>
                    <a:pt x="36" y="349"/>
                    <a:pt x="44" y="353"/>
                    <a:pt x="51" y="353"/>
                  </a:cubicBezTo>
                  <a:cubicBezTo>
                    <a:pt x="60" y="353"/>
                    <a:pt x="68" y="347"/>
                    <a:pt x="63" y="341"/>
                  </a:cubicBezTo>
                  <a:cubicBezTo>
                    <a:pt x="42" y="248"/>
                    <a:pt x="52" y="155"/>
                    <a:pt x="104" y="83"/>
                  </a:cubicBezTo>
                  <a:cubicBezTo>
                    <a:pt x="124" y="62"/>
                    <a:pt x="134" y="32"/>
                    <a:pt x="155" y="32"/>
                  </a:cubicBezTo>
                  <a:cubicBezTo>
                    <a:pt x="161" y="30"/>
                    <a:pt x="167" y="29"/>
                    <a:pt x="173" y="29"/>
                  </a:cubicBezTo>
                  <a:cubicBezTo>
                    <a:pt x="197" y="29"/>
                    <a:pt x="219" y="44"/>
                    <a:pt x="227" y="52"/>
                  </a:cubicBezTo>
                  <a:cubicBezTo>
                    <a:pt x="269" y="83"/>
                    <a:pt x="289" y="114"/>
                    <a:pt x="320" y="145"/>
                  </a:cubicBezTo>
                  <a:cubicBezTo>
                    <a:pt x="351" y="186"/>
                    <a:pt x="372" y="217"/>
                    <a:pt x="382" y="258"/>
                  </a:cubicBezTo>
                  <a:cubicBezTo>
                    <a:pt x="392" y="309"/>
                    <a:pt x="392" y="361"/>
                    <a:pt x="402" y="403"/>
                  </a:cubicBezTo>
                  <a:cubicBezTo>
                    <a:pt x="423" y="506"/>
                    <a:pt x="434" y="609"/>
                    <a:pt x="434" y="712"/>
                  </a:cubicBezTo>
                  <a:cubicBezTo>
                    <a:pt x="443" y="815"/>
                    <a:pt x="423" y="928"/>
                    <a:pt x="392" y="1041"/>
                  </a:cubicBezTo>
                  <a:cubicBezTo>
                    <a:pt x="392" y="1053"/>
                    <a:pt x="399" y="1058"/>
                    <a:pt x="407" y="1058"/>
                  </a:cubicBezTo>
                  <a:cubicBezTo>
                    <a:pt x="413" y="1058"/>
                    <a:pt x="419" y="1056"/>
                    <a:pt x="423" y="1051"/>
                  </a:cubicBezTo>
                  <a:cubicBezTo>
                    <a:pt x="495" y="825"/>
                    <a:pt x="464" y="598"/>
                    <a:pt x="423" y="371"/>
                  </a:cubicBezTo>
                  <a:cubicBezTo>
                    <a:pt x="413" y="320"/>
                    <a:pt x="413" y="258"/>
                    <a:pt x="392" y="206"/>
                  </a:cubicBezTo>
                  <a:cubicBezTo>
                    <a:pt x="382" y="165"/>
                    <a:pt x="351" y="135"/>
                    <a:pt x="320" y="103"/>
                  </a:cubicBezTo>
                  <a:cubicBezTo>
                    <a:pt x="289" y="62"/>
                    <a:pt x="258" y="32"/>
                    <a:pt x="207" y="11"/>
                  </a:cubicBezTo>
                  <a:cubicBezTo>
                    <a:pt x="196" y="0"/>
                    <a:pt x="176" y="0"/>
                    <a:pt x="155" y="0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5" name="Google Shape;9905;p50">
              <a:extLst>
                <a:ext uri="{FF2B5EF4-FFF2-40B4-BE49-F238E27FC236}">
                  <a16:creationId xmlns:a16="http://schemas.microsoft.com/office/drawing/2014/main" id="{7DFAEF36-A576-E0C3-9AC3-B4A87A6F4584}"/>
                </a:ext>
              </a:extLst>
            </p:cNvPr>
            <p:cNvSpPr/>
            <p:nvPr/>
          </p:nvSpPr>
          <p:spPr>
            <a:xfrm>
              <a:off x="2198850" y="2826875"/>
              <a:ext cx="4050" cy="17350"/>
            </a:xfrm>
            <a:custGeom>
              <a:avLst/>
              <a:gdLst/>
              <a:ahLst/>
              <a:cxnLst/>
              <a:rect l="l" t="t" r="r" b="b"/>
              <a:pathLst>
                <a:path w="162" h="694" extrusionOk="0">
                  <a:moveTo>
                    <a:pt x="130" y="1"/>
                  </a:moveTo>
                  <a:cubicBezTo>
                    <a:pt x="121" y="1"/>
                    <a:pt x="109" y="9"/>
                    <a:pt x="109" y="22"/>
                  </a:cubicBezTo>
                  <a:cubicBezTo>
                    <a:pt x="130" y="136"/>
                    <a:pt x="130" y="249"/>
                    <a:pt x="109" y="363"/>
                  </a:cubicBezTo>
                  <a:cubicBezTo>
                    <a:pt x="79" y="475"/>
                    <a:pt x="47" y="578"/>
                    <a:pt x="6" y="682"/>
                  </a:cubicBezTo>
                  <a:cubicBezTo>
                    <a:pt x="1" y="688"/>
                    <a:pt x="8" y="694"/>
                    <a:pt x="16" y="694"/>
                  </a:cubicBezTo>
                  <a:cubicBezTo>
                    <a:pt x="21" y="694"/>
                    <a:pt x="27" y="690"/>
                    <a:pt x="27" y="682"/>
                  </a:cubicBezTo>
                  <a:cubicBezTo>
                    <a:pt x="68" y="578"/>
                    <a:pt x="120" y="466"/>
                    <a:pt x="141" y="352"/>
                  </a:cubicBezTo>
                  <a:cubicBezTo>
                    <a:pt x="161" y="239"/>
                    <a:pt x="161" y="125"/>
                    <a:pt x="141" y="12"/>
                  </a:cubicBezTo>
                  <a:cubicBezTo>
                    <a:pt x="141" y="4"/>
                    <a:pt x="136" y="1"/>
                    <a:pt x="130" y="1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6" name="Google Shape;9906;p50">
              <a:extLst>
                <a:ext uri="{FF2B5EF4-FFF2-40B4-BE49-F238E27FC236}">
                  <a16:creationId xmlns:a16="http://schemas.microsoft.com/office/drawing/2014/main" id="{5F0F4C2D-53E4-6AC9-8A88-106953616618}"/>
                </a:ext>
              </a:extLst>
            </p:cNvPr>
            <p:cNvSpPr/>
            <p:nvPr/>
          </p:nvSpPr>
          <p:spPr>
            <a:xfrm>
              <a:off x="2184925" y="2818250"/>
              <a:ext cx="17050" cy="25075"/>
            </a:xfrm>
            <a:custGeom>
              <a:avLst/>
              <a:gdLst/>
              <a:ahLst/>
              <a:cxnLst/>
              <a:rect l="l" t="t" r="r" b="b"/>
              <a:pathLst>
                <a:path w="682" h="1003" extrusionOk="0">
                  <a:moveTo>
                    <a:pt x="478" y="0"/>
                  </a:moveTo>
                  <a:cubicBezTo>
                    <a:pt x="444" y="0"/>
                    <a:pt x="408" y="8"/>
                    <a:pt x="389" y="27"/>
                  </a:cubicBezTo>
                  <a:cubicBezTo>
                    <a:pt x="378" y="37"/>
                    <a:pt x="368" y="69"/>
                    <a:pt x="357" y="79"/>
                  </a:cubicBezTo>
                  <a:cubicBezTo>
                    <a:pt x="347" y="110"/>
                    <a:pt x="337" y="131"/>
                    <a:pt x="327" y="161"/>
                  </a:cubicBezTo>
                  <a:cubicBezTo>
                    <a:pt x="306" y="213"/>
                    <a:pt x="306" y="264"/>
                    <a:pt x="306" y="326"/>
                  </a:cubicBezTo>
                  <a:cubicBezTo>
                    <a:pt x="306" y="378"/>
                    <a:pt x="306" y="429"/>
                    <a:pt x="295" y="491"/>
                  </a:cubicBezTo>
                  <a:cubicBezTo>
                    <a:pt x="285" y="604"/>
                    <a:pt x="265" y="717"/>
                    <a:pt x="224" y="820"/>
                  </a:cubicBezTo>
                  <a:cubicBezTo>
                    <a:pt x="203" y="872"/>
                    <a:pt x="172" y="914"/>
                    <a:pt x="131" y="944"/>
                  </a:cubicBezTo>
                  <a:cubicBezTo>
                    <a:pt x="121" y="955"/>
                    <a:pt x="100" y="965"/>
                    <a:pt x="89" y="965"/>
                  </a:cubicBezTo>
                  <a:cubicBezTo>
                    <a:pt x="81" y="965"/>
                    <a:pt x="53" y="978"/>
                    <a:pt x="37" y="978"/>
                  </a:cubicBezTo>
                  <a:cubicBezTo>
                    <a:pt x="33" y="978"/>
                    <a:pt x="30" y="977"/>
                    <a:pt x="27" y="975"/>
                  </a:cubicBezTo>
                  <a:cubicBezTo>
                    <a:pt x="24" y="969"/>
                    <a:pt x="20" y="967"/>
                    <a:pt x="16" y="967"/>
                  </a:cubicBezTo>
                  <a:cubicBezTo>
                    <a:pt x="8" y="967"/>
                    <a:pt x="0" y="978"/>
                    <a:pt x="7" y="985"/>
                  </a:cubicBezTo>
                  <a:cubicBezTo>
                    <a:pt x="13" y="997"/>
                    <a:pt x="26" y="1002"/>
                    <a:pt x="43" y="1002"/>
                  </a:cubicBezTo>
                  <a:cubicBezTo>
                    <a:pt x="54" y="1002"/>
                    <a:pt x="67" y="1000"/>
                    <a:pt x="79" y="996"/>
                  </a:cubicBezTo>
                  <a:cubicBezTo>
                    <a:pt x="110" y="996"/>
                    <a:pt x="141" y="985"/>
                    <a:pt x="162" y="965"/>
                  </a:cubicBezTo>
                  <a:cubicBezTo>
                    <a:pt x="234" y="903"/>
                    <a:pt x="265" y="811"/>
                    <a:pt x="285" y="717"/>
                  </a:cubicBezTo>
                  <a:cubicBezTo>
                    <a:pt x="316" y="614"/>
                    <a:pt x="327" y="501"/>
                    <a:pt x="337" y="398"/>
                  </a:cubicBezTo>
                  <a:cubicBezTo>
                    <a:pt x="337" y="337"/>
                    <a:pt x="327" y="285"/>
                    <a:pt x="337" y="223"/>
                  </a:cubicBezTo>
                  <a:cubicBezTo>
                    <a:pt x="347" y="172"/>
                    <a:pt x="368" y="120"/>
                    <a:pt x="398" y="69"/>
                  </a:cubicBezTo>
                  <a:cubicBezTo>
                    <a:pt x="419" y="37"/>
                    <a:pt x="450" y="27"/>
                    <a:pt x="481" y="27"/>
                  </a:cubicBezTo>
                  <a:cubicBezTo>
                    <a:pt x="512" y="37"/>
                    <a:pt x="543" y="37"/>
                    <a:pt x="574" y="58"/>
                  </a:cubicBezTo>
                  <a:cubicBezTo>
                    <a:pt x="604" y="79"/>
                    <a:pt x="625" y="99"/>
                    <a:pt x="636" y="131"/>
                  </a:cubicBezTo>
                  <a:cubicBezTo>
                    <a:pt x="636" y="140"/>
                    <a:pt x="636" y="151"/>
                    <a:pt x="646" y="172"/>
                  </a:cubicBezTo>
                  <a:cubicBezTo>
                    <a:pt x="646" y="182"/>
                    <a:pt x="656" y="202"/>
                    <a:pt x="656" y="213"/>
                  </a:cubicBezTo>
                  <a:cubicBezTo>
                    <a:pt x="656" y="223"/>
                    <a:pt x="664" y="228"/>
                    <a:pt x="670" y="228"/>
                  </a:cubicBezTo>
                  <a:cubicBezTo>
                    <a:pt x="677" y="228"/>
                    <a:pt x="682" y="223"/>
                    <a:pt x="677" y="213"/>
                  </a:cubicBezTo>
                  <a:cubicBezTo>
                    <a:pt x="677" y="192"/>
                    <a:pt x="666" y="172"/>
                    <a:pt x="666" y="151"/>
                  </a:cubicBezTo>
                  <a:cubicBezTo>
                    <a:pt x="666" y="120"/>
                    <a:pt x="656" y="99"/>
                    <a:pt x="636" y="79"/>
                  </a:cubicBezTo>
                  <a:cubicBezTo>
                    <a:pt x="615" y="48"/>
                    <a:pt x="574" y="17"/>
                    <a:pt x="533" y="7"/>
                  </a:cubicBezTo>
                  <a:cubicBezTo>
                    <a:pt x="518" y="3"/>
                    <a:pt x="498" y="0"/>
                    <a:pt x="478" y="0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7" name="Google Shape;9907;p50">
              <a:extLst>
                <a:ext uri="{FF2B5EF4-FFF2-40B4-BE49-F238E27FC236}">
                  <a16:creationId xmlns:a16="http://schemas.microsoft.com/office/drawing/2014/main" id="{D792B3CE-CDCB-25A3-2441-D5D5868129F0}"/>
                </a:ext>
              </a:extLst>
            </p:cNvPr>
            <p:cNvSpPr/>
            <p:nvPr/>
          </p:nvSpPr>
          <p:spPr>
            <a:xfrm>
              <a:off x="2181225" y="2821225"/>
              <a:ext cx="11375" cy="6750"/>
            </a:xfrm>
            <a:custGeom>
              <a:avLst/>
              <a:gdLst/>
              <a:ahLst/>
              <a:cxnLst/>
              <a:rect l="l" t="t" r="r" b="b"/>
              <a:pathLst>
                <a:path w="455" h="270" extrusionOk="0">
                  <a:moveTo>
                    <a:pt x="289" y="1"/>
                  </a:moveTo>
                  <a:cubicBezTo>
                    <a:pt x="227" y="1"/>
                    <a:pt x="155" y="21"/>
                    <a:pt x="104" y="73"/>
                  </a:cubicBezTo>
                  <a:cubicBezTo>
                    <a:pt x="63" y="124"/>
                    <a:pt x="31" y="186"/>
                    <a:pt x="1" y="248"/>
                  </a:cubicBezTo>
                  <a:cubicBezTo>
                    <a:pt x="1" y="261"/>
                    <a:pt x="9" y="270"/>
                    <a:pt x="17" y="270"/>
                  </a:cubicBezTo>
                  <a:cubicBezTo>
                    <a:pt x="22" y="270"/>
                    <a:pt x="27" y="267"/>
                    <a:pt x="31" y="259"/>
                  </a:cubicBezTo>
                  <a:cubicBezTo>
                    <a:pt x="63" y="176"/>
                    <a:pt x="114" y="73"/>
                    <a:pt x="196" y="42"/>
                  </a:cubicBezTo>
                  <a:cubicBezTo>
                    <a:pt x="218" y="33"/>
                    <a:pt x="238" y="30"/>
                    <a:pt x="257" y="30"/>
                  </a:cubicBezTo>
                  <a:cubicBezTo>
                    <a:pt x="284" y="30"/>
                    <a:pt x="311" y="36"/>
                    <a:pt x="340" y="42"/>
                  </a:cubicBezTo>
                  <a:cubicBezTo>
                    <a:pt x="413" y="53"/>
                    <a:pt x="423" y="145"/>
                    <a:pt x="423" y="207"/>
                  </a:cubicBezTo>
                  <a:cubicBezTo>
                    <a:pt x="423" y="217"/>
                    <a:pt x="431" y="222"/>
                    <a:pt x="438" y="222"/>
                  </a:cubicBezTo>
                  <a:cubicBezTo>
                    <a:pt x="446" y="222"/>
                    <a:pt x="454" y="217"/>
                    <a:pt x="454" y="207"/>
                  </a:cubicBezTo>
                  <a:cubicBezTo>
                    <a:pt x="454" y="145"/>
                    <a:pt x="443" y="73"/>
                    <a:pt x="382" y="32"/>
                  </a:cubicBezTo>
                  <a:cubicBezTo>
                    <a:pt x="361" y="12"/>
                    <a:pt x="320" y="12"/>
                    <a:pt x="289" y="1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8" name="Google Shape;9908;p50">
              <a:extLst>
                <a:ext uri="{FF2B5EF4-FFF2-40B4-BE49-F238E27FC236}">
                  <a16:creationId xmlns:a16="http://schemas.microsoft.com/office/drawing/2014/main" id="{11E75FC4-B05F-BD6B-1B82-9516E0426860}"/>
                </a:ext>
              </a:extLst>
            </p:cNvPr>
            <p:cNvSpPr/>
            <p:nvPr/>
          </p:nvSpPr>
          <p:spPr>
            <a:xfrm>
              <a:off x="2211350" y="2819375"/>
              <a:ext cx="12150" cy="11575"/>
            </a:xfrm>
            <a:custGeom>
              <a:avLst/>
              <a:gdLst/>
              <a:ahLst/>
              <a:cxnLst/>
              <a:rect l="l" t="t" r="r" b="b"/>
              <a:pathLst>
                <a:path w="486" h="463" extrusionOk="0">
                  <a:moveTo>
                    <a:pt x="367" y="1"/>
                  </a:moveTo>
                  <a:cubicBezTo>
                    <a:pt x="314" y="1"/>
                    <a:pt x="262" y="28"/>
                    <a:pt x="218" y="54"/>
                  </a:cubicBezTo>
                  <a:cubicBezTo>
                    <a:pt x="166" y="95"/>
                    <a:pt x="124" y="147"/>
                    <a:pt x="94" y="209"/>
                  </a:cubicBezTo>
                  <a:cubicBezTo>
                    <a:pt x="53" y="281"/>
                    <a:pt x="21" y="363"/>
                    <a:pt x="1" y="446"/>
                  </a:cubicBezTo>
                  <a:cubicBezTo>
                    <a:pt x="1" y="458"/>
                    <a:pt x="8" y="463"/>
                    <a:pt x="16" y="463"/>
                  </a:cubicBezTo>
                  <a:cubicBezTo>
                    <a:pt x="22" y="463"/>
                    <a:pt x="28" y="460"/>
                    <a:pt x="32" y="456"/>
                  </a:cubicBezTo>
                  <a:cubicBezTo>
                    <a:pt x="73" y="301"/>
                    <a:pt x="135" y="137"/>
                    <a:pt x="279" y="54"/>
                  </a:cubicBezTo>
                  <a:cubicBezTo>
                    <a:pt x="310" y="44"/>
                    <a:pt x="341" y="24"/>
                    <a:pt x="372" y="24"/>
                  </a:cubicBezTo>
                  <a:cubicBezTo>
                    <a:pt x="424" y="24"/>
                    <a:pt x="444" y="65"/>
                    <a:pt x="444" y="106"/>
                  </a:cubicBezTo>
                  <a:cubicBezTo>
                    <a:pt x="454" y="147"/>
                    <a:pt x="444" y="189"/>
                    <a:pt x="454" y="230"/>
                  </a:cubicBezTo>
                  <a:lnTo>
                    <a:pt x="454" y="363"/>
                  </a:lnTo>
                  <a:cubicBezTo>
                    <a:pt x="454" y="374"/>
                    <a:pt x="462" y="379"/>
                    <a:pt x="470" y="379"/>
                  </a:cubicBezTo>
                  <a:cubicBezTo>
                    <a:pt x="478" y="379"/>
                    <a:pt x="486" y="374"/>
                    <a:pt x="486" y="363"/>
                  </a:cubicBezTo>
                  <a:cubicBezTo>
                    <a:pt x="486" y="281"/>
                    <a:pt x="475" y="198"/>
                    <a:pt x="475" y="116"/>
                  </a:cubicBezTo>
                  <a:cubicBezTo>
                    <a:pt x="475" y="65"/>
                    <a:pt x="454" y="3"/>
                    <a:pt x="392" y="3"/>
                  </a:cubicBezTo>
                  <a:cubicBezTo>
                    <a:pt x="384" y="2"/>
                    <a:pt x="375" y="1"/>
                    <a:pt x="367" y="1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9" name="Google Shape;9909;p50">
              <a:extLst>
                <a:ext uri="{FF2B5EF4-FFF2-40B4-BE49-F238E27FC236}">
                  <a16:creationId xmlns:a16="http://schemas.microsoft.com/office/drawing/2014/main" id="{77623264-290C-E432-A150-EE610B9CAA48}"/>
                </a:ext>
              </a:extLst>
            </p:cNvPr>
            <p:cNvSpPr/>
            <p:nvPr/>
          </p:nvSpPr>
          <p:spPr>
            <a:xfrm>
              <a:off x="2202600" y="2811450"/>
              <a:ext cx="15750" cy="12125"/>
            </a:xfrm>
            <a:custGeom>
              <a:avLst/>
              <a:gdLst/>
              <a:ahLst/>
              <a:cxnLst/>
              <a:rect l="l" t="t" r="r" b="b"/>
              <a:pathLst>
                <a:path w="630" h="485" extrusionOk="0">
                  <a:moveTo>
                    <a:pt x="1" y="0"/>
                  </a:moveTo>
                  <a:lnTo>
                    <a:pt x="1" y="11"/>
                  </a:lnTo>
                  <a:cubicBezTo>
                    <a:pt x="145" y="21"/>
                    <a:pt x="289" y="52"/>
                    <a:pt x="413" y="124"/>
                  </a:cubicBezTo>
                  <a:cubicBezTo>
                    <a:pt x="474" y="165"/>
                    <a:pt x="526" y="217"/>
                    <a:pt x="568" y="268"/>
                  </a:cubicBezTo>
                  <a:cubicBezTo>
                    <a:pt x="609" y="341"/>
                    <a:pt x="609" y="433"/>
                    <a:pt x="526" y="464"/>
                  </a:cubicBezTo>
                  <a:cubicBezTo>
                    <a:pt x="516" y="474"/>
                    <a:pt x="526" y="485"/>
                    <a:pt x="536" y="485"/>
                  </a:cubicBezTo>
                  <a:cubicBezTo>
                    <a:pt x="609" y="474"/>
                    <a:pt x="629" y="382"/>
                    <a:pt x="609" y="320"/>
                  </a:cubicBezTo>
                  <a:cubicBezTo>
                    <a:pt x="588" y="248"/>
                    <a:pt x="526" y="186"/>
                    <a:pt x="465" y="135"/>
                  </a:cubicBezTo>
                  <a:cubicBezTo>
                    <a:pt x="330" y="41"/>
                    <a:pt x="165" y="0"/>
                    <a:pt x="1" y="0"/>
                  </a:cubicBezTo>
                  <a:close/>
                </a:path>
              </a:pathLst>
            </a:custGeom>
            <a:solidFill>
              <a:srgbClr val="994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1" name="Google Shape;9621;p46"/>
          <p:cNvSpPr txBox="1"/>
          <p:nvPr/>
        </p:nvSpPr>
        <p:spPr>
          <a:xfrm>
            <a:off x="3684900" y="1192150"/>
            <a:ext cx="2847000" cy="32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FrontEnd</a:t>
            </a:r>
            <a:endParaRPr sz="1800" dirty="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622" name="Google Shape;9622;p46"/>
          <p:cNvSpPr txBox="1"/>
          <p:nvPr/>
        </p:nvSpPr>
        <p:spPr>
          <a:xfrm>
            <a:off x="3684899" y="1563603"/>
            <a:ext cx="5072525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Partea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de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interactiune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cu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utilizatorul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si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interfata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grafica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se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va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reliza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in framework-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ul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React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petru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simplitatea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si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fiabilitatea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acestuia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ro-RO" altLang="en-US" sz="1200" dirty="0">
                <a:solidFill>
                  <a:schemeClr val="dk1"/>
                </a:solidFill>
                <a:latin typeface="Albert Sans"/>
              </a:rPr>
              <a:t>.</a:t>
            </a:r>
            <a:endParaRPr lang="en-US" altLang="en-US" sz="1200" dirty="0">
              <a:solidFill>
                <a:schemeClr val="dk1"/>
              </a:solidFill>
              <a:latin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623" name="Google Shape;9623;p46"/>
          <p:cNvSpPr txBox="1"/>
          <p:nvPr/>
        </p:nvSpPr>
        <p:spPr>
          <a:xfrm>
            <a:off x="3684900" y="2152362"/>
            <a:ext cx="2847000" cy="32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BackEnd</a:t>
            </a:r>
            <a:endParaRPr sz="18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624" name="Google Shape;9624;p46"/>
          <p:cNvSpPr txBox="1"/>
          <p:nvPr/>
        </p:nvSpPr>
        <p:spPr>
          <a:xfrm>
            <a:off x="3684900" y="2481462"/>
            <a:ext cx="47391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Partea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de server se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va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realiza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in C++ cu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ajutorul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farmework-ului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CrowCPP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si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alte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pachete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ajuatoare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pentru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performanta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si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versatilitatea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acestuia</a:t>
            </a:r>
            <a:r>
              <a:rPr lang="ro-RO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(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performanta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permite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utiilizarea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algoritmilor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inceti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ro-RO" altLang="en-US" sz="1200" dirty="0">
                <a:solidFill>
                  <a:schemeClr val="dk1"/>
                </a:solidFill>
                <a:latin typeface="Albert Sans"/>
              </a:rPr>
              <a:t>pentru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hashing-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ul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parolelor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in </a:t>
            </a:r>
            <a:r>
              <a:rPr lang="en-US" altLang="en-US" sz="1200" dirty="0" err="1">
                <a:solidFill>
                  <a:schemeClr val="dk1"/>
                </a:solidFill>
                <a:latin typeface="Albert Sans"/>
              </a:rPr>
              <a:t>baza</a:t>
            </a:r>
            <a:r>
              <a:rPr lang="en-US" altLang="en-US" sz="1200" dirty="0">
                <a:solidFill>
                  <a:schemeClr val="dk1"/>
                </a:solidFill>
                <a:latin typeface="Albert Sans"/>
              </a:rPr>
              <a:t> de date)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625" name="Google Shape;9625;p46"/>
          <p:cNvSpPr txBox="1"/>
          <p:nvPr/>
        </p:nvSpPr>
        <p:spPr>
          <a:xfrm>
            <a:off x="3684900" y="3573751"/>
            <a:ext cx="2847000" cy="32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lt1"/>
                </a:solidFill>
                <a:latin typeface="Audiowide"/>
                <a:sym typeface="Audiowide"/>
              </a:rPr>
              <a:t>Sistem de operare</a:t>
            </a:r>
            <a:endParaRPr sz="18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626" name="Google Shape;9626;p46"/>
          <p:cNvSpPr txBox="1"/>
          <p:nvPr/>
        </p:nvSpPr>
        <p:spPr>
          <a:xfrm>
            <a:off x="3684900" y="3945200"/>
            <a:ext cx="47391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Proiectul este dezvoltat pe sistemul de operare Windows.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627" name="Google Shape;9627;p46"/>
          <p:cNvSpPr/>
          <p:nvPr/>
        </p:nvSpPr>
        <p:spPr>
          <a:xfrm>
            <a:off x="720000" y="1362174"/>
            <a:ext cx="1167600" cy="108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628" name="Google Shape;9628;p46"/>
          <p:cNvSpPr/>
          <p:nvPr/>
        </p:nvSpPr>
        <p:spPr>
          <a:xfrm>
            <a:off x="720000" y="2442787"/>
            <a:ext cx="1843500" cy="10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629" name="Google Shape;9629;p46"/>
          <p:cNvSpPr/>
          <p:nvPr/>
        </p:nvSpPr>
        <p:spPr>
          <a:xfrm>
            <a:off x="720000" y="3523400"/>
            <a:ext cx="2673300" cy="108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7" name="Google Shape;9293;p35">
            <a:extLst>
              <a:ext uri="{FF2B5EF4-FFF2-40B4-BE49-F238E27FC236}">
                <a16:creationId xmlns:a16="http://schemas.microsoft.com/office/drawing/2014/main" id="{2AFC7EF5-E05E-859F-8E9C-152F22B562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8817" y="414260"/>
            <a:ext cx="80719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2800" dirty="0"/>
              <a:t>Precizare limbaj</a:t>
            </a:r>
            <a:r>
              <a:rPr lang="ro-RO" sz="2800" dirty="0"/>
              <a:t> </a:t>
            </a:r>
            <a:r>
              <a:rPr lang="en-US" sz="2800" dirty="0"/>
              <a:t>ş</a:t>
            </a:r>
            <a:r>
              <a:rPr lang="ro-RO" sz="2800" dirty="0"/>
              <a:t>i sistem de operare</a:t>
            </a:r>
            <a:endParaRPr sz="2800" dirty="0"/>
          </a:p>
        </p:txBody>
      </p:sp>
      <p:sp>
        <p:nvSpPr>
          <p:cNvPr id="8" name="Google Shape;9298;p35">
            <a:extLst>
              <a:ext uri="{FF2B5EF4-FFF2-40B4-BE49-F238E27FC236}">
                <a16:creationId xmlns:a16="http://schemas.microsoft.com/office/drawing/2014/main" id="{95F385F2-04CA-5F4C-E945-27B7E27A87A2}"/>
              </a:ext>
            </a:extLst>
          </p:cNvPr>
          <p:cNvSpPr/>
          <p:nvPr/>
        </p:nvSpPr>
        <p:spPr>
          <a:xfrm>
            <a:off x="475425" y="414259"/>
            <a:ext cx="499201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oogle Shape;9299;p35">
            <a:extLst>
              <a:ext uri="{FF2B5EF4-FFF2-40B4-BE49-F238E27FC236}">
                <a16:creationId xmlns:a16="http://schemas.microsoft.com/office/drawing/2014/main" id="{6F59C135-9F58-D392-3C1E-FA71B0199708}"/>
              </a:ext>
            </a:extLst>
          </p:cNvPr>
          <p:cNvGrpSpPr/>
          <p:nvPr/>
        </p:nvGrpSpPr>
        <p:grpSpPr>
          <a:xfrm>
            <a:off x="551642" y="530974"/>
            <a:ext cx="339200" cy="339271"/>
            <a:chOff x="5049725" y="2027900"/>
            <a:chExt cx="481750" cy="481850"/>
          </a:xfrm>
        </p:grpSpPr>
        <p:sp>
          <p:nvSpPr>
            <p:cNvPr id="10" name="Google Shape;9300;p35">
              <a:extLst>
                <a:ext uri="{FF2B5EF4-FFF2-40B4-BE49-F238E27FC236}">
                  <a16:creationId xmlns:a16="http://schemas.microsoft.com/office/drawing/2014/main" id="{2312B611-B199-C94D-35CF-B37598938C9C}"/>
                </a:ext>
              </a:extLst>
            </p:cNvPr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9301;p35">
              <a:extLst>
                <a:ext uri="{FF2B5EF4-FFF2-40B4-BE49-F238E27FC236}">
                  <a16:creationId xmlns:a16="http://schemas.microsoft.com/office/drawing/2014/main" id="{4C6E566E-162D-9BA8-0ED2-357E5CB7B06E}"/>
                </a:ext>
              </a:extLst>
            </p:cNvPr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2" name="Google Shape;9302;p35">
              <a:extLst>
                <a:ext uri="{FF2B5EF4-FFF2-40B4-BE49-F238E27FC236}">
                  <a16:creationId xmlns:a16="http://schemas.microsoft.com/office/drawing/2014/main" id="{9DD5C73A-7821-D649-1690-A84E7DDE1FA7}"/>
                </a:ext>
              </a:extLst>
            </p:cNvPr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9303;p35">
              <a:extLst>
                <a:ext uri="{FF2B5EF4-FFF2-40B4-BE49-F238E27FC236}">
                  <a16:creationId xmlns:a16="http://schemas.microsoft.com/office/drawing/2014/main" id="{93326055-9430-E923-FEF2-7AC805D913C2}"/>
                </a:ext>
              </a:extLst>
            </p:cNvPr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9304;p35">
              <a:extLst>
                <a:ext uri="{FF2B5EF4-FFF2-40B4-BE49-F238E27FC236}">
                  <a16:creationId xmlns:a16="http://schemas.microsoft.com/office/drawing/2014/main" id="{4308F1DF-B331-E0DF-A404-BFF9CB79D891}"/>
                </a:ext>
              </a:extLst>
            </p:cNvPr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9305;p35">
              <a:extLst>
                <a:ext uri="{FF2B5EF4-FFF2-40B4-BE49-F238E27FC236}">
                  <a16:creationId xmlns:a16="http://schemas.microsoft.com/office/drawing/2014/main" id="{AC513223-A5C8-4277-7372-5D156A7BF354}"/>
                </a:ext>
              </a:extLst>
            </p:cNvPr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9306;p35">
              <a:extLst>
                <a:ext uri="{FF2B5EF4-FFF2-40B4-BE49-F238E27FC236}">
                  <a16:creationId xmlns:a16="http://schemas.microsoft.com/office/drawing/2014/main" id="{382AD9BB-3073-9DC4-DA0F-FF21935AC989}"/>
                </a:ext>
              </a:extLst>
            </p:cNvPr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9307;p35">
              <a:extLst>
                <a:ext uri="{FF2B5EF4-FFF2-40B4-BE49-F238E27FC236}">
                  <a16:creationId xmlns:a16="http://schemas.microsoft.com/office/drawing/2014/main" id="{E146CB84-F3A8-FE48-3471-A88F156941FF}"/>
                </a:ext>
              </a:extLst>
            </p:cNvPr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" name="Google Shape;13491;p60">
            <a:extLst>
              <a:ext uri="{FF2B5EF4-FFF2-40B4-BE49-F238E27FC236}">
                <a16:creationId xmlns:a16="http://schemas.microsoft.com/office/drawing/2014/main" id="{B51285A5-B5FA-4422-6BD1-0F0D416711A6}"/>
              </a:ext>
            </a:extLst>
          </p:cNvPr>
          <p:cNvGrpSpPr/>
          <p:nvPr/>
        </p:nvGrpSpPr>
        <p:grpSpPr>
          <a:xfrm>
            <a:off x="909265" y="1567183"/>
            <a:ext cx="799565" cy="670282"/>
            <a:chOff x="7617850" y="2063282"/>
            <a:chExt cx="799565" cy="670282"/>
          </a:xfrm>
          <a:solidFill>
            <a:schemeClr val="bg1"/>
          </a:solidFill>
        </p:grpSpPr>
        <p:cxnSp>
          <p:nvCxnSpPr>
            <p:cNvPr id="19" name="Google Shape;13492;p60">
              <a:extLst>
                <a:ext uri="{FF2B5EF4-FFF2-40B4-BE49-F238E27FC236}">
                  <a16:creationId xmlns:a16="http://schemas.microsoft.com/office/drawing/2014/main" id="{98B0F857-9E48-68E3-8EBE-626105687B67}"/>
                </a:ext>
              </a:extLst>
            </p:cNvPr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3493;p60">
              <a:extLst>
                <a:ext uri="{FF2B5EF4-FFF2-40B4-BE49-F238E27FC236}">
                  <a16:creationId xmlns:a16="http://schemas.microsoft.com/office/drawing/2014/main" id="{FBCD8992-544F-7B42-CBFD-E07B54904E04}"/>
                </a:ext>
              </a:extLst>
            </p:cNvPr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3494;p60">
              <a:extLst>
                <a:ext uri="{FF2B5EF4-FFF2-40B4-BE49-F238E27FC236}">
                  <a16:creationId xmlns:a16="http://schemas.microsoft.com/office/drawing/2014/main" id="{5C327455-9D60-9AE2-617A-64AD8C490DDE}"/>
                </a:ext>
              </a:extLst>
            </p:cNvPr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13495;p60">
              <a:extLst>
                <a:ext uri="{FF2B5EF4-FFF2-40B4-BE49-F238E27FC236}">
                  <a16:creationId xmlns:a16="http://schemas.microsoft.com/office/drawing/2014/main" id="{52780FED-AB0E-E3EB-1E7A-51FBB44201FD}"/>
                </a:ext>
              </a:extLst>
            </p:cNvPr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13496;p60">
              <a:extLst>
                <a:ext uri="{FF2B5EF4-FFF2-40B4-BE49-F238E27FC236}">
                  <a16:creationId xmlns:a16="http://schemas.microsoft.com/office/drawing/2014/main" id="{CD019744-A387-26CB-9393-1E0A738EA6E1}"/>
                </a:ext>
              </a:extLst>
            </p:cNvPr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13497;p60">
              <a:extLst>
                <a:ext uri="{FF2B5EF4-FFF2-40B4-BE49-F238E27FC236}">
                  <a16:creationId xmlns:a16="http://schemas.microsoft.com/office/drawing/2014/main" id="{28F5E256-CAA9-A881-B651-27839BF18DEA}"/>
                </a:ext>
              </a:extLst>
            </p:cNvPr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" name="Google Shape;13498;p60">
              <a:extLst>
                <a:ext uri="{FF2B5EF4-FFF2-40B4-BE49-F238E27FC236}">
                  <a16:creationId xmlns:a16="http://schemas.microsoft.com/office/drawing/2014/main" id="{3E9DD324-52E8-A3C4-2E59-8B2EB856C81A}"/>
                </a:ext>
              </a:extLst>
            </p:cNvPr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  <a:grpFill/>
          </p:grpSpPr>
          <p:grpSp>
            <p:nvGrpSpPr>
              <p:cNvPr id="26" name="Google Shape;13499;p60">
                <a:extLst>
                  <a:ext uri="{FF2B5EF4-FFF2-40B4-BE49-F238E27FC236}">
                    <a16:creationId xmlns:a16="http://schemas.microsoft.com/office/drawing/2014/main" id="{652F7726-0230-10A5-4B46-24B4767602FD}"/>
                  </a:ext>
                </a:extLst>
              </p:cNvPr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32" name="Google Shape;13500;p60">
                  <a:extLst>
                    <a:ext uri="{FF2B5EF4-FFF2-40B4-BE49-F238E27FC236}">
                      <a16:creationId xmlns:a16="http://schemas.microsoft.com/office/drawing/2014/main" id="{724EC365-361A-E8C3-40A8-56CDFD726CFD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3501;p60">
                  <a:extLst>
                    <a:ext uri="{FF2B5EF4-FFF2-40B4-BE49-F238E27FC236}">
                      <a16:creationId xmlns:a16="http://schemas.microsoft.com/office/drawing/2014/main" id="{A90A4DF8-AF70-B40C-543D-1FBFDD00EED6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3502;p60">
                  <a:extLst>
                    <a:ext uri="{FF2B5EF4-FFF2-40B4-BE49-F238E27FC236}">
                      <a16:creationId xmlns:a16="http://schemas.microsoft.com/office/drawing/2014/main" id="{C6D088A1-A3FA-1972-0D69-1EF460601C77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3503;p60">
                  <a:extLst>
                    <a:ext uri="{FF2B5EF4-FFF2-40B4-BE49-F238E27FC236}">
                      <a16:creationId xmlns:a16="http://schemas.microsoft.com/office/drawing/2014/main" id="{9A40866E-E164-A465-76E4-2603BC158174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" name="Google Shape;13504;p60">
                <a:extLst>
                  <a:ext uri="{FF2B5EF4-FFF2-40B4-BE49-F238E27FC236}">
                    <a16:creationId xmlns:a16="http://schemas.microsoft.com/office/drawing/2014/main" id="{A56D0420-ECFB-5155-168A-6FD1648C9365}"/>
                  </a:ext>
                </a:extLst>
              </p:cNvPr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28" name="Google Shape;13505;p60">
                  <a:extLst>
                    <a:ext uri="{FF2B5EF4-FFF2-40B4-BE49-F238E27FC236}">
                      <a16:creationId xmlns:a16="http://schemas.microsoft.com/office/drawing/2014/main" id="{1585BBE3-45BF-10D4-ADED-019EA39D1816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3506;p60">
                  <a:extLst>
                    <a:ext uri="{FF2B5EF4-FFF2-40B4-BE49-F238E27FC236}">
                      <a16:creationId xmlns:a16="http://schemas.microsoft.com/office/drawing/2014/main" id="{830079AE-9EFB-A4AE-5669-BD069020164F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3507;p60">
                  <a:extLst>
                    <a:ext uri="{FF2B5EF4-FFF2-40B4-BE49-F238E27FC236}">
                      <a16:creationId xmlns:a16="http://schemas.microsoft.com/office/drawing/2014/main" id="{75D15E8E-CC2F-5BA1-7182-38CDDE981AC0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3508;p60">
                  <a:extLst>
                    <a:ext uri="{FF2B5EF4-FFF2-40B4-BE49-F238E27FC236}">
                      <a16:creationId xmlns:a16="http://schemas.microsoft.com/office/drawing/2014/main" id="{4297665C-DB06-E5B9-E4CD-98ED2DA876D1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6" name="Google Shape;13542;p60">
            <a:extLst>
              <a:ext uri="{FF2B5EF4-FFF2-40B4-BE49-F238E27FC236}">
                <a16:creationId xmlns:a16="http://schemas.microsoft.com/office/drawing/2014/main" id="{5A7FC2BB-AB6D-0969-3B3D-C86CB1264AA5}"/>
              </a:ext>
            </a:extLst>
          </p:cNvPr>
          <p:cNvGrpSpPr/>
          <p:nvPr/>
        </p:nvGrpSpPr>
        <p:grpSpPr>
          <a:xfrm>
            <a:off x="974740" y="2714146"/>
            <a:ext cx="1268207" cy="638939"/>
            <a:chOff x="3967651" y="3645904"/>
            <a:chExt cx="1479304" cy="745292"/>
          </a:xfrm>
        </p:grpSpPr>
        <p:grpSp>
          <p:nvGrpSpPr>
            <p:cNvPr id="37" name="Google Shape;13543;p60">
              <a:extLst>
                <a:ext uri="{FF2B5EF4-FFF2-40B4-BE49-F238E27FC236}">
                  <a16:creationId xmlns:a16="http://schemas.microsoft.com/office/drawing/2014/main" id="{84637816-1623-EE0A-BF18-F9D72083554A}"/>
                </a:ext>
              </a:extLst>
            </p:cNvPr>
            <p:cNvGrpSpPr/>
            <p:nvPr/>
          </p:nvGrpSpPr>
          <p:grpSpPr>
            <a:xfrm>
              <a:off x="3967651" y="4009026"/>
              <a:ext cx="1479304" cy="382170"/>
              <a:chOff x="3967651" y="4009026"/>
              <a:chExt cx="1479304" cy="382170"/>
            </a:xfrm>
          </p:grpSpPr>
          <p:grpSp>
            <p:nvGrpSpPr>
              <p:cNvPr id="49" name="Google Shape;13544;p60">
                <a:extLst>
                  <a:ext uri="{FF2B5EF4-FFF2-40B4-BE49-F238E27FC236}">
                    <a16:creationId xmlns:a16="http://schemas.microsoft.com/office/drawing/2014/main" id="{AE772F34-195D-742A-DA15-337BD49CCE81}"/>
                  </a:ext>
                </a:extLst>
              </p:cNvPr>
              <p:cNvGrpSpPr/>
              <p:nvPr/>
            </p:nvGrpSpPr>
            <p:grpSpPr>
              <a:xfrm>
                <a:off x="4892216" y="4195630"/>
                <a:ext cx="554739" cy="195566"/>
                <a:chOff x="3604375" y="4892160"/>
                <a:chExt cx="1651500" cy="582215"/>
              </a:xfrm>
            </p:grpSpPr>
            <p:sp>
              <p:nvSpPr>
                <p:cNvPr id="56" name="Google Shape;13545;p60">
                  <a:extLst>
                    <a:ext uri="{FF2B5EF4-FFF2-40B4-BE49-F238E27FC236}">
                      <a16:creationId xmlns:a16="http://schemas.microsoft.com/office/drawing/2014/main" id="{72B16207-77E5-78D7-0AB9-39486139F735}"/>
                    </a:ext>
                  </a:extLst>
                </p:cNvPr>
                <p:cNvSpPr/>
                <p:nvPr/>
              </p:nvSpPr>
              <p:spPr>
                <a:xfrm>
                  <a:off x="3604375" y="4892160"/>
                  <a:ext cx="1651500" cy="1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60" h="5873" extrusionOk="0">
                      <a:moveTo>
                        <a:pt x="1" y="0"/>
                      </a:moveTo>
                      <a:lnTo>
                        <a:pt x="7340" y="5872"/>
                      </a:lnTo>
                      <a:lnTo>
                        <a:pt x="66060" y="5872"/>
                      </a:lnTo>
                      <a:lnTo>
                        <a:pt x="5138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13546;p60">
                  <a:extLst>
                    <a:ext uri="{FF2B5EF4-FFF2-40B4-BE49-F238E27FC236}">
                      <a16:creationId xmlns:a16="http://schemas.microsoft.com/office/drawing/2014/main" id="{198D8FCB-9B52-0EC4-E536-70B046BF74A2}"/>
                    </a:ext>
                  </a:extLst>
                </p:cNvPr>
                <p:cNvSpPr/>
                <p:nvPr/>
              </p:nvSpPr>
              <p:spPr>
                <a:xfrm>
                  <a:off x="3787875" y="5033975"/>
                  <a:ext cx="1468000" cy="44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20" h="17616" extrusionOk="0">
                      <a:moveTo>
                        <a:pt x="0" y="0"/>
                      </a:moveTo>
                      <a:lnTo>
                        <a:pt x="0" y="17615"/>
                      </a:lnTo>
                      <a:lnTo>
                        <a:pt x="58720" y="17615"/>
                      </a:lnTo>
                      <a:lnTo>
                        <a:pt x="58720" y="0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0" name="Google Shape;13547;p60">
                <a:extLst>
                  <a:ext uri="{FF2B5EF4-FFF2-40B4-BE49-F238E27FC236}">
                    <a16:creationId xmlns:a16="http://schemas.microsoft.com/office/drawing/2014/main" id="{A8533B5C-6186-7203-F835-A8704CCC4760}"/>
                  </a:ext>
                </a:extLst>
              </p:cNvPr>
              <p:cNvGrpSpPr/>
              <p:nvPr/>
            </p:nvGrpSpPr>
            <p:grpSpPr>
              <a:xfrm>
                <a:off x="3967651" y="4146303"/>
                <a:ext cx="579402" cy="244893"/>
                <a:chOff x="851875" y="4745310"/>
                <a:chExt cx="1724925" cy="729065"/>
              </a:xfrm>
            </p:grpSpPr>
            <p:sp>
              <p:nvSpPr>
                <p:cNvPr id="54" name="Google Shape;13548;p60">
                  <a:extLst>
                    <a:ext uri="{FF2B5EF4-FFF2-40B4-BE49-F238E27FC236}">
                      <a16:creationId xmlns:a16="http://schemas.microsoft.com/office/drawing/2014/main" id="{5AF347DB-E685-54E5-EA8B-10964BC447EE}"/>
                    </a:ext>
                  </a:extLst>
                </p:cNvPr>
                <p:cNvSpPr/>
                <p:nvPr/>
              </p:nvSpPr>
              <p:spPr>
                <a:xfrm>
                  <a:off x="851925" y="4745310"/>
                  <a:ext cx="1724875" cy="14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95" h="5875" extrusionOk="0">
                      <a:moveTo>
                        <a:pt x="14679" y="0"/>
                      </a:moveTo>
                      <a:lnTo>
                        <a:pt x="1" y="5874"/>
                      </a:lnTo>
                      <a:lnTo>
                        <a:pt x="58718" y="5874"/>
                      </a:lnTo>
                      <a:lnTo>
                        <a:pt x="6899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3549;p60">
                  <a:extLst>
                    <a:ext uri="{FF2B5EF4-FFF2-40B4-BE49-F238E27FC236}">
                      <a16:creationId xmlns:a16="http://schemas.microsoft.com/office/drawing/2014/main" id="{89723B35-3A43-EA18-BEFA-D67B420A5D49}"/>
                    </a:ext>
                  </a:extLst>
                </p:cNvPr>
                <p:cNvSpPr/>
                <p:nvPr/>
              </p:nvSpPr>
              <p:spPr>
                <a:xfrm>
                  <a:off x="851875" y="4887175"/>
                  <a:ext cx="1468025" cy="58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21" h="23488" extrusionOk="0">
                      <a:moveTo>
                        <a:pt x="0" y="0"/>
                      </a:moveTo>
                      <a:lnTo>
                        <a:pt x="0" y="23487"/>
                      </a:lnTo>
                      <a:lnTo>
                        <a:pt x="58720" y="23487"/>
                      </a:lnTo>
                      <a:lnTo>
                        <a:pt x="58720" y="0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" name="Google Shape;13550;p60">
                <a:extLst>
                  <a:ext uri="{FF2B5EF4-FFF2-40B4-BE49-F238E27FC236}">
                    <a16:creationId xmlns:a16="http://schemas.microsoft.com/office/drawing/2014/main" id="{C73E396A-804D-4AAC-6BFC-97532F8C863F}"/>
                  </a:ext>
                </a:extLst>
              </p:cNvPr>
              <p:cNvGrpSpPr/>
              <p:nvPr/>
            </p:nvGrpSpPr>
            <p:grpSpPr>
              <a:xfrm>
                <a:off x="4460753" y="4009026"/>
                <a:ext cx="493110" cy="382170"/>
                <a:chOff x="2319875" y="4336625"/>
                <a:chExt cx="1468025" cy="1137750"/>
              </a:xfrm>
            </p:grpSpPr>
            <p:sp>
              <p:nvSpPr>
                <p:cNvPr id="52" name="Google Shape;13551;p60">
                  <a:extLst>
                    <a:ext uri="{FF2B5EF4-FFF2-40B4-BE49-F238E27FC236}">
                      <a16:creationId xmlns:a16="http://schemas.microsoft.com/office/drawing/2014/main" id="{25B4C474-3E61-6DED-6D71-F9A833FD5838}"/>
                    </a:ext>
                  </a:extLst>
                </p:cNvPr>
                <p:cNvSpPr/>
                <p:nvPr/>
              </p:nvSpPr>
              <p:spPr>
                <a:xfrm>
                  <a:off x="2319875" y="4336625"/>
                  <a:ext cx="1468025" cy="14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21" h="5875" extrusionOk="0">
                      <a:moveTo>
                        <a:pt x="14681" y="0"/>
                      </a:moveTo>
                      <a:lnTo>
                        <a:pt x="0" y="5874"/>
                      </a:lnTo>
                      <a:lnTo>
                        <a:pt x="58720" y="5874"/>
                      </a:lnTo>
                      <a:lnTo>
                        <a:pt x="4404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3552;p60">
                  <a:extLst>
                    <a:ext uri="{FF2B5EF4-FFF2-40B4-BE49-F238E27FC236}">
                      <a16:creationId xmlns:a16="http://schemas.microsoft.com/office/drawing/2014/main" id="{6586CD44-1E39-AA7C-5A36-CED2620D6D27}"/>
                    </a:ext>
                  </a:extLst>
                </p:cNvPr>
                <p:cNvSpPr/>
                <p:nvPr/>
              </p:nvSpPr>
              <p:spPr>
                <a:xfrm>
                  <a:off x="2319875" y="4483425"/>
                  <a:ext cx="1468025" cy="99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21" h="39638" extrusionOk="0">
                      <a:moveTo>
                        <a:pt x="0" y="0"/>
                      </a:moveTo>
                      <a:lnTo>
                        <a:pt x="0" y="39637"/>
                      </a:lnTo>
                      <a:lnTo>
                        <a:pt x="58720" y="39637"/>
                      </a:lnTo>
                      <a:lnTo>
                        <a:pt x="58720" y="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38" name="Google Shape;13553;p60">
              <a:extLst>
                <a:ext uri="{FF2B5EF4-FFF2-40B4-BE49-F238E27FC236}">
                  <a16:creationId xmlns:a16="http://schemas.microsoft.com/office/drawing/2014/main" id="{C55842B8-1BCD-025C-1706-067E7B26370F}"/>
                </a:ext>
              </a:extLst>
            </p:cNvPr>
            <p:cNvGrpSpPr/>
            <p:nvPr/>
          </p:nvGrpSpPr>
          <p:grpSpPr>
            <a:xfrm>
              <a:off x="4479443" y="3645904"/>
              <a:ext cx="455965" cy="388789"/>
              <a:chOff x="2957425" y="238100"/>
              <a:chExt cx="1910200" cy="1628775"/>
            </a:xfrm>
          </p:grpSpPr>
          <p:sp>
            <p:nvSpPr>
              <p:cNvPr id="39" name="Google Shape;13554;p60">
                <a:extLst>
                  <a:ext uri="{FF2B5EF4-FFF2-40B4-BE49-F238E27FC236}">
                    <a16:creationId xmlns:a16="http://schemas.microsoft.com/office/drawing/2014/main" id="{E5812F0F-51A7-A5B6-59D5-F606119143A7}"/>
                  </a:ext>
                </a:extLst>
              </p:cNvPr>
              <p:cNvSpPr/>
              <p:nvPr/>
            </p:nvSpPr>
            <p:spPr>
              <a:xfrm>
                <a:off x="4035900" y="239600"/>
                <a:ext cx="831725" cy="90635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6254" extrusionOk="0">
                    <a:moveTo>
                      <a:pt x="22705" y="0"/>
                    </a:moveTo>
                    <a:cubicBezTo>
                      <a:pt x="21111" y="0"/>
                      <a:pt x="19679" y="297"/>
                      <a:pt x="18461" y="685"/>
                    </a:cubicBezTo>
                    <a:cubicBezTo>
                      <a:pt x="17166" y="1102"/>
                      <a:pt x="15926" y="1669"/>
                      <a:pt x="14763" y="2373"/>
                    </a:cubicBezTo>
                    <a:cubicBezTo>
                      <a:pt x="13810" y="2945"/>
                      <a:pt x="13109" y="3505"/>
                      <a:pt x="12609" y="3900"/>
                    </a:cubicBezTo>
                    <a:lnTo>
                      <a:pt x="11977" y="4448"/>
                    </a:lnTo>
                    <a:lnTo>
                      <a:pt x="14023" y="6907"/>
                    </a:lnTo>
                    <a:lnTo>
                      <a:pt x="14679" y="6385"/>
                    </a:lnTo>
                    <a:cubicBezTo>
                      <a:pt x="15052" y="6124"/>
                      <a:pt x="15622" y="5698"/>
                      <a:pt x="16443" y="5255"/>
                    </a:cubicBezTo>
                    <a:cubicBezTo>
                      <a:pt x="17250" y="4815"/>
                      <a:pt x="18260" y="4326"/>
                      <a:pt x="19466" y="3977"/>
                    </a:cubicBezTo>
                    <a:cubicBezTo>
                      <a:pt x="20363" y="3713"/>
                      <a:pt x="21373" y="3535"/>
                      <a:pt x="22421" y="3535"/>
                    </a:cubicBezTo>
                    <a:cubicBezTo>
                      <a:pt x="22772" y="3535"/>
                      <a:pt x="23127" y="3555"/>
                      <a:pt x="23483" y="3599"/>
                    </a:cubicBezTo>
                    <a:cubicBezTo>
                      <a:pt x="24177" y="3661"/>
                      <a:pt x="24938" y="3905"/>
                      <a:pt x="25537" y="4168"/>
                    </a:cubicBezTo>
                    <a:cubicBezTo>
                      <a:pt x="25740" y="4271"/>
                      <a:pt x="25982" y="4377"/>
                      <a:pt x="26159" y="4475"/>
                    </a:cubicBezTo>
                    <a:cubicBezTo>
                      <a:pt x="26289" y="4568"/>
                      <a:pt x="26415" y="4659"/>
                      <a:pt x="26552" y="4740"/>
                    </a:cubicBezTo>
                    <a:cubicBezTo>
                      <a:pt x="26818" y="4941"/>
                      <a:pt x="27160" y="5171"/>
                      <a:pt x="27411" y="5458"/>
                    </a:cubicBezTo>
                    <a:cubicBezTo>
                      <a:pt x="28529" y="6528"/>
                      <a:pt x="29264" y="8171"/>
                      <a:pt x="29427" y="9930"/>
                    </a:cubicBezTo>
                    <a:cubicBezTo>
                      <a:pt x="29508" y="10808"/>
                      <a:pt x="29448" y="11723"/>
                      <a:pt x="29211" y="12589"/>
                    </a:cubicBezTo>
                    <a:cubicBezTo>
                      <a:pt x="29087" y="13020"/>
                      <a:pt x="28946" y="13451"/>
                      <a:pt x="28747" y="13853"/>
                    </a:cubicBezTo>
                    <a:lnTo>
                      <a:pt x="28677" y="14006"/>
                    </a:lnTo>
                    <a:cubicBezTo>
                      <a:pt x="28677" y="14006"/>
                      <a:pt x="28651" y="14062"/>
                      <a:pt x="28653" y="14062"/>
                    </a:cubicBezTo>
                    <a:cubicBezTo>
                      <a:pt x="28654" y="14062"/>
                      <a:pt x="28658" y="14055"/>
                      <a:pt x="28668" y="14038"/>
                    </a:cubicBezTo>
                    <a:lnTo>
                      <a:pt x="28668" y="14038"/>
                    </a:lnTo>
                    <a:lnTo>
                      <a:pt x="28618" y="14131"/>
                    </a:lnTo>
                    <a:lnTo>
                      <a:pt x="28409" y="14504"/>
                    </a:lnTo>
                    <a:cubicBezTo>
                      <a:pt x="28270" y="14744"/>
                      <a:pt x="28177" y="14878"/>
                      <a:pt x="28045" y="15084"/>
                    </a:cubicBezTo>
                    <a:cubicBezTo>
                      <a:pt x="26952" y="16678"/>
                      <a:pt x="25336" y="18021"/>
                      <a:pt x="23512" y="19098"/>
                    </a:cubicBezTo>
                    <a:cubicBezTo>
                      <a:pt x="21688" y="20170"/>
                      <a:pt x="19591" y="20984"/>
                      <a:pt x="17487" y="21695"/>
                    </a:cubicBezTo>
                    <a:cubicBezTo>
                      <a:pt x="15371" y="22408"/>
                      <a:pt x="13207" y="23019"/>
                      <a:pt x="11089" y="23679"/>
                    </a:cubicBezTo>
                    <a:cubicBezTo>
                      <a:pt x="9119" y="24319"/>
                      <a:pt x="6955" y="24728"/>
                      <a:pt x="4860" y="25736"/>
                    </a:cubicBezTo>
                    <a:cubicBezTo>
                      <a:pt x="3800" y="26233"/>
                      <a:pt x="2785" y="26940"/>
                      <a:pt x="1988" y="27763"/>
                    </a:cubicBezTo>
                    <a:cubicBezTo>
                      <a:pt x="1179" y="28589"/>
                      <a:pt x="468" y="29604"/>
                      <a:pt x="180" y="30868"/>
                    </a:cubicBezTo>
                    <a:cubicBezTo>
                      <a:pt x="32" y="31488"/>
                      <a:pt x="1" y="32165"/>
                      <a:pt x="135" y="32795"/>
                    </a:cubicBezTo>
                    <a:cubicBezTo>
                      <a:pt x="259" y="33436"/>
                      <a:pt x="470" y="33968"/>
                      <a:pt x="882" y="34540"/>
                    </a:cubicBezTo>
                    <a:cubicBezTo>
                      <a:pt x="1657" y="35540"/>
                      <a:pt x="2675" y="36002"/>
                      <a:pt x="3620" y="36184"/>
                    </a:cubicBezTo>
                    <a:cubicBezTo>
                      <a:pt x="3889" y="36231"/>
                      <a:pt x="4153" y="36254"/>
                      <a:pt x="4411" y="36254"/>
                    </a:cubicBezTo>
                    <a:cubicBezTo>
                      <a:pt x="5087" y="36254"/>
                      <a:pt x="5719" y="36098"/>
                      <a:pt x="6270" y="35808"/>
                    </a:cubicBezTo>
                    <a:cubicBezTo>
                      <a:pt x="6643" y="35617"/>
                      <a:pt x="6971" y="35351"/>
                      <a:pt x="7235" y="35026"/>
                    </a:cubicBezTo>
                    <a:cubicBezTo>
                      <a:pt x="7500" y="34722"/>
                      <a:pt x="7682" y="34200"/>
                      <a:pt x="7701" y="33901"/>
                    </a:cubicBezTo>
                    <a:cubicBezTo>
                      <a:pt x="7768" y="33237"/>
                      <a:pt x="7644" y="32706"/>
                      <a:pt x="7441" y="32268"/>
                    </a:cubicBezTo>
                    <a:cubicBezTo>
                      <a:pt x="7247" y="31835"/>
                      <a:pt x="6962" y="31483"/>
                      <a:pt x="6636" y="31342"/>
                    </a:cubicBezTo>
                    <a:cubicBezTo>
                      <a:pt x="6470" y="31265"/>
                      <a:pt x="6319" y="31239"/>
                      <a:pt x="6193" y="31239"/>
                    </a:cubicBezTo>
                    <a:cubicBezTo>
                      <a:pt x="6075" y="31239"/>
                      <a:pt x="5979" y="31261"/>
                      <a:pt x="5911" y="31284"/>
                    </a:cubicBezTo>
                    <a:lnTo>
                      <a:pt x="5700" y="31378"/>
                    </a:lnTo>
                    <a:cubicBezTo>
                      <a:pt x="5674" y="31404"/>
                      <a:pt x="6095" y="31342"/>
                      <a:pt x="6354" y="31717"/>
                    </a:cubicBezTo>
                    <a:cubicBezTo>
                      <a:pt x="6598" y="32045"/>
                      <a:pt x="6634" y="32854"/>
                      <a:pt x="6301" y="33558"/>
                    </a:cubicBezTo>
                    <a:cubicBezTo>
                      <a:pt x="6212" y="33840"/>
                      <a:pt x="5743" y="34057"/>
                      <a:pt x="5206" y="34057"/>
                    </a:cubicBezTo>
                    <a:cubicBezTo>
                      <a:pt x="4902" y="34057"/>
                      <a:pt x="4577" y="33987"/>
                      <a:pt x="4286" y="33822"/>
                    </a:cubicBezTo>
                    <a:cubicBezTo>
                      <a:pt x="3874" y="33620"/>
                      <a:pt x="3520" y="33237"/>
                      <a:pt x="3414" y="32898"/>
                    </a:cubicBezTo>
                    <a:cubicBezTo>
                      <a:pt x="3366" y="32720"/>
                      <a:pt x="3345" y="32536"/>
                      <a:pt x="3350" y="32352"/>
                    </a:cubicBezTo>
                    <a:cubicBezTo>
                      <a:pt x="3347" y="32156"/>
                      <a:pt x="3400" y="31959"/>
                      <a:pt x="3474" y="31739"/>
                    </a:cubicBezTo>
                    <a:cubicBezTo>
                      <a:pt x="3778" y="30851"/>
                      <a:pt x="4927" y="29589"/>
                      <a:pt x="6390" y="28955"/>
                    </a:cubicBezTo>
                    <a:cubicBezTo>
                      <a:pt x="7922" y="28220"/>
                      <a:pt x="9954" y="27823"/>
                      <a:pt x="12149" y="27157"/>
                    </a:cubicBezTo>
                    <a:cubicBezTo>
                      <a:pt x="14212" y="26537"/>
                      <a:pt x="16407" y="25946"/>
                      <a:pt x="18650" y="25219"/>
                    </a:cubicBezTo>
                    <a:cubicBezTo>
                      <a:pt x="20896" y="24481"/>
                      <a:pt x="23193" y="23644"/>
                      <a:pt x="25412" y="22377"/>
                    </a:cubicBezTo>
                    <a:cubicBezTo>
                      <a:pt x="27617" y="21130"/>
                      <a:pt x="29683" y="19416"/>
                      <a:pt x="31179" y="17202"/>
                    </a:cubicBezTo>
                    <a:cubicBezTo>
                      <a:pt x="31361" y="16927"/>
                      <a:pt x="31576" y="16577"/>
                      <a:pt x="31720" y="16321"/>
                    </a:cubicBezTo>
                    <a:lnTo>
                      <a:pt x="31926" y="15945"/>
                    </a:lnTo>
                    <a:lnTo>
                      <a:pt x="31976" y="15852"/>
                    </a:lnTo>
                    <a:lnTo>
                      <a:pt x="32055" y="15687"/>
                    </a:lnTo>
                    <a:lnTo>
                      <a:pt x="32160" y="15450"/>
                    </a:lnTo>
                    <a:cubicBezTo>
                      <a:pt x="32459" y="14827"/>
                      <a:pt x="32673" y="14179"/>
                      <a:pt x="32850" y="13528"/>
                    </a:cubicBezTo>
                    <a:cubicBezTo>
                      <a:pt x="33192" y="12218"/>
                      <a:pt x="33269" y="10875"/>
                      <a:pt x="33142" y="9583"/>
                    </a:cubicBezTo>
                    <a:cubicBezTo>
                      <a:pt x="32883" y="7000"/>
                      <a:pt x="31780" y="4549"/>
                      <a:pt x="29994" y="2837"/>
                    </a:cubicBezTo>
                    <a:cubicBezTo>
                      <a:pt x="29783" y="2615"/>
                      <a:pt x="29556" y="2411"/>
                      <a:pt x="29309" y="2227"/>
                    </a:cubicBezTo>
                    <a:cubicBezTo>
                      <a:pt x="29060" y="2040"/>
                      <a:pt x="28862" y="1846"/>
                      <a:pt x="28570" y="1676"/>
                    </a:cubicBezTo>
                    <a:cubicBezTo>
                      <a:pt x="28292" y="1502"/>
                      <a:pt x="28010" y="1337"/>
                      <a:pt x="27732" y="1176"/>
                    </a:cubicBezTo>
                    <a:cubicBezTo>
                      <a:pt x="27488" y="1054"/>
                      <a:pt x="27289" y="975"/>
                      <a:pt x="27066" y="872"/>
                    </a:cubicBezTo>
                    <a:cubicBezTo>
                      <a:pt x="25934" y="398"/>
                      <a:pt x="24917" y="147"/>
                      <a:pt x="23871" y="54"/>
                    </a:cubicBezTo>
                    <a:cubicBezTo>
                      <a:pt x="23474" y="17"/>
                      <a:pt x="23085" y="0"/>
                      <a:pt x="22705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555;p60">
                <a:extLst>
                  <a:ext uri="{FF2B5EF4-FFF2-40B4-BE49-F238E27FC236}">
                    <a16:creationId xmlns:a16="http://schemas.microsoft.com/office/drawing/2014/main" id="{0FAF7AC3-D76D-EF77-B965-DB16E128EE08}"/>
                  </a:ext>
                </a:extLst>
              </p:cNvPr>
              <p:cNvSpPr/>
              <p:nvPr/>
            </p:nvSpPr>
            <p:spPr>
              <a:xfrm>
                <a:off x="4062725" y="270525"/>
                <a:ext cx="775400" cy="855625"/>
              </a:xfrm>
              <a:custGeom>
                <a:avLst/>
                <a:gdLst/>
                <a:ahLst/>
                <a:cxnLst/>
                <a:rect l="l" t="t" r="r" b="b"/>
                <a:pathLst>
                  <a:path w="31016" h="34225" extrusionOk="0">
                    <a:moveTo>
                      <a:pt x="4627" y="30141"/>
                    </a:moveTo>
                    <a:cubicBezTo>
                      <a:pt x="4626" y="30143"/>
                      <a:pt x="4626" y="30145"/>
                      <a:pt x="4628" y="30145"/>
                    </a:cubicBezTo>
                    <a:lnTo>
                      <a:pt x="4628" y="30145"/>
                    </a:lnTo>
                    <a:cubicBezTo>
                      <a:pt x="4627" y="30144"/>
                      <a:pt x="4627" y="30143"/>
                      <a:pt x="4627" y="30141"/>
                    </a:cubicBezTo>
                    <a:close/>
                    <a:moveTo>
                      <a:pt x="4628" y="30145"/>
                    </a:moveTo>
                    <a:cubicBezTo>
                      <a:pt x="4629" y="30146"/>
                      <a:pt x="4631" y="30147"/>
                      <a:pt x="4633" y="30147"/>
                    </a:cubicBezTo>
                    <a:cubicBezTo>
                      <a:pt x="4634" y="30147"/>
                      <a:pt x="4634" y="30147"/>
                      <a:pt x="4636" y="30147"/>
                    </a:cubicBezTo>
                    <a:lnTo>
                      <a:pt x="4636" y="30147"/>
                    </a:lnTo>
                    <a:cubicBezTo>
                      <a:pt x="4635" y="30147"/>
                      <a:pt x="4635" y="30147"/>
                      <a:pt x="4635" y="30147"/>
                    </a:cubicBezTo>
                    <a:cubicBezTo>
                      <a:pt x="4632" y="30147"/>
                      <a:pt x="4630" y="30146"/>
                      <a:pt x="4628" y="30145"/>
                    </a:cubicBezTo>
                    <a:close/>
                    <a:moveTo>
                      <a:pt x="21530" y="0"/>
                    </a:moveTo>
                    <a:cubicBezTo>
                      <a:pt x="20130" y="0"/>
                      <a:pt x="18844" y="256"/>
                      <a:pt x="17738" y="602"/>
                    </a:cubicBezTo>
                    <a:cubicBezTo>
                      <a:pt x="16529" y="983"/>
                      <a:pt x="15368" y="1502"/>
                      <a:pt x="14279" y="2146"/>
                    </a:cubicBezTo>
                    <a:cubicBezTo>
                      <a:pt x="13369" y="2670"/>
                      <a:pt x="12713" y="3183"/>
                      <a:pt x="12258" y="3530"/>
                    </a:cubicBezTo>
                    <a:lnTo>
                      <a:pt x="11617" y="4068"/>
                    </a:lnTo>
                    <a:lnTo>
                      <a:pt x="12234" y="4813"/>
                    </a:lnTo>
                    <a:lnTo>
                      <a:pt x="12881" y="4279"/>
                    </a:lnTo>
                    <a:cubicBezTo>
                      <a:pt x="13297" y="3973"/>
                      <a:pt x="13912" y="3496"/>
                      <a:pt x="14779" y="3008"/>
                    </a:cubicBezTo>
                    <a:cubicBezTo>
                      <a:pt x="15808" y="2412"/>
                      <a:pt x="16902" y="1936"/>
                      <a:pt x="18039" y="1588"/>
                    </a:cubicBezTo>
                    <a:cubicBezTo>
                      <a:pt x="19049" y="1281"/>
                      <a:pt x="20205" y="1064"/>
                      <a:pt x="21437" y="1064"/>
                    </a:cubicBezTo>
                    <a:cubicBezTo>
                      <a:pt x="21800" y="1064"/>
                      <a:pt x="22170" y="1083"/>
                      <a:pt x="22544" y="1124"/>
                    </a:cubicBezTo>
                    <a:cubicBezTo>
                      <a:pt x="23363" y="1198"/>
                      <a:pt x="24213" y="1442"/>
                      <a:pt x="24998" y="1782"/>
                    </a:cubicBezTo>
                    <a:cubicBezTo>
                      <a:pt x="25206" y="1883"/>
                      <a:pt x="25433" y="1981"/>
                      <a:pt x="25634" y="2089"/>
                    </a:cubicBezTo>
                    <a:lnTo>
                      <a:pt x="26183" y="2433"/>
                    </a:lnTo>
                    <a:cubicBezTo>
                      <a:pt x="26537" y="2694"/>
                      <a:pt x="26927" y="2962"/>
                      <a:pt x="27241" y="3305"/>
                    </a:cubicBezTo>
                    <a:cubicBezTo>
                      <a:pt x="28593" y="4597"/>
                      <a:pt x="29462" y="6522"/>
                      <a:pt x="29663" y="8571"/>
                    </a:cubicBezTo>
                    <a:cubicBezTo>
                      <a:pt x="29888" y="10637"/>
                      <a:pt x="29323" y="12791"/>
                      <a:pt x="28083" y="14598"/>
                    </a:cubicBezTo>
                    <a:cubicBezTo>
                      <a:pt x="26853" y="16415"/>
                      <a:pt x="25081" y="17897"/>
                      <a:pt x="23116" y="19029"/>
                    </a:cubicBezTo>
                    <a:cubicBezTo>
                      <a:pt x="21151" y="20168"/>
                      <a:pt x="18980" y="20987"/>
                      <a:pt x="16826" y="21708"/>
                    </a:cubicBezTo>
                    <a:cubicBezTo>
                      <a:pt x="14664" y="22423"/>
                      <a:pt x="12488" y="23024"/>
                      <a:pt x="10389" y="23666"/>
                    </a:cubicBezTo>
                    <a:cubicBezTo>
                      <a:pt x="8338" y="24314"/>
                      <a:pt x="6224" y="24716"/>
                      <a:pt x="4321" y="25624"/>
                    </a:cubicBezTo>
                    <a:cubicBezTo>
                      <a:pt x="3368" y="26069"/>
                      <a:pt x="2495" y="26677"/>
                      <a:pt x="1791" y="27395"/>
                    </a:cubicBezTo>
                    <a:cubicBezTo>
                      <a:pt x="1082" y="28106"/>
                      <a:pt x="508" y="28965"/>
                      <a:pt x="259" y="29935"/>
                    </a:cubicBezTo>
                    <a:cubicBezTo>
                      <a:pt x="0" y="30909"/>
                      <a:pt x="170" y="31941"/>
                      <a:pt x="694" y="32731"/>
                    </a:cubicBezTo>
                    <a:cubicBezTo>
                      <a:pt x="1235" y="33501"/>
                      <a:pt x="2023" y="33935"/>
                      <a:pt x="2782" y="34121"/>
                    </a:cubicBezTo>
                    <a:cubicBezTo>
                      <a:pt x="3070" y="34191"/>
                      <a:pt x="3358" y="34225"/>
                      <a:pt x="3638" y="34225"/>
                    </a:cubicBezTo>
                    <a:cubicBezTo>
                      <a:pt x="4106" y="34225"/>
                      <a:pt x="4553" y="34131"/>
                      <a:pt x="4946" y="33954"/>
                    </a:cubicBezTo>
                    <a:cubicBezTo>
                      <a:pt x="5250" y="33820"/>
                      <a:pt x="5523" y="33623"/>
                      <a:pt x="5748" y="33379"/>
                    </a:cubicBezTo>
                    <a:cubicBezTo>
                      <a:pt x="5965" y="33145"/>
                      <a:pt x="6087" y="32805"/>
                      <a:pt x="6138" y="32544"/>
                    </a:cubicBezTo>
                    <a:cubicBezTo>
                      <a:pt x="6332" y="31462"/>
                      <a:pt x="5963" y="30567"/>
                      <a:pt x="5465" y="30236"/>
                    </a:cubicBezTo>
                    <a:cubicBezTo>
                      <a:pt x="5261" y="30119"/>
                      <a:pt x="5087" y="30085"/>
                      <a:pt x="4953" y="30085"/>
                    </a:cubicBezTo>
                    <a:cubicBezTo>
                      <a:pt x="4777" y="30085"/>
                      <a:pt x="4666" y="30143"/>
                      <a:pt x="4636" y="30147"/>
                    </a:cubicBezTo>
                    <a:lnTo>
                      <a:pt x="4636" y="30147"/>
                    </a:lnTo>
                    <a:cubicBezTo>
                      <a:pt x="4659" y="30146"/>
                      <a:pt x="4725" y="30130"/>
                      <a:pt x="4819" y="30130"/>
                    </a:cubicBezTo>
                    <a:cubicBezTo>
                      <a:pt x="4961" y="30130"/>
                      <a:pt x="5166" y="30167"/>
                      <a:pt x="5381" y="30349"/>
                    </a:cubicBezTo>
                    <a:cubicBezTo>
                      <a:pt x="5760" y="30682"/>
                      <a:pt x="5968" y="31534"/>
                      <a:pt x="5719" y="32443"/>
                    </a:cubicBezTo>
                    <a:cubicBezTo>
                      <a:pt x="5587" y="33111"/>
                      <a:pt x="4764" y="33560"/>
                      <a:pt x="3860" y="33560"/>
                    </a:cubicBezTo>
                    <a:cubicBezTo>
                      <a:pt x="3569" y="33560"/>
                      <a:pt x="3269" y="33514"/>
                      <a:pt x="2980" y="33413"/>
                    </a:cubicBezTo>
                    <a:cubicBezTo>
                      <a:pt x="2382" y="33216"/>
                      <a:pt x="1798" y="32805"/>
                      <a:pt x="1458" y="32235"/>
                    </a:cubicBezTo>
                    <a:cubicBezTo>
                      <a:pt x="1125" y="31682"/>
                      <a:pt x="1044" y="30904"/>
                      <a:pt x="1252" y="30198"/>
                    </a:cubicBezTo>
                    <a:cubicBezTo>
                      <a:pt x="1688" y="28745"/>
                      <a:pt x="3091" y="27381"/>
                      <a:pt x="4783" y="26591"/>
                    </a:cubicBezTo>
                    <a:cubicBezTo>
                      <a:pt x="6511" y="25758"/>
                      <a:pt x="8589" y="25356"/>
                      <a:pt x="10703" y="24695"/>
                    </a:cubicBezTo>
                    <a:cubicBezTo>
                      <a:pt x="12785" y="24061"/>
                      <a:pt x="14968" y="23460"/>
                      <a:pt x="17166" y="22734"/>
                    </a:cubicBezTo>
                    <a:cubicBezTo>
                      <a:pt x="19361" y="22002"/>
                      <a:pt x="21587" y="21171"/>
                      <a:pt x="23662" y="19972"/>
                    </a:cubicBezTo>
                    <a:cubicBezTo>
                      <a:pt x="25730" y="18782"/>
                      <a:pt x="27636" y="17205"/>
                      <a:pt x="28990" y="15211"/>
                    </a:cubicBezTo>
                    <a:cubicBezTo>
                      <a:pt x="30357" y="13236"/>
                      <a:pt x="31015" y="10761"/>
                      <a:pt x="30757" y="8468"/>
                    </a:cubicBezTo>
                    <a:cubicBezTo>
                      <a:pt x="30537" y="6175"/>
                      <a:pt x="29567" y="4006"/>
                      <a:pt x="28016" y="2517"/>
                    </a:cubicBezTo>
                    <a:cubicBezTo>
                      <a:pt x="27652" y="2122"/>
                      <a:pt x="27221" y="1818"/>
                      <a:pt x="26791" y="1507"/>
                    </a:cubicBezTo>
                    <a:lnTo>
                      <a:pt x="26108" y="1091"/>
                    </a:lnTo>
                    <a:cubicBezTo>
                      <a:pt x="25888" y="976"/>
                      <a:pt x="25673" y="887"/>
                      <a:pt x="25457" y="787"/>
                    </a:cubicBezTo>
                    <a:cubicBezTo>
                      <a:pt x="24512" y="384"/>
                      <a:pt x="23585" y="138"/>
                      <a:pt x="22659" y="56"/>
                    </a:cubicBezTo>
                    <a:cubicBezTo>
                      <a:pt x="22276" y="18"/>
                      <a:pt x="21899" y="0"/>
                      <a:pt x="21530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13556;p60">
                <a:extLst>
                  <a:ext uri="{FF2B5EF4-FFF2-40B4-BE49-F238E27FC236}">
                    <a16:creationId xmlns:a16="http://schemas.microsoft.com/office/drawing/2014/main" id="{E35EFD56-C299-5F50-DAF0-095F16A505D5}"/>
                  </a:ext>
                </a:extLst>
              </p:cNvPr>
              <p:cNvSpPr/>
              <p:nvPr/>
            </p:nvSpPr>
            <p:spPr>
              <a:xfrm>
                <a:off x="2957425" y="254350"/>
                <a:ext cx="842900" cy="896500"/>
              </a:xfrm>
              <a:custGeom>
                <a:avLst/>
                <a:gdLst/>
                <a:ahLst/>
                <a:cxnLst/>
                <a:rect l="l" t="t" r="r" b="b"/>
                <a:pathLst>
                  <a:path w="33716" h="35860" extrusionOk="0">
                    <a:moveTo>
                      <a:pt x="10613" y="1"/>
                    </a:moveTo>
                    <a:cubicBezTo>
                      <a:pt x="10145" y="1"/>
                      <a:pt x="9663" y="27"/>
                      <a:pt x="9169" y="83"/>
                    </a:cubicBezTo>
                    <a:cubicBezTo>
                      <a:pt x="8120" y="196"/>
                      <a:pt x="7110" y="471"/>
                      <a:pt x="5987" y="969"/>
                    </a:cubicBezTo>
                    <a:cubicBezTo>
                      <a:pt x="5769" y="1077"/>
                      <a:pt x="5573" y="1158"/>
                      <a:pt x="5329" y="1288"/>
                    </a:cubicBezTo>
                    <a:cubicBezTo>
                      <a:pt x="5054" y="1453"/>
                      <a:pt x="4776" y="1623"/>
                      <a:pt x="4501" y="1805"/>
                    </a:cubicBezTo>
                    <a:cubicBezTo>
                      <a:pt x="4211" y="1982"/>
                      <a:pt x="4020" y="2180"/>
                      <a:pt x="3773" y="2374"/>
                    </a:cubicBezTo>
                    <a:cubicBezTo>
                      <a:pt x="3531" y="2561"/>
                      <a:pt x="3306" y="2769"/>
                      <a:pt x="3103" y="2997"/>
                    </a:cubicBezTo>
                    <a:cubicBezTo>
                      <a:pt x="1353" y="4746"/>
                      <a:pt x="305" y="7222"/>
                      <a:pt x="101" y="9807"/>
                    </a:cubicBezTo>
                    <a:cubicBezTo>
                      <a:pt x="1" y="11104"/>
                      <a:pt x="108" y="12445"/>
                      <a:pt x="477" y="13744"/>
                    </a:cubicBezTo>
                    <a:cubicBezTo>
                      <a:pt x="669" y="14393"/>
                      <a:pt x="896" y="15037"/>
                      <a:pt x="1207" y="15655"/>
                    </a:cubicBezTo>
                    <a:lnTo>
                      <a:pt x="1317" y="15887"/>
                    </a:lnTo>
                    <a:lnTo>
                      <a:pt x="1399" y="16050"/>
                    </a:lnTo>
                    <a:lnTo>
                      <a:pt x="1454" y="16143"/>
                    </a:lnTo>
                    <a:lnTo>
                      <a:pt x="1664" y="16514"/>
                    </a:lnTo>
                    <a:cubicBezTo>
                      <a:pt x="1815" y="16768"/>
                      <a:pt x="2038" y="17112"/>
                      <a:pt x="2227" y="17383"/>
                    </a:cubicBezTo>
                    <a:cubicBezTo>
                      <a:pt x="3768" y="19563"/>
                      <a:pt x="5870" y="21234"/>
                      <a:pt x="8101" y="22431"/>
                    </a:cubicBezTo>
                    <a:cubicBezTo>
                      <a:pt x="10346" y="23652"/>
                      <a:pt x="12661" y="24439"/>
                      <a:pt x="14923" y="25131"/>
                    </a:cubicBezTo>
                    <a:cubicBezTo>
                      <a:pt x="17183" y="25811"/>
                      <a:pt x="19387" y="26354"/>
                      <a:pt x="21465" y="26929"/>
                    </a:cubicBezTo>
                    <a:cubicBezTo>
                      <a:pt x="23674" y="27549"/>
                      <a:pt x="25714" y="27901"/>
                      <a:pt x="27263" y="28605"/>
                    </a:cubicBezTo>
                    <a:cubicBezTo>
                      <a:pt x="28737" y="29208"/>
                      <a:pt x="29912" y="30443"/>
                      <a:pt x="30235" y="31324"/>
                    </a:cubicBezTo>
                    <a:cubicBezTo>
                      <a:pt x="30314" y="31544"/>
                      <a:pt x="30372" y="31738"/>
                      <a:pt x="30372" y="31934"/>
                    </a:cubicBezTo>
                    <a:cubicBezTo>
                      <a:pt x="30382" y="32118"/>
                      <a:pt x="30362" y="32303"/>
                      <a:pt x="30319" y="32482"/>
                    </a:cubicBezTo>
                    <a:cubicBezTo>
                      <a:pt x="30221" y="32825"/>
                      <a:pt x="29876" y="33215"/>
                      <a:pt x="29470" y="33423"/>
                    </a:cubicBezTo>
                    <a:cubicBezTo>
                      <a:pt x="29168" y="33604"/>
                      <a:pt x="28826" y="33680"/>
                      <a:pt x="28510" y="33680"/>
                    </a:cubicBezTo>
                    <a:cubicBezTo>
                      <a:pt x="27991" y="33680"/>
                      <a:pt x="27541" y="33476"/>
                      <a:pt x="27447" y="33203"/>
                    </a:cubicBezTo>
                    <a:cubicBezTo>
                      <a:pt x="27102" y="32509"/>
                      <a:pt x="27119" y="31700"/>
                      <a:pt x="27356" y="31364"/>
                    </a:cubicBezTo>
                    <a:cubicBezTo>
                      <a:pt x="27607" y="30981"/>
                      <a:pt x="28028" y="31037"/>
                      <a:pt x="28000" y="31010"/>
                    </a:cubicBezTo>
                    <a:lnTo>
                      <a:pt x="27789" y="30922"/>
                    </a:lnTo>
                    <a:cubicBezTo>
                      <a:pt x="27724" y="30901"/>
                      <a:pt x="27634" y="30882"/>
                      <a:pt x="27526" y="30882"/>
                    </a:cubicBezTo>
                    <a:cubicBezTo>
                      <a:pt x="27395" y="30882"/>
                      <a:pt x="27238" y="30910"/>
                      <a:pt x="27064" y="30996"/>
                    </a:cubicBezTo>
                    <a:cubicBezTo>
                      <a:pt x="26741" y="31144"/>
                      <a:pt x="26465" y="31501"/>
                      <a:pt x="26279" y="31937"/>
                    </a:cubicBezTo>
                    <a:cubicBezTo>
                      <a:pt x="26087" y="32379"/>
                      <a:pt x="25975" y="32913"/>
                      <a:pt x="26056" y="33576"/>
                    </a:cubicBezTo>
                    <a:cubicBezTo>
                      <a:pt x="26082" y="33875"/>
                      <a:pt x="26274" y="34392"/>
                      <a:pt x="26544" y="34692"/>
                    </a:cubicBezTo>
                    <a:cubicBezTo>
                      <a:pt x="26815" y="35010"/>
                      <a:pt x="27150" y="35269"/>
                      <a:pt x="27526" y="35453"/>
                    </a:cubicBezTo>
                    <a:cubicBezTo>
                      <a:pt x="28058" y="35717"/>
                      <a:pt x="28661" y="35859"/>
                      <a:pt x="29301" y="35859"/>
                    </a:cubicBezTo>
                    <a:cubicBezTo>
                      <a:pt x="29589" y="35859"/>
                      <a:pt x="29884" y="35831"/>
                      <a:pt x="30183" y="35771"/>
                    </a:cubicBezTo>
                    <a:cubicBezTo>
                      <a:pt x="31126" y="35568"/>
                      <a:pt x="32134" y="35087"/>
                      <a:pt x="32885" y="34067"/>
                    </a:cubicBezTo>
                    <a:cubicBezTo>
                      <a:pt x="33287" y="33485"/>
                      <a:pt x="33484" y="32951"/>
                      <a:pt x="33596" y="32308"/>
                    </a:cubicBezTo>
                    <a:cubicBezTo>
                      <a:pt x="33716" y="31673"/>
                      <a:pt x="33670" y="30998"/>
                      <a:pt x="33510" y="30381"/>
                    </a:cubicBezTo>
                    <a:cubicBezTo>
                      <a:pt x="33194" y="29124"/>
                      <a:pt x="32462" y="28123"/>
                      <a:pt x="31638" y="27317"/>
                    </a:cubicBezTo>
                    <a:cubicBezTo>
                      <a:pt x="30822" y="26508"/>
                      <a:pt x="29793" y="25825"/>
                      <a:pt x="28723" y="25349"/>
                    </a:cubicBezTo>
                    <a:cubicBezTo>
                      <a:pt x="26604" y="24389"/>
                      <a:pt x="24436" y="24025"/>
                      <a:pt x="22451" y="23427"/>
                    </a:cubicBezTo>
                    <a:cubicBezTo>
                      <a:pt x="20318" y="22812"/>
                      <a:pt x="18143" y="22249"/>
                      <a:pt x="16012" y="21581"/>
                    </a:cubicBezTo>
                    <a:cubicBezTo>
                      <a:pt x="13894" y="20914"/>
                      <a:pt x="11778" y="20148"/>
                      <a:pt x="9935" y="19113"/>
                    </a:cubicBezTo>
                    <a:cubicBezTo>
                      <a:pt x="8084" y="18075"/>
                      <a:pt x="6442" y="16765"/>
                      <a:pt x="5315" y="15193"/>
                    </a:cubicBezTo>
                    <a:cubicBezTo>
                      <a:pt x="5178" y="14991"/>
                      <a:pt x="5082" y="14862"/>
                      <a:pt x="4939" y="14625"/>
                    </a:cubicBezTo>
                    <a:lnTo>
                      <a:pt x="4723" y="14254"/>
                    </a:lnTo>
                    <a:lnTo>
                      <a:pt x="4679" y="14181"/>
                    </a:lnTo>
                    <a:lnTo>
                      <a:pt x="4679" y="14181"/>
                    </a:lnTo>
                    <a:cubicBezTo>
                      <a:pt x="4682" y="14186"/>
                      <a:pt x="4684" y="14188"/>
                      <a:pt x="4684" y="14188"/>
                    </a:cubicBezTo>
                    <a:cubicBezTo>
                      <a:pt x="4687" y="14188"/>
                      <a:pt x="4659" y="14132"/>
                      <a:pt x="4659" y="14132"/>
                    </a:cubicBezTo>
                    <a:lnTo>
                      <a:pt x="4587" y="13979"/>
                    </a:lnTo>
                    <a:cubicBezTo>
                      <a:pt x="4379" y="13582"/>
                      <a:pt x="4228" y="13156"/>
                      <a:pt x="4096" y="12727"/>
                    </a:cubicBezTo>
                    <a:cubicBezTo>
                      <a:pt x="3838" y="11865"/>
                      <a:pt x="3761" y="10953"/>
                      <a:pt x="3823" y="10072"/>
                    </a:cubicBezTo>
                    <a:cubicBezTo>
                      <a:pt x="3948" y="8311"/>
                      <a:pt x="4649" y="6654"/>
                      <a:pt x="5743" y="5558"/>
                    </a:cubicBezTo>
                    <a:cubicBezTo>
                      <a:pt x="5987" y="5268"/>
                      <a:pt x="6325" y="5029"/>
                      <a:pt x="6586" y="4823"/>
                    </a:cubicBezTo>
                    <a:cubicBezTo>
                      <a:pt x="6720" y="4737"/>
                      <a:pt x="6847" y="4646"/>
                      <a:pt x="6971" y="4550"/>
                    </a:cubicBezTo>
                    <a:cubicBezTo>
                      <a:pt x="7148" y="4447"/>
                      <a:pt x="7388" y="4335"/>
                      <a:pt x="7589" y="4229"/>
                    </a:cubicBezTo>
                    <a:cubicBezTo>
                      <a:pt x="8180" y="3952"/>
                      <a:pt x="8936" y="3693"/>
                      <a:pt x="9631" y="3614"/>
                    </a:cubicBezTo>
                    <a:cubicBezTo>
                      <a:pt x="10052" y="3554"/>
                      <a:pt x="10473" y="3527"/>
                      <a:pt x="10888" y="3527"/>
                    </a:cubicBezTo>
                    <a:cubicBezTo>
                      <a:pt x="11865" y="3527"/>
                      <a:pt x="12809" y="3678"/>
                      <a:pt x="13654" y="3909"/>
                    </a:cubicBezTo>
                    <a:cubicBezTo>
                      <a:pt x="14866" y="4232"/>
                      <a:pt x="15888" y="4699"/>
                      <a:pt x="16704" y="5120"/>
                    </a:cubicBezTo>
                    <a:cubicBezTo>
                      <a:pt x="17532" y="5546"/>
                      <a:pt x="18111" y="5960"/>
                      <a:pt x="18492" y="6214"/>
                    </a:cubicBezTo>
                    <a:lnTo>
                      <a:pt x="19157" y="6721"/>
                    </a:lnTo>
                    <a:lnTo>
                      <a:pt x="21151" y="4222"/>
                    </a:lnTo>
                    <a:lnTo>
                      <a:pt x="20507" y="3686"/>
                    </a:lnTo>
                    <a:cubicBezTo>
                      <a:pt x="19998" y="3303"/>
                      <a:pt x="19287" y="2757"/>
                      <a:pt x="18322" y="2207"/>
                    </a:cubicBezTo>
                    <a:cubicBezTo>
                      <a:pt x="17144" y="1527"/>
                      <a:pt x="15892" y="986"/>
                      <a:pt x="14590" y="598"/>
                    </a:cubicBezTo>
                    <a:cubicBezTo>
                      <a:pt x="13435" y="258"/>
                      <a:pt x="12094" y="1"/>
                      <a:pt x="10613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557;p60">
                <a:extLst>
                  <a:ext uri="{FF2B5EF4-FFF2-40B4-BE49-F238E27FC236}">
                    <a16:creationId xmlns:a16="http://schemas.microsoft.com/office/drawing/2014/main" id="{C981146F-D254-0F03-9A9B-A2E4D6096335}"/>
                  </a:ext>
                </a:extLst>
              </p:cNvPr>
              <p:cNvSpPr/>
              <p:nvPr/>
            </p:nvSpPr>
            <p:spPr>
              <a:xfrm>
                <a:off x="2987525" y="285250"/>
                <a:ext cx="786050" cy="845950"/>
              </a:xfrm>
              <a:custGeom>
                <a:avLst/>
                <a:gdLst/>
                <a:ahLst/>
                <a:cxnLst/>
                <a:rect l="l" t="t" r="r" b="b"/>
                <a:pathLst>
                  <a:path w="31442" h="33838" extrusionOk="0">
                    <a:moveTo>
                      <a:pt x="26798" y="29774"/>
                    </a:moveTo>
                    <a:cubicBezTo>
                      <a:pt x="26799" y="29776"/>
                      <a:pt x="26799" y="29778"/>
                      <a:pt x="26798" y="29779"/>
                    </a:cubicBezTo>
                    <a:lnTo>
                      <a:pt x="26798" y="29779"/>
                    </a:lnTo>
                    <a:cubicBezTo>
                      <a:pt x="26799" y="29778"/>
                      <a:pt x="26799" y="29776"/>
                      <a:pt x="26798" y="29774"/>
                    </a:cubicBezTo>
                    <a:close/>
                    <a:moveTo>
                      <a:pt x="26798" y="29779"/>
                    </a:moveTo>
                    <a:cubicBezTo>
                      <a:pt x="26797" y="29780"/>
                      <a:pt x="26795" y="29780"/>
                      <a:pt x="26791" y="29780"/>
                    </a:cubicBezTo>
                    <a:lnTo>
                      <a:pt x="26791" y="29780"/>
                    </a:lnTo>
                    <a:cubicBezTo>
                      <a:pt x="26792" y="29780"/>
                      <a:pt x="26793" y="29781"/>
                      <a:pt x="26793" y="29781"/>
                    </a:cubicBezTo>
                    <a:cubicBezTo>
                      <a:pt x="26796" y="29781"/>
                      <a:pt x="26797" y="29780"/>
                      <a:pt x="26798" y="29779"/>
                    </a:cubicBezTo>
                    <a:close/>
                    <a:moveTo>
                      <a:pt x="9497" y="0"/>
                    </a:moveTo>
                    <a:cubicBezTo>
                      <a:pt x="9051" y="0"/>
                      <a:pt x="8593" y="26"/>
                      <a:pt x="8125" y="83"/>
                    </a:cubicBezTo>
                    <a:cubicBezTo>
                      <a:pt x="7203" y="183"/>
                      <a:pt x="6279" y="451"/>
                      <a:pt x="5343" y="873"/>
                    </a:cubicBezTo>
                    <a:cubicBezTo>
                      <a:pt x="5130" y="978"/>
                      <a:pt x="4920" y="1071"/>
                      <a:pt x="4700" y="1191"/>
                    </a:cubicBezTo>
                    <a:lnTo>
                      <a:pt x="4025" y="1622"/>
                    </a:lnTo>
                    <a:cubicBezTo>
                      <a:pt x="3603" y="1940"/>
                      <a:pt x="3180" y="2256"/>
                      <a:pt x="2823" y="2658"/>
                    </a:cubicBezTo>
                    <a:cubicBezTo>
                      <a:pt x="1305" y="4178"/>
                      <a:pt x="381" y="6369"/>
                      <a:pt x="209" y="8664"/>
                    </a:cubicBezTo>
                    <a:cubicBezTo>
                      <a:pt x="1" y="10964"/>
                      <a:pt x="712" y="13423"/>
                      <a:pt x="2122" y="15371"/>
                    </a:cubicBezTo>
                    <a:cubicBezTo>
                      <a:pt x="3517" y="17334"/>
                      <a:pt x="5458" y="18868"/>
                      <a:pt x="7550" y="20015"/>
                    </a:cubicBezTo>
                    <a:cubicBezTo>
                      <a:pt x="9652" y="21171"/>
                      <a:pt x="11895" y="21954"/>
                      <a:pt x="14104" y="22639"/>
                    </a:cubicBezTo>
                    <a:cubicBezTo>
                      <a:pt x="16319" y="23316"/>
                      <a:pt x="18511" y="23869"/>
                      <a:pt x="20608" y="24460"/>
                    </a:cubicBezTo>
                    <a:cubicBezTo>
                      <a:pt x="22736" y="25075"/>
                      <a:pt x="24821" y="25434"/>
                      <a:pt x="26568" y="26229"/>
                    </a:cubicBezTo>
                    <a:cubicBezTo>
                      <a:pt x="28277" y="26981"/>
                      <a:pt x="29709" y="28316"/>
                      <a:pt x="30176" y="29760"/>
                    </a:cubicBezTo>
                    <a:cubicBezTo>
                      <a:pt x="30396" y="30464"/>
                      <a:pt x="30331" y="31242"/>
                      <a:pt x="30011" y="31802"/>
                    </a:cubicBezTo>
                    <a:cubicBezTo>
                      <a:pt x="29683" y="32379"/>
                      <a:pt x="29110" y="32802"/>
                      <a:pt x="28514" y="33010"/>
                    </a:cubicBezTo>
                    <a:cubicBezTo>
                      <a:pt x="28209" y="33125"/>
                      <a:pt x="27890" y="33178"/>
                      <a:pt x="27580" y="33178"/>
                    </a:cubicBezTo>
                    <a:cubicBezTo>
                      <a:pt x="26699" y="33178"/>
                      <a:pt x="25900" y="32750"/>
                      <a:pt x="25757" y="32098"/>
                    </a:cubicBezTo>
                    <a:cubicBezTo>
                      <a:pt x="25486" y="31196"/>
                      <a:pt x="25678" y="30341"/>
                      <a:pt x="26051" y="29999"/>
                    </a:cubicBezTo>
                    <a:cubicBezTo>
                      <a:pt x="26270" y="29804"/>
                      <a:pt x="26483" y="29768"/>
                      <a:pt x="26625" y="29768"/>
                    </a:cubicBezTo>
                    <a:cubicBezTo>
                      <a:pt x="26708" y="29768"/>
                      <a:pt x="26768" y="29780"/>
                      <a:pt x="26790" y="29780"/>
                    </a:cubicBezTo>
                    <a:cubicBezTo>
                      <a:pt x="26790" y="29780"/>
                      <a:pt x="26791" y="29780"/>
                      <a:pt x="26791" y="29780"/>
                    </a:cubicBezTo>
                    <a:lnTo>
                      <a:pt x="26791" y="29780"/>
                    </a:lnTo>
                    <a:cubicBezTo>
                      <a:pt x="26764" y="29777"/>
                      <a:pt x="26659" y="29726"/>
                      <a:pt x="26493" y="29726"/>
                    </a:cubicBezTo>
                    <a:cubicBezTo>
                      <a:pt x="26356" y="29726"/>
                      <a:pt x="26177" y="29761"/>
                      <a:pt x="25965" y="29889"/>
                    </a:cubicBezTo>
                    <a:cubicBezTo>
                      <a:pt x="25477" y="30229"/>
                      <a:pt x="25127" y="31131"/>
                      <a:pt x="25343" y="32211"/>
                    </a:cubicBezTo>
                    <a:cubicBezTo>
                      <a:pt x="25398" y="32470"/>
                      <a:pt x="25527" y="32807"/>
                      <a:pt x="25750" y="33037"/>
                    </a:cubicBezTo>
                    <a:cubicBezTo>
                      <a:pt x="25980" y="33276"/>
                      <a:pt x="26257" y="33465"/>
                      <a:pt x="26564" y="33592"/>
                    </a:cubicBezTo>
                    <a:cubicBezTo>
                      <a:pt x="26941" y="33753"/>
                      <a:pt x="27364" y="33838"/>
                      <a:pt x="27807" y="33838"/>
                    </a:cubicBezTo>
                    <a:cubicBezTo>
                      <a:pt x="28109" y="33838"/>
                      <a:pt x="28419" y="33798"/>
                      <a:pt x="28730" y="33717"/>
                    </a:cubicBezTo>
                    <a:cubicBezTo>
                      <a:pt x="29486" y="33511"/>
                      <a:pt x="30264" y="33063"/>
                      <a:pt x="30788" y="32280"/>
                    </a:cubicBezTo>
                    <a:cubicBezTo>
                      <a:pt x="31296" y="31481"/>
                      <a:pt x="31442" y="30442"/>
                      <a:pt x="31162" y="29475"/>
                    </a:cubicBezTo>
                    <a:cubicBezTo>
                      <a:pt x="30894" y="28510"/>
                      <a:pt x="30303" y="27665"/>
                      <a:pt x="29577" y="26969"/>
                    </a:cubicBezTo>
                    <a:cubicBezTo>
                      <a:pt x="28859" y="26267"/>
                      <a:pt x="27971" y="25679"/>
                      <a:pt x="27009" y="25255"/>
                    </a:cubicBezTo>
                    <a:cubicBezTo>
                      <a:pt x="25089" y="24386"/>
                      <a:pt x="22966" y="24029"/>
                      <a:pt x="20900" y="23426"/>
                    </a:cubicBezTo>
                    <a:cubicBezTo>
                      <a:pt x="18789" y="22828"/>
                      <a:pt x="16601" y="22272"/>
                      <a:pt x="14423" y="21604"/>
                    </a:cubicBezTo>
                    <a:cubicBezTo>
                      <a:pt x="12254" y="20932"/>
                      <a:pt x="10066" y="20159"/>
                      <a:pt x="8077" y="19060"/>
                    </a:cubicBezTo>
                    <a:cubicBezTo>
                      <a:pt x="6090" y="17971"/>
                      <a:pt x="4285" y="16527"/>
                      <a:pt x="3014" y="14737"/>
                    </a:cubicBezTo>
                    <a:cubicBezTo>
                      <a:pt x="1739" y="12956"/>
                      <a:pt x="1128" y="10816"/>
                      <a:pt x="1310" y="8743"/>
                    </a:cubicBezTo>
                    <a:cubicBezTo>
                      <a:pt x="1466" y="6692"/>
                      <a:pt x="2291" y="4750"/>
                      <a:pt x="3618" y="3429"/>
                    </a:cubicBezTo>
                    <a:cubicBezTo>
                      <a:pt x="3924" y="3080"/>
                      <a:pt x="4309" y="2802"/>
                      <a:pt x="4656" y="2536"/>
                    </a:cubicBezTo>
                    <a:lnTo>
                      <a:pt x="5197" y="2177"/>
                    </a:lnTo>
                    <a:cubicBezTo>
                      <a:pt x="5396" y="2065"/>
                      <a:pt x="5621" y="1962"/>
                      <a:pt x="5829" y="1856"/>
                    </a:cubicBezTo>
                    <a:cubicBezTo>
                      <a:pt x="6605" y="1502"/>
                      <a:pt x="7450" y="1236"/>
                      <a:pt x="8266" y="1145"/>
                    </a:cubicBezTo>
                    <a:cubicBezTo>
                      <a:pt x="8716" y="1086"/>
                      <a:pt x="9160" y="1060"/>
                      <a:pt x="9594" y="1060"/>
                    </a:cubicBezTo>
                    <a:cubicBezTo>
                      <a:pt x="10744" y="1060"/>
                      <a:pt x="11825" y="1247"/>
                      <a:pt x="12781" y="1514"/>
                    </a:cubicBezTo>
                    <a:cubicBezTo>
                      <a:pt x="13922" y="1837"/>
                      <a:pt x="15026" y="2290"/>
                      <a:pt x="16067" y="2864"/>
                    </a:cubicBezTo>
                    <a:cubicBezTo>
                      <a:pt x="16943" y="3333"/>
                      <a:pt x="17570" y="3795"/>
                      <a:pt x="17992" y="4094"/>
                    </a:cubicBezTo>
                    <a:lnTo>
                      <a:pt x="18650" y="4614"/>
                    </a:lnTo>
                    <a:lnTo>
                      <a:pt x="19253" y="3858"/>
                    </a:lnTo>
                    <a:lnTo>
                      <a:pt x="18600" y="3333"/>
                    </a:lnTo>
                    <a:cubicBezTo>
                      <a:pt x="18135" y="2996"/>
                      <a:pt x="17470" y="2498"/>
                      <a:pt x="16551" y="1993"/>
                    </a:cubicBezTo>
                    <a:cubicBezTo>
                      <a:pt x="15445" y="1373"/>
                      <a:pt x="14274" y="880"/>
                      <a:pt x="13058" y="523"/>
                    </a:cubicBezTo>
                    <a:cubicBezTo>
                      <a:pt x="12009" y="220"/>
                      <a:pt x="10803" y="0"/>
                      <a:pt x="9497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13558;p60">
                <a:extLst>
                  <a:ext uri="{FF2B5EF4-FFF2-40B4-BE49-F238E27FC236}">
                    <a16:creationId xmlns:a16="http://schemas.microsoft.com/office/drawing/2014/main" id="{124A83D5-3B79-FAE3-47A7-591CD95FE567}"/>
                  </a:ext>
                </a:extLst>
              </p:cNvPr>
              <p:cNvSpPr/>
              <p:nvPr/>
            </p:nvSpPr>
            <p:spPr>
              <a:xfrm>
                <a:off x="3368550" y="238100"/>
                <a:ext cx="1089150" cy="1354050"/>
              </a:xfrm>
              <a:custGeom>
                <a:avLst/>
                <a:gdLst/>
                <a:ahLst/>
                <a:cxnLst/>
                <a:rect l="l" t="t" r="r" b="b"/>
                <a:pathLst>
                  <a:path w="43566" h="54162" extrusionOk="0">
                    <a:moveTo>
                      <a:pt x="40538" y="1"/>
                    </a:moveTo>
                    <a:cubicBezTo>
                      <a:pt x="40536" y="1"/>
                      <a:pt x="40535" y="1"/>
                      <a:pt x="40533" y="1"/>
                    </a:cubicBezTo>
                    <a:lnTo>
                      <a:pt x="23581" y="183"/>
                    </a:lnTo>
                    <a:lnTo>
                      <a:pt x="19703" y="224"/>
                    </a:lnTo>
                    <a:lnTo>
                      <a:pt x="2751" y="406"/>
                    </a:lnTo>
                    <a:cubicBezTo>
                      <a:pt x="2416" y="408"/>
                      <a:pt x="2128" y="645"/>
                      <a:pt x="2061" y="973"/>
                    </a:cubicBezTo>
                    <a:cubicBezTo>
                      <a:pt x="1530" y="3469"/>
                      <a:pt x="0" y="13846"/>
                      <a:pt x="8783" y="22600"/>
                    </a:cubicBezTo>
                    <a:cubicBezTo>
                      <a:pt x="18846" y="32630"/>
                      <a:pt x="19789" y="34399"/>
                      <a:pt x="18887" y="42942"/>
                    </a:cubicBezTo>
                    <a:cubicBezTo>
                      <a:pt x="17982" y="51485"/>
                      <a:pt x="13855" y="54161"/>
                      <a:pt x="13855" y="54161"/>
                    </a:cubicBezTo>
                    <a:lnTo>
                      <a:pt x="22106" y="54072"/>
                    </a:lnTo>
                    <a:lnTo>
                      <a:pt x="22326" y="54070"/>
                    </a:lnTo>
                    <a:lnTo>
                      <a:pt x="30577" y="53982"/>
                    </a:lnTo>
                    <a:cubicBezTo>
                      <a:pt x="30577" y="53982"/>
                      <a:pt x="26396" y="51394"/>
                      <a:pt x="25309" y="42870"/>
                    </a:cubicBezTo>
                    <a:cubicBezTo>
                      <a:pt x="24222" y="34348"/>
                      <a:pt x="25127" y="32560"/>
                      <a:pt x="34972" y="22320"/>
                    </a:cubicBezTo>
                    <a:cubicBezTo>
                      <a:pt x="43566" y="13379"/>
                      <a:pt x="41816" y="3039"/>
                      <a:pt x="41232" y="554"/>
                    </a:cubicBezTo>
                    <a:cubicBezTo>
                      <a:pt x="41158" y="228"/>
                      <a:pt x="40869" y="1"/>
                      <a:pt x="40538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559;p60">
                <a:extLst>
                  <a:ext uri="{FF2B5EF4-FFF2-40B4-BE49-F238E27FC236}">
                    <a16:creationId xmlns:a16="http://schemas.microsoft.com/office/drawing/2014/main" id="{A5752C09-7873-0647-8908-4FF6602C888B}"/>
                  </a:ext>
                </a:extLst>
              </p:cNvPr>
              <p:cNvSpPr/>
              <p:nvPr/>
            </p:nvSpPr>
            <p:spPr>
              <a:xfrm>
                <a:off x="3588225" y="1559325"/>
                <a:ext cx="673800" cy="265125"/>
              </a:xfrm>
              <a:custGeom>
                <a:avLst/>
                <a:gdLst/>
                <a:ahLst/>
                <a:cxnLst/>
                <a:rect l="l" t="t" r="r" b="b"/>
                <a:pathLst>
                  <a:path w="26952" h="10605" extrusionOk="0">
                    <a:moveTo>
                      <a:pt x="26784" y="0"/>
                    </a:moveTo>
                    <a:lnTo>
                      <a:pt x="58" y="285"/>
                    </a:lnTo>
                    <a:cubicBezTo>
                      <a:pt x="27" y="285"/>
                      <a:pt x="1" y="311"/>
                      <a:pt x="1" y="343"/>
                    </a:cubicBezTo>
                    <a:lnTo>
                      <a:pt x="111" y="10604"/>
                    </a:lnTo>
                    <a:lnTo>
                      <a:pt x="26951" y="10320"/>
                    </a:lnTo>
                    <a:lnTo>
                      <a:pt x="26841" y="58"/>
                    </a:lnTo>
                    <a:cubicBezTo>
                      <a:pt x="26841" y="27"/>
                      <a:pt x="26815" y="0"/>
                      <a:pt x="26784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560;p60">
                <a:extLst>
                  <a:ext uri="{FF2B5EF4-FFF2-40B4-BE49-F238E27FC236}">
                    <a16:creationId xmlns:a16="http://schemas.microsoft.com/office/drawing/2014/main" id="{0B1D7FE0-3790-7743-5C26-6801B5A66F0C}"/>
                  </a:ext>
                </a:extLst>
              </p:cNvPr>
              <p:cNvSpPr/>
              <p:nvPr/>
            </p:nvSpPr>
            <p:spPr>
              <a:xfrm>
                <a:off x="3513850" y="1774875"/>
                <a:ext cx="825300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33012" h="3680" extrusionOk="0">
                    <a:moveTo>
                      <a:pt x="32921" y="0"/>
                    </a:moveTo>
                    <a:lnTo>
                      <a:pt x="58" y="350"/>
                    </a:lnTo>
                    <a:cubicBezTo>
                      <a:pt x="27" y="350"/>
                      <a:pt x="0" y="376"/>
                      <a:pt x="0" y="410"/>
                    </a:cubicBezTo>
                    <a:lnTo>
                      <a:pt x="36" y="3680"/>
                    </a:lnTo>
                    <a:lnTo>
                      <a:pt x="33012" y="3328"/>
                    </a:lnTo>
                    <a:lnTo>
                      <a:pt x="32978" y="58"/>
                    </a:lnTo>
                    <a:cubicBezTo>
                      <a:pt x="32978" y="27"/>
                      <a:pt x="32952" y="0"/>
                      <a:pt x="32921" y="0"/>
                    </a:cubicBezTo>
                    <a:close/>
                  </a:path>
                </a:pathLst>
              </a:custGeom>
              <a:solidFill>
                <a:srgbClr val="E7E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561;p60">
                <a:extLst>
                  <a:ext uri="{FF2B5EF4-FFF2-40B4-BE49-F238E27FC236}">
                    <a16:creationId xmlns:a16="http://schemas.microsoft.com/office/drawing/2014/main" id="{55660F87-5897-268E-713F-E0FA5F63245A}"/>
                  </a:ext>
                </a:extLst>
              </p:cNvPr>
              <p:cNvSpPr/>
              <p:nvPr/>
            </p:nvSpPr>
            <p:spPr>
              <a:xfrm>
                <a:off x="3466550" y="322000"/>
                <a:ext cx="893500" cy="458025"/>
              </a:xfrm>
              <a:custGeom>
                <a:avLst/>
                <a:gdLst/>
                <a:ahLst/>
                <a:cxnLst/>
                <a:rect l="l" t="t" r="r" b="b"/>
                <a:pathLst>
                  <a:path w="35740" h="18321" extrusionOk="0">
                    <a:moveTo>
                      <a:pt x="34103" y="1"/>
                    </a:moveTo>
                    <a:cubicBezTo>
                      <a:pt x="34097" y="1"/>
                      <a:pt x="34091" y="1"/>
                      <a:pt x="34085" y="1"/>
                    </a:cubicBezTo>
                    <a:lnTo>
                      <a:pt x="18162" y="171"/>
                    </a:lnTo>
                    <a:lnTo>
                      <a:pt x="17351" y="181"/>
                    </a:lnTo>
                    <a:lnTo>
                      <a:pt x="1428" y="350"/>
                    </a:lnTo>
                    <a:cubicBezTo>
                      <a:pt x="834" y="353"/>
                      <a:pt x="348" y="820"/>
                      <a:pt x="320" y="1413"/>
                    </a:cubicBezTo>
                    <a:cubicBezTo>
                      <a:pt x="315" y="1492"/>
                      <a:pt x="312" y="1578"/>
                      <a:pt x="310" y="1667"/>
                    </a:cubicBezTo>
                    <a:cubicBezTo>
                      <a:pt x="1" y="10807"/>
                      <a:pt x="7459" y="18321"/>
                      <a:pt x="16585" y="18321"/>
                    </a:cubicBezTo>
                    <a:cubicBezTo>
                      <a:pt x="16644" y="18321"/>
                      <a:pt x="16703" y="18321"/>
                      <a:pt x="16762" y="18320"/>
                    </a:cubicBezTo>
                    <a:lnTo>
                      <a:pt x="17545" y="18310"/>
                    </a:lnTo>
                    <a:lnTo>
                      <a:pt x="18354" y="18303"/>
                    </a:lnTo>
                    <a:lnTo>
                      <a:pt x="19136" y="18294"/>
                    </a:lnTo>
                    <a:cubicBezTo>
                      <a:pt x="28343" y="18196"/>
                      <a:pt x="35739" y="10485"/>
                      <a:pt x="35229" y="1294"/>
                    </a:cubicBezTo>
                    <a:cubicBezTo>
                      <a:pt x="35225" y="1203"/>
                      <a:pt x="35220" y="1119"/>
                      <a:pt x="35215" y="1040"/>
                    </a:cubicBezTo>
                    <a:cubicBezTo>
                      <a:pt x="35175" y="455"/>
                      <a:pt x="34689" y="1"/>
                      <a:pt x="34103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13562;p60">
                <a:extLst>
                  <a:ext uri="{FF2B5EF4-FFF2-40B4-BE49-F238E27FC236}">
                    <a16:creationId xmlns:a16="http://schemas.microsoft.com/office/drawing/2014/main" id="{1905E354-77D2-D87A-7E7B-E69F08550F63}"/>
                  </a:ext>
                </a:extLst>
              </p:cNvPr>
              <p:cNvSpPr/>
              <p:nvPr/>
            </p:nvSpPr>
            <p:spPr>
              <a:xfrm>
                <a:off x="3472850" y="260850"/>
                <a:ext cx="874375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34975" h="2266" extrusionOk="0">
                    <a:moveTo>
                      <a:pt x="34014" y="1"/>
                    </a:moveTo>
                    <a:cubicBezTo>
                      <a:pt x="34011" y="1"/>
                      <a:pt x="34008" y="1"/>
                      <a:pt x="34005" y="1"/>
                    </a:cubicBezTo>
                    <a:lnTo>
                      <a:pt x="953" y="355"/>
                    </a:lnTo>
                    <a:cubicBezTo>
                      <a:pt x="424" y="360"/>
                      <a:pt x="1" y="791"/>
                      <a:pt x="8" y="1320"/>
                    </a:cubicBezTo>
                    <a:cubicBezTo>
                      <a:pt x="13" y="1843"/>
                      <a:pt x="441" y="2265"/>
                      <a:pt x="964" y="2265"/>
                    </a:cubicBezTo>
                    <a:cubicBezTo>
                      <a:pt x="967" y="2265"/>
                      <a:pt x="969" y="2265"/>
                      <a:pt x="972" y="2265"/>
                    </a:cubicBezTo>
                    <a:lnTo>
                      <a:pt x="34022" y="1913"/>
                    </a:lnTo>
                    <a:cubicBezTo>
                      <a:pt x="34551" y="1906"/>
                      <a:pt x="34975" y="1473"/>
                      <a:pt x="34968" y="946"/>
                    </a:cubicBezTo>
                    <a:cubicBezTo>
                      <a:pt x="34963" y="422"/>
                      <a:pt x="34537" y="1"/>
                      <a:pt x="34014" y="1"/>
                    </a:cubicBezTo>
                    <a:close/>
                  </a:path>
                </a:pathLst>
              </a:custGeom>
              <a:solidFill>
                <a:srgbClr val="DBE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3563;p60">
                <a:extLst>
                  <a:ext uri="{FF2B5EF4-FFF2-40B4-BE49-F238E27FC236}">
                    <a16:creationId xmlns:a16="http://schemas.microsoft.com/office/drawing/2014/main" id="{FC13D97A-2568-2D84-5E9A-C6BAD197F77F}"/>
                  </a:ext>
                </a:extLst>
              </p:cNvPr>
              <p:cNvSpPr/>
              <p:nvPr/>
            </p:nvSpPr>
            <p:spPr>
              <a:xfrm>
                <a:off x="3746150" y="421050"/>
                <a:ext cx="332625" cy="316350"/>
              </a:xfrm>
              <a:custGeom>
                <a:avLst/>
                <a:gdLst/>
                <a:ahLst/>
                <a:cxnLst/>
                <a:rect l="l" t="t" r="r" b="b"/>
                <a:pathLst>
                  <a:path w="13305" h="12654" extrusionOk="0">
                    <a:moveTo>
                      <a:pt x="6653" y="1"/>
                    </a:moveTo>
                    <a:lnTo>
                      <a:pt x="4597" y="4166"/>
                    </a:lnTo>
                    <a:lnTo>
                      <a:pt x="1" y="4833"/>
                    </a:lnTo>
                    <a:lnTo>
                      <a:pt x="3325" y="8075"/>
                    </a:lnTo>
                    <a:lnTo>
                      <a:pt x="2540" y="12654"/>
                    </a:lnTo>
                    <a:lnTo>
                      <a:pt x="6653" y="10492"/>
                    </a:lnTo>
                    <a:lnTo>
                      <a:pt x="10765" y="12654"/>
                    </a:lnTo>
                    <a:lnTo>
                      <a:pt x="9978" y="8075"/>
                    </a:lnTo>
                    <a:lnTo>
                      <a:pt x="13305" y="4833"/>
                    </a:lnTo>
                    <a:lnTo>
                      <a:pt x="8709" y="4166"/>
                    </a:lnTo>
                    <a:lnTo>
                      <a:pt x="6653" y="1"/>
                    </a:lnTo>
                    <a:close/>
                    <a:moveTo>
                      <a:pt x="2540" y="12654"/>
                    </a:moveTo>
                    <a:lnTo>
                      <a:pt x="2540" y="12654"/>
                    </a:lnTo>
                    <a:lnTo>
                      <a:pt x="2540" y="12654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10737;p57">
            <a:extLst>
              <a:ext uri="{FF2B5EF4-FFF2-40B4-BE49-F238E27FC236}">
                <a16:creationId xmlns:a16="http://schemas.microsoft.com/office/drawing/2014/main" id="{AA0937E4-CB38-1A2A-674B-CCA473503E11}"/>
              </a:ext>
            </a:extLst>
          </p:cNvPr>
          <p:cNvGrpSpPr/>
          <p:nvPr/>
        </p:nvGrpSpPr>
        <p:grpSpPr>
          <a:xfrm>
            <a:off x="993401" y="3543356"/>
            <a:ext cx="2023513" cy="1045123"/>
            <a:chOff x="238125" y="1038125"/>
            <a:chExt cx="7146800" cy="3633625"/>
          </a:xfrm>
          <a:solidFill>
            <a:schemeClr val="bg1"/>
          </a:solidFill>
        </p:grpSpPr>
        <p:sp>
          <p:nvSpPr>
            <p:cNvPr id="59" name="Google Shape;10738;p57">
              <a:extLst>
                <a:ext uri="{FF2B5EF4-FFF2-40B4-BE49-F238E27FC236}">
                  <a16:creationId xmlns:a16="http://schemas.microsoft.com/office/drawing/2014/main" id="{A5E05814-C6D2-87D7-D46B-292D36568BB8}"/>
                </a:ext>
              </a:extLst>
            </p:cNvPr>
            <p:cNvSpPr/>
            <p:nvPr/>
          </p:nvSpPr>
          <p:spPr>
            <a:xfrm>
              <a:off x="62561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739;p57">
              <a:extLst>
                <a:ext uri="{FF2B5EF4-FFF2-40B4-BE49-F238E27FC236}">
                  <a16:creationId xmlns:a16="http://schemas.microsoft.com/office/drawing/2014/main" id="{3EFA2CCD-B0AE-9659-0E00-33F974F8A4C0}"/>
                </a:ext>
              </a:extLst>
            </p:cNvPr>
            <p:cNvSpPr/>
            <p:nvPr/>
          </p:nvSpPr>
          <p:spPr>
            <a:xfrm>
              <a:off x="62561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740;p57">
              <a:extLst>
                <a:ext uri="{FF2B5EF4-FFF2-40B4-BE49-F238E27FC236}">
                  <a16:creationId xmlns:a16="http://schemas.microsoft.com/office/drawing/2014/main" id="{CB4AFC34-D95E-A218-6CF7-02C3C0B6FC0F}"/>
                </a:ext>
              </a:extLst>
            </p:cNvPr>
            <p:cNvSpPr/>
            <p:nvPr/>
          </p:nvSpPr>
          <p:spPr>
            <a:xfrm>
              <a:off x="625615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741;p57">
              <a:extLst>
                <a:ext uri="{FF2B5EF4-FFF2-40B4-BE49-F238E27FC236}">
                  <a16:creationId xmlns:a16="http://schemas.microsoft.com/office/drawing/2014/main" id="{6AFA7659-7495-FF95-EC1E-4424C4B51F36}"/>
                </a:ext>
              </a:extLst>
            </p:cNvPr>
            <p:cNvSpPr/>
            <p:nvPr/>
          </p:nvSpPr>
          <p:spPr>
            <a:xfrm>
              <a:off x="63323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742;p57">
              <a:extLst>
                <a:ext uri="{FF2B5EF4-FFF2-40B4-BE49-F238E27FC236}">
                  <a16:creationId xmlns:a16="http://schemas.microsoft.com/office/drawing/2014/main" id="{AE181C8E-4D6D-E91D-ACB2-6F5BA2A3A3FF}"/>
                </a:ext>
              </a:extLst>
            </p:cNvPr>
            <p:cNvSpPr/>
            <p:nvPr/>
          </p:nvSpPr>
          <p:spPr>
            <a:xfrm>
              <a:off x="63323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0" name="Google Shape;10743;p57">
              <a:extLst>
                <a:ext uri="{FF2B5EF4-FFF2-40B4-BE49-F238E27FC236}">
                  <a16:creationId xmlns:a16="http://schemas.microsoft.com/office/drawing/2014/main" id="{F74B2B2E-DA7D-05BF-C4A7-794766F660DA}"/>
                </a:ext>
              </a:extLst>
            </p:cNvPr>
            <p:cNvSpPr/>
            <p:nvPr/>
          </p:nvSpPr>
          <p:spPr>
            <a:xfrm>
              <a:off x="64083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1" name="Google Shape;10744;p57">
              <a:extLst>
                <a:ext uri="{FF2B5EF4-FFF2-40B4-BE49-F238E27FC236}">
                  <a16:creationId xmlns:a16="http://schemas.microsoft.com/office/drawing/2014/main" id="{344F5017-F44C-3F0A-75E3-EC0274134350}"/>
                </a:ext>
              </a:extLst>
            </p:cNvPr>
            <p:cNvSpPr/>
            <p:nvPr/>
          </p:nvSpPr>
          <p:spPr>
            <a:xfrm>
              <a:off x="64083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2" name="Google Shape;10745;p57">
              <a:extLst>
                <a:ext uri="{FF2B5EF4-FFF2-40B4-BE49-F238E27FC236}">
                  <a16:creationId xmlns:a16="http://schemas.microsoft.com/office/drawing/2014/main" id="{5211A5A3-FD37-ECD8-53D8-8DA678299BA9}"/>
                </a:ext>
              </a:extLst>
            </p:cNvPr>
            <p:cNvSpPr/>
            <p:nvPr/>
          </p:nvSpPr>
          <p:spPr>
            <a:xfrm>
              <a:off x="64083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3" name="Google Shape;10746;p57">
              <a:extLst>
                <a:ext uri="{FF2B5EF4-FFF2-40B4-BE49-F238E27FC236}">
                  <a16:creationId xmlns:a16="http://schemas.microsoft.com/office/drawing/2014/main" id="{5F581E27-8B4E-F0F5-2F4D-5E9B6B3C4D86}"/>
                </a:ext>
              </a:extLst>
            </p:cNvPr>
            <p:cNvSpPr/>
            <p:nvPr/>
          </p:nvSpPr>
          <p:spPr>
            <a:xfrm>
              <a:off x="64845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4" name="Google Shape;10747;p57">
              <a:extLst>
                <a:ext uri="{FF2B5EF4-FFF2-40B4-BE49-F238E27FC236}">
                  <a16:creationId xmlns:a16="http://schemas.microsoft.com/office/drawing/2014/main" id="{C5BE5322-5467-B562-20F7-49FDC983475A}"/>
                </a:ext>
              </a:extLst>
            </p:cNvPr>
            <p:cNvSpPr/>
            <p:nvPr/>
          </p:nvSpPr>
          <p:spPr>
            <a:xfrm>
              <a:off x="64845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5" name="Google Shape;10748;p57">
              <a:extLst>
                <a:ext uri="{FF2B5EF4-FFF2-40B4-BE49-F238E27FC236}">
                  <a16:creationId xmlns:a16="http://schemas.microsoft.com/office/drawing/2014/main" id="{B453ED8F-2131-0B69-5A0A-239C6FEF846B}"/>
                </a:ext>
              </a:extLst>
            </p:cNvPr>
            <p:cNvSpPr/>
            <p:nvPr/>
          </p:nvSpPr>
          <p:spPr>
            <a:xfrm>
              <a:off x="648457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6" name="Google Shape;10749;p57">
              <a:extLst>
                <a:ext uri="{FF2B5EF4-FFF2-40B4-BE49-F238E27FC236}">
                  <a16:creationId xmlns:a16="http://schemas.microsoft.com/office/drawing/2014/main" id="{510DE547-607A-20B3-745D-90857FA3E1D1}"/>
                </a:ext>
              </a:extLst>
            </p:cNvPr>
            <p:cNvSpPr/>
            <p:nvPr/>
          </p:nvSpPr>
          <p:spPr>
            <a:xfrm>
              <a:off x="64845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7" name="Google Shape;10750;p57">
              <a:extLst>
                <a:ext uri="{FF2B5EF4-FFF2-40B4-BE49-F238E27FC236}">
                  <a16:creationId xmlns:a16="http://schemas.microsoft.com/office/drawing/2014/main" id="{3A140C89-CE37-99E0-AE83-0A39534E5E7A}"/>
                </a:ext>
              </a:extLst>
            </p:cNvPr>
            <p:cNvSpPr/>
            <p:nvPr/>
          </p:nvSpPr>
          <p:spPr>
            <a:xfrm>
              <a:off x="64845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8" name="Google Shape;10751;p57">
              <a:extLst>
                <a:ext uri="{FF2B5EF4-FFF2-40B4-BE49-F238E27FC236}">
                  <a16:creationId xmlns:a16="http://schemas.microsoft.com/office/drawing/2014/main" id="{FC4838CE-57CE-E438-A826-D59CC8A44F51}"/>
                </a:ext>
              </a:extLst>
            </p:cNvPr>
            <p:cNvSpPr/>
            <p:nvPr/>
          </p:nvSpPr>
          <p:spPr>
            <a:xfrm>
              <a:off x="663842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9" name="Google Shape;10752;p57">
              <a:extLst>
                <a:ext uri="{FF2B5EF4-FFF2-40B4-BE49-F238E27FC236}">
                  <a16:creationId xmlns:a16="http://schemas.microsoft.com/office/drawing/2014/main" id="{8A7E3777-63D3-F847-A05F-8101E8D619AF}"/>
                </a:ext>
              </a:extLst>
            </p:cNvPr>
            <p:cNvSpPr/>
            <p:nvPr/>
          </p:nvSpPr>
          <p:spPr>
            <a:xfrm>
              <a:off x="66384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0" name="Google Shape;10753;p57">
              <a:extLst>
                <a:ext uri="{FF2B5EF4-FFF2-40B4-BE49-F238E27FC236}">
                  <a16:creationId xmlns:a16="http://schemas.microsoft.com/office/drawing/2014/main" id="{C829A8B7-3A57-3466-5BF1-63938E812A83}"/>
                </a:ext>
              </a:extLst>
            </p:cNvPr>
            <p:cNvSpPr/>
            <p:nvPr/>
          </p:nvSpPr>
          <p:spPr>
            <a:xfrm>
              <a:off x="6638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1" name="Google Shape;10754;p57">
              <a:extLst>
                <a:ext uri="{FF2B5EF4-FFF2-40B4-BE49-F238E27FC236}">
                  <a16:creationId xmlns:a16="http://schemas.microsoft.com/office/drawing/2014/main" id="{89B87ECB-8E47-D744-CB6F-EFA275293197}"/>
                </a:ext>
              </a:extLst>
            </p:cNvPr>
            <p:cNvSpPr/>
            <p:nvPr/>
          </p:nvSpPr>
          <p:spPr>
            <a:xfrm>
              <a:off x="6638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2" name="Google Shape;10755;p57">
              <a:extLst>
                <a:ext uri="{FF2B5EF4-FFF2-40B4-BE49-F238E27FC236}">
                  <a16:creationId xmlns:a16="http://schemas.microsoft.com/office/drawing/2014/main" id="{DA94AA11-DB60-D492-D6C5-57FD802D169A}"/>
                </a:ext>
              </a:extLst>
            </p:cNvPr>
            <p:cNvSpPr/>
            <p:nvPr/>
          </p:nvSpPr>
          <p:spPr>
            <a:xfrm>
              <a:off x="6638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3" name="Google Shape;10756;p57">
              <a:extLst>
                <a:ext uri="{FF2B5EF4-FFF2-40B4-BE49-F238E27FC236}">
                  <a16:creationId xmlns:a16="http://schemas.microsoft.com/office/drawing/2014/main" id="{5211F7A8-3F11-9F6C-3E98-A9C5645F6851}"/>
                </a:ext>
              </a:extLst>
            </p:cNvPr>
            <p:cNvSpPr/>
            <p:nvPr/>
          </p:nvSpPr>
          <p:spPr>
            <a:xfrm>
              <a:off x="67154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4" name="Google Shape;10757;p57">
              <a:extLst>
                <a:ext uri="{FF2B5EF4-FFF2-40B4-BE49-F238E27FC236}">
                  <a16:creationId xmlns:a16="http://schemas.microsoft.com/office/drawing/2014/main" id="{DAF01E53-B82F-DADF-56DA-BF3CE90BDCD6}"/>
                </a:ext>
              </a:extLst>
            </p:cNvPr>
            <p:cNvSpPr/>
            <p:nvPr/>
          </p:nvSpPr>
          <p:spPr>
            <a:xfrm>
              <a:off x="67154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5" name="Google Shape;10758;p57">
              <a:extLst>
                <a:ext uri="{FF2B5EF4-FFF2-40B4-BE49-F238E27FC236}">
                  <a16:creationId xmlns:a16="http://schemas.microsoft.com/office/drawing/2014/main" id="{18FBD973-1024-3976-9384-F05A4DD558E4}"/>
                </a:ext>
              </a:extLst>
            </p:cNvPr>
            <p:cNvSpPr/>
            <p:nvPr/>
          </p:nvSpPr>
          <p:spPr>
            <a:xfrm>
              <a:off x="67154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6" name="Google Shape;10759;p57">
              <a:extLst>
                <a:ext uri="{FF2B5EF4-FFF2-40B4-BE49-F238E27FC236}">
                  <a16:creationId xmlns:a16="http://schemas.microsoft.com/office/drawing/2014/main" id="{986AFEF7-CB8C-FF26-6DCA-2BB4A433588E}"/>
                </a:ext>
              </a:extLst>
            </p:cNvPr>
            <p:cNvSpPr/>
            <p:nvPr/>
          </p:nvSpPr>
          <p:spPr>
            <a:xfrm>
              <a:off x="64083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7" name="Google Shape;10760;p57">
              <a:extLst>
                <a:ext uri="{FF2B5EF4-FFF2-40B4-BE49-F238E27FC236}">
                  <a16:creationId xmlns:a16="http://schemas.microsoft.com/office/drawing/2014/main" id="{F43AD8E5-4A79-CAC7-9FB0-D54D779FFC97}"/>
                </a:ext>
              </a:extLst>
            </p:cNvPr>
            <p:cNvSpPr/>
            <p:nvPr/>
          </p:nvSpPr>
          <p:spPr>
            <a:xfrm>
              <a:off x="63323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8" name="Google Shape;10761;p57">
              <a:extLst>
                <a:ext uri="{FF2B5EF4-FFF2-40B4-BE49-F238E27FC236}">
                  <a16:creationId xmlns:a16="http://schemas.microsoft.com/office/drawing/2014/main" id="{D113824D-9795-0CAB-93C0-59252DDEC561}"/>
                </a:ext>
              </a:extLst>
            </p:cNvPr>
            <p:cNvSpPr/>
            <p:nvPr/>
          </p:nvSpPr>
          <p:spPr>
            <a:xfrm>
              <a:off x="625615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9" name="Google Shape;10762;p57">
              <a:extLst>
                <a:ext uri="{FF2B5EF4-FFF2-40B4-BE49-F238E27FC236}">
                  <a16:creationId xmlns:a16="http://schemas.microsoft.com/office/drawing/2014/main" id="{2033D43E-B378-613E-FE46-CD33DD210139}"/>
                </a:ext>
              </a:extLst>
            </p:cNvPr>
            <p:cNvSpPr/>
            <p:nvPr/>
          </p:nvSpPr>
          <p:spPr>
            <a:xfrm>
              <a:off x="59514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0" name="Google Shape;10763;p57">
              <a:extLst>
                <a:ext uri="{FF2B5EF4-FFF2-40B4-BE49-F238E27FC236}">
                  <a16:creationId xmlns:a16="http://schemas.microsoft.com/office/drawing/2014/main" id="{E6068C10-BACB-4851-C273-CC288B4F620D}"/>
                </a:ext>
              </a:extLst>
            </p:cNvPr>
            <p:cNvSpPr/>
            <p:nvPr/>
          </p:nvSpPr>
          <p:spPr>
            <a:xfrm>
              <a:off x="59514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1" name="Google Shape;10764;p57">
              <a:extLst>
                <a:ext uri="{FF2B5EF4-FFF2-40B4-BE49-F238E27FC236}">
                  <a16:creationId xmlns:a16="http://schemas.microsoft.com/office/drawing/2014/main" id="{5784D911-E4A0-6190-8186-59ACAE685BFE}"/>
                </a:ext>
              </a:extLst>
            </p:cNvPr>
            <p:cNvSpPr/>
            <p:nvPr/>
          </p:nvSpPr>
          <p:spPr>
            <a:xfrm>
              <a:off x="602750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2" name="Google Shape;10765;p57">
              <a:extLst>
                <a:ext uri="{FF2B5EF4-FFF2-40B4-BE49-F238E27FC236}">
                  <a16:creationId xmlns:a16="http://schemas.microsoft.com/office/drawing/2014/main" id="{ED4C21E2-643E-CB90-F6F6-9CA22943F831}"/>
                </a:ext>
              </a:extLst>
            </p:cNvPr>
            <p:cNvSpPr/>
            <p:nvPr/>
          </p:nvSpPr>
          <p:spPr>
            <a:xfrm>
              <a:off x="602750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3" name="Google Shape;10766;p57">
              <a:extLst>
                <a:ext uri="{FF2B5EF4-FFF2-40B4-BE49-F238E27FC236}">
                  <a16:creationId xmlns:a16="http://schemas.microsoft.com/office/drawing/2014/main" id="{91A0CA22-C7A8-7A4C-0633-CEA486691AF3}"/>
                </a:ext>
              </a:extLst>
            </p:cNvPr>
            <p:cNvSpPr/>
            <p:nvPr/>
          </p:nvSpPr>
          <p:spPr>
            <a:xfrm>
              <a:off x="60275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4" name="Google Shape;10767;p57">
              <a:extLst>
                <a:ext uri="{FF2B5EF4-FFF2-40B4-BE49-F238E27FC236}">
                  <a16:creationId xmlns:a16="http://schemas.microsoft.com/office/drawing/2014/main" id="{063F415E-9255-4CD2-538D-03C7B6E7A8A7}"/>
                </a:ext>
              </a:extLst>
            </p:cNvPr>
            <p:cNvSpPr/>
            <p:nvPr/>
          </p:nvSpPr>
          <p:spPr>
            <a:xfrm>
              <a:off x="61037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5" name="Google Shape;10768;p57">
              <a:extLst>
                <a:ext uri="{FF2B5EF4-FFF2-40B4-BE49-F238E27FC236}">
                  <a16:creationId xmlns:a16="http://schemas.microsoft.com/office/drawing/2014/main" id="{34026C5B-424A-9BE4-3780-7F03DBD026E2}"/>
                </a:ext>
              </a:extLst>
            </p:cNvPr>
            <p:cNvSpPr/>
            <p:nvPr/>
          </p:nvSpPr>
          <p:spPr>
            <a:xfrm>
              <a:off x="6103700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6" name="Google Shape;10769;p57">
              <a:extLst>
                <a:ext uri="{FF2B5EF4-FFF2-40B4-BE49-F238E27FC236}">
                  <a16:creationId xmlns:a16="http://schemas.microsoft.com/office/drawing/2014/main" id="{42CEBE95-FD48-239D-6980-28D6DCBC5BB7}"/>
                </a:ext>
              </a:extLst>
            </p:cNvPr>
            <p:cNvSpPr/>
            <p:nvPr/>
          </p:nvSpPr>
          <p:spPr>
            <a:xfrm>
              <a:off x="610370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7" name="Google Shape;10770;p57">
              <a:extLst>
                <a:ext uri="{FF2B5EF4-FFF2-40B4-BE49-F238E27FC236}">
                  <a16:creationId xmlns:a16="http://schemas.microsoft.com/office/drawing/2014/main" id="{0F03F260-414D-DF84-C714-7F9E8B4564C6}"/>
                </a:ext>
              </a:extLst>
            </p:cNvPr>
            <p:cNvSpPr/>
            <p:nvPr/>
          </p:nvSpPr>
          <p:spPr>
            <a:xfrm>
              <a:off x="61037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8" name="Google Shape;10771;p57">
              <a:extLst>
                <a:ext uri="{FF2B5EF4-FFF2-40B4-BE49-F238E27FC236}">
                  <a16:creationId xmlns:a16="http://schemas.microsoft.com/office/drawing/2014/main" id="{816DEF1B-9565-075C-FC3F-67F2CCCC8D41}"/>
                </a:ext>
              </a:extLst>
            </p:cNvPr>
            <p:cNvSpPr/>
            <p:nvPr/>
          </p:nvSpPr>
          <p:spPr>
            <a:xfrm>
              <a:off x="6179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9" name="Google Shape;10772;p57">
              <a:extLst>
                <a:ext uri="{FF2B5EF4-FFF2-40B4-BE49-F238E27FC236}">
                  <a16:creationId xmlns:a16="http://schemas.microsoft.com/office/drawing/2014/main" id="{FF70F030-B528-517E-7061-26A5EE1CB967}"/>
                </a:ext>
              </a:extLst>
            </p:cNvPr>
            <p:cNvSpPr/>
            <p:nvPr/>
          </p:nvSpPr>
          <p:spPr>
            <a:xfrm>
              <a:off x="61799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0" name="Google Shape;10773;p57">
              <a:extLst>
                <a:ext uri="{FF2B5EF4-FFF2-40B4-BE49-F238E27FC236}">
                  <a16:creationId xmlns:a16="http://schemas.microsoft.com/office/drawing/2014/main" id="{C5054F0A-8672-7A66-8319-D59827F0D608}"/>
                </a:ext>
              </a:extLst>
            </p:cNvPr>
            <p:cNvSpPr/>
            <p:nvPr/>
          </p:nvSpPr>
          <p:spPr>
            <a:xfrm>
              <a:off x="61799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1" name="Google Shape;10774;p57">
              <a:extLst>
                <a:ext uri="{FF2B5EF4-FFF2-40B4-BE49-F238E27FC236}">
                  <a16:creationId xmlns:a16="http://schemas.microsoft.com/office/drawing/2014/main" id="{A76483F6-2FFB-8949-F351-96D3162C8E95}"/>
                </a:ext>
              </a:extLst>
            </p:cNvPr>
            <p:cNvSpPr/>
            <p:nvPr/>
          </p:nvSpPr>
          <p:spPr>
            <a:xfrm>
              <a:off x="61799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2" name="Google Shape;10775;p57">
              <a:extLst>
                <a:ext uri="{FF2B5EF4-FFF2-40B4-BE49-F238E27FC236}">
                  <a16:creationId xmlns:a16="http://schemas.microsoft.com/office/drawing/2014/main" id="{92E363FB-3BDD-5043-C684-BD39CD6AA23E}"/>
                </a:ext>
              </a:extLst>
            </p:cNvPr>
            <p:cNvSpPr/>
            <p:nvPr/>
          </p:nvSpPr>
          <p:spPr>
            <a:xfrm>
              <a:off x="61799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3" name="Google Shape;10776;p57">
              <a:extLst>
                <a:ext uri="{FF2B5EF4-FFF2-40B4-BE49-F238E27FC236}">
                  <a16:creationId xmlns:a16="http://schemas.microsoft.com/office/drawing/2014/main" id="{B9FBC390-2538-836D-A691-9A1013925871}"/>
                </a:ext>
              </a:extLst>
            </p:cNvPr>
            <p:cNvSpPr/>
            <p:nvPr/>
          </p:nvSpPr>
          <p:spPr>
            <a:xfrm>
              <a:off x="71703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4" name="Google Shape;10777;p57">
              <a:extLst>
                <a:ext uri="{FF2B5EF4-FFF2-40B4-BE49-F238E27FC236}">
                  <a16:creationId xmlns:a16="http://schemas.microsoft.com/office/drawing/2014/main" id="{16B23BF0-902C-4767-314B-117A8BB516BB}"/>
                </a:ext>
              </a:extLst>
            </p:cNvPr>
            <p:cNvSpPr/>
            <p:nvPr/>
          </p:nvSpPr>
          <p:spPr>
            <a:xfrm>
              <a:off x="68656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5" name="Google Shape;10778;p57">
              <a:extLst>
                <a:ext uri="{FF2B5EF4-FFF2-40B4-BE49-F238E27FC236}">
                  <a16:creationId xmlns:a16="http://schemas.microsoft.com/office/drawing/2014/main" id="{E88916B8-0517-C0E8-3495-B395FA488B7A}"/>
                </a:ext>
              </a:extLst>
            </p:cNvPr>
            <p:cNvSpPr/>
            <p:nvPr/>
          </p:nvSpPr>
          <p:spPr>
            <a:xfrm>
              <a:off x="68656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6" name="Google Shape;10779;p57">
              <a:extLst>
                <a:ext uri="{FF2B5EF4-FFF2-40B4-BE49-F238E27FC236}">
                  <a16:creationId xmlns:a16="http://schemas.microsoft.com/office/drawing/2014/main" id="{5BE2C789-7AA7-CEBE-2A80-771AF12CEDB5}"/>
                </a:ext>
              </a:extLst>
            </p:cNvPr>
            <p:cNvSpPr/>
            <p:nvPr/>
          </p:nvSpPr>
          <p:spPr>
            <a:xfrm>
              <a:off x="69418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7" name="Google Shape;10780;p57">
              <a:extLst>
                <a:ext uri="{FF2B5EF4-FFF2-40B4-BE49-F238E27FC236}">
                  <a16:creationId xmlns:a16="http://schemas.microsoft.com/office/drawing/2014/main" id="{388F4BA5-443A-D957-5078-A0A212B65364}"/>
                </a:ext>
              </a:extLst>
            </p:cNvPr>
            <p:cNvSpPr/>
            <p:nvPr/>
          </p:nvSpPr>
          <p:spPr>
            <a:xfrm>
              <a:off x="67892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8" name="Google Shape;10781;p57">
              <a:extLst>
                <a:ext uri="{FF2B5EF4-FFF2-40B4-BE49-F238E27FC236}">
                  <a16:creationId xmlns:a16="http://schemas.microsoft.com/office/drawing/2014/main" id="{617F4D39-24F3-5798-6211-724DC8629F1C}"/>
                </a:ext>
              </a:extLst>
            </p:cNvPr>
            <p:cNvSpPr/>
            <p:nvPr/>
          </p:nvSpPr>
          <p:spPr>
            <a:xfrm>
              <a:off x="6637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9" name="Google Shape;10782;p57">
              <a:extLst>
                <a:ext uri="{FF2B5EF4-FFF2-40B4-BE49-F238E27FC236}">
                  <a16:creationId xmlns:a16="http://schemas.microsoft.com/office/drawing/2014/main" id="{FC2D8BA7-7F30-7F2C-C369-A7FBFA9E7A0B}"/>
                </a:ext>
              </a:extLst>
            </p:cNvPr>
            <p:cNvSpPr/>
            <p:nvPr/>
          </p:nvSpPr>
          <p:spPr>
            <a:xfrm>
              <a:off x="625615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0" name="Google Shape;10783;p57">
              <a:extLst>
                <a:ext uri="{FF2B5EF4-FFF2-40B4-BE49-F238E27FC236}">
                  <a16:creationId xmlns:a16="http://schemas.microsoft.com/office/drawing/2014/main" id="{C236F835-4705-7536-85FD-17CF1E58AAA4}"/>
                </a:ext>
              </a:extLst>
            </p:cNvPr>
            <p:cNvSpPr/>
            <p:nvPr/>
          </p:nvSpPr>
          <p:spPr>
            <a:xfrm>
              <a:off x="64845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1" name="Google Shape;10784;p57">
              <a:extLst>
                <a:ext uri="{FF2B5EF4-FFF2-40B4-BE49-F238E27FC236}">
                  <a16:creationId xmlns:a16="http://schemas.microsoft.com/office/drawing/2014/main" id="{51EEF5EE-1E76-A9B3-78FD-2EB5CE2F686B}"/>
                </a:ext>
              </a:extLst>
            </p:cNvPr>
            <p:cNvSpPr/>
            <p:nvPr/>
          </p:nvSpPr>
          <p:spPr>
            <a:xfrm>
              <a:off x="64845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2" name="Google Shape;10785;p57">
              <a:extLst>
                <a:ext uri="{FF2B5EF4-FFF2-40B4-BE49-F238E27FC236}">
                  <a16:creationId xmlns:a16="http://schemas.microsoft.com/office/drawing/2014/main" id="{0ABB9C9B-C5FF-D307-D1A3-D4C1D2BE337B}"/>
                </a:ext>
              </a:extLst>
            </p:cNvPr>
            <p:cNvSpPr/>
            <p:nvPr/>
          </p:nvSpPr>
          <p:spPr>
            <a:xfrm>
              <a:off x="64083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3" name="Google Shape;10786;p57">
              <a:extLst>
                <a:ext uri="{FF2B5EF4-FFF2-40B4-BE49-F238E27FC236}">
                  <a16:creationId xmlns:a16="http://schemas.microsoft.com/office/drawing/2014/main" id="{98C86F8E-B16E-50EB-0AB8-C5E1573594A1}"/>
                </a:ext>
              </a:extLst>
            </p:cNvPr>
            <p:cNvSpPr/>
            <p:nvPr/>
          </p:nvSpPr>
          <p:spPr>
            <a:xfrm>
              <a:off x="64083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4" name="Google Shape;10787;p57">
              <a:extLst>
                <a:ext uri="{FF2B5EF4-FFF2-40B4-BE49-F238E27FC236}">
                  <a16:creationId xmlns:a16="http://schemas.microsoft.com/office/drawing/2014/main" id="{14FD2F35-078A-2C99-1F2D-4E78A1A9ED8F}"/>
                </a:ext>
              </a:extLst>
            </p:cNvPr>
            <p:cNvSpPr/>
            <p:nvPr/>
          </p:nvSpPr>
          <p:spPr>
            <a:xfrm>
              <a:off x="63323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5" name="Google Shape;10788;p57">
              <a:extLst>
                <a:ext uri="{FF2B5EF4-FFF2-40B4-BE49-F238E27FC236}">
                  <a16:creationId xmlns:a16="http://schemas.microsoft.com/office/drawing/2014/main" id="{89A711C4-6191-0E01-36F5-271BFB875AF2}"/>
                </a:ext>
              </a:extLst>
            </p:cNvPr>
            <p:cNvSpPr/>
            <p:nvPr/>
          </p:nvSpPr>
          <p:spPr>
            <a:xfrm>
              <a:off x="63323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6" name="Google Shape;10789;p57">
              <a:extLst>
                <a:ext uri="{FF2B5EF4-FFF2-40B4-BE49-F238E27FC236}">
                  <a16:creationId xmlns:a16="http://schemas.microsoft.com/office/drawing/2014/main" id="{B719B1DD-D157-A082-1AC7-D1D5F9FFD06C}"/>
                </a:ext>
              </a:extLst>
            </p:cNvPr>
            <p:cNvSpPr/>
            <p:nvPr/>
          </p:nvSpPr>
          <p:spPr>
            <a:xfrm>
              <a:off x="70940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7" name="Google Shape;10790;p57">
              <a:extLst>
                <a:ext uri="{FF2B5EF4-FFF2-40B4-BE49-F238E27FC236}">
                  <a16:creationId xmlns:a16="http://schemas.microsoft.com/office/drawing/2014/main" id="{BFCAC466-B93B-5543-4FB8-3D7E5015EC32}"/>
                </a:ext>
              </a:extLst>
            </p:cNvPr>
            <p:cNvSpPr/>
            <p:nvPr/>
          </p:nvSpPr>
          <p:spPr>
            <a:xfrm>
              <a:off x="7017875" y="43898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8" name="Google Shape;10791;p57">
              <a:extLst>
                <a:ext uri="{FF2B5EF4-FFF2-40B4-BE49-F238E27FC236}">
                  <a16:creationId xmlns:a16="http://schemas.microsoft.com/office/drawing/2014/main" id="{37983C06-4436-7BEF-3C6A-1217C389A414}"/>
                </a:ext>
              </a:extLst>
            </p:cNvPr>
            <p:cNvSpPr/>
            <p:nvPr/>
          </p:nvSpPr>
          <p:spPr>
            <a:xfrm>
              <a:off x="7017875" y="43136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9" name="Google Shape;10792;p57">
              <a:extLst>
                <a:ext uri="{FF2B5EF4-FFF2-40B4-BE49-F238E27FC236}">
                  <a16:creationId xmlns:a16="http://schemas.microsoft.com/office/drawing/2014/main" id="{BE789EBE-3D72-FAFE-6A4A-0A7BD3D08415}"/>
                </a:ext>
              </a:extLst>
            </p:cNvPr>
            <p:cNvSpPr/>
            <p:nvPr/>
          </p:nvSpPr>
          <p:spPr>
            <a:xfrm>
              <a:off x="69418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0" name="Google Shape;10793;p57">
              <a:extLst>
                <a:ext uri="{FF2B5EF4-FFF2-40B4-BE49-F238E27FC236}">
                  <a16:creationId xmlns:a16="http://schemas.microsoft.com/office/drawing/2014/main" id="{CD9248A7-B76B-64E3-34A9-2A457CAC0AA1}"/>
                </a:ext>
              </a:extLst>
            </p:cNvPr>
            <p:cNvSpPr/>
            <p:nvPr/>
          </p:nvSpPr>
          <p:spPr>
            <a:xfrm>
              <a:off x="648457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1" name="Google Shape;10794;p57">
              <a:extLst>
                <a:ext uri="{FF2B5EF4-FFF2-40B4-BE49-F238E27FC236}">
                  <a16:creationId xmlns:a16="http://schemas.microsoft.com/office/drawing/2014/main" id="{BC5D0E63-12B6-39C9-1119-F41986DA8E1A}"/>
                </a:ext>
              </a:extLst>
            </p:cNvPr>
            <p:cNvSpPr/>
            <p:nvPr/>
          </p:nvSpPr>
          <p:spPr>
            <a:xfrm>
              <a:off x="6560800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2" name="Google Shape;10795;p57">
              <a:extLst>
                <a:ext uri="{FF2B5EF4-FFF2-40B4-BE49-F238E27FC236}">
                  <a16:creationId xmlns:a16="http://schemas.microsoft.com/office/drawing/2014/main" id="{A4EC7889-A6B2-0F1F-F8F5-572C7262C745}"/>
                </a:ext>
              </a:extLst>
            </p:cNvPr>
            <p:cNvSpPr/>
            <p:nvPr/>
          </p:nvSpPr>
          <p:spPr>
            <a:xfrm>
              <a:off x="6560800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3" name="Google Shape;10796;p57">
              <a:extLst>
                <a:ext uri="{FF2B5EF4-FFF2-40B4-BE49-F238E27FC236}">
                  <a16:creationId xmlns:a16="http://schemas.microsoft.com/office/drawing/2014/main" id="{E88055E7-593E-DC99-7627-B3FF4DC64024}"/>
                </a:ext>
              </a:extLst>
            </p:cNvPr>
            <p:cNvSpPr/>
            <p:nvPr/>
          </p:nvSpPr>
          <p:spPr>
            <a:xfrm>
              <a:off x="656080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4" name="Google Shape;10797;p57">
              <a:extLst>
                <a:ext uri="{FF2B5EF4-FFF2-40B4-BE49-F238E27FC236}">
                  <a16:creationId xmlns:a16="http://schemas.microsoft.com/office/drawing/2014/main" id="{7CEF033A-C314-5754-D130-765C5ED1D0E5}"/>
                </a:ext>
              </a:extLst>
            </p:cNvPr>
            <p:cNvSpPr/>
            <p:nvPr/>
          </p:nvSpPr>
          <p:spPr>
            <a:xfrm>
              <a:off x="656080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5" name="Google Shape;10798;p57">
              <a:extLst>
                <a:ext uri="{FF2B5EF4-FFF2-40B4-BE49-F238E27FC236}">
                  <a16:creationId xmlns:a16="http://schemas.microsoft.com/office/drawing/2014/main" id="{AE7ED956-C67F-D9E2-5185-DB05940546FA}"/>
                </a:ext>
              </a:extLst>
            </p:cNvPr>
            <p:cNvSpPr/>
            <p:nvPr/>
          </p:nvSpPr>
          <p:spPr>
            <a:xfrm>
              <a:off x="656080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6" name="Google Shape;10799;p57">
              <a:extLst>
                <a:ext uri="{FF2B5EF4-FFF2-40B4-BE49-F238E27FC236}">
                  <a16:creationId xmlns:a16="http://schemas.microsoft.com/office/drawing/2014/main" id="{29A8F323-92B0-68AB-052C-108B2E77BC65}"/>
                </a:ext>
              </a:extLst>
            </p:cNvPr>
            <p:cNvSpPr/>
            <p:nvPr/>
          </p:nvSpPr>
          <p:spPr>
            <a:xfrm>
              <a:off x="65608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7" name="Google Shape;10800;p57">
              <a:extLst>
                <a:ext uri="{FF2B5EF4-FFF2-40B4-BE49-F238E27FC236}">
                  <a16:creationId xmlns:a16="http://schemas.microsoft.com/office/drawing/2014/main" id="{CFD1B58B-2F74-360E-98D1-45FCE6462828}"/>
                </a:ext>
              </a:extLst>
            </p:cNvPr>
            <p:cNvSpPr/>
            <p:nvPr/>
          </p:nvSpPr>
          <p:spPr>
            <a:xfrm>
              <a:off x="65608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8" name="Google Shape;10801;p57">
              <a:extLst>
                <a:ext uri="{FF2B5EF4-FFF2-40B4-BE49-F238E27FC236}">
                  <a16:creationId xmlns:a16="http://schemas.microsoft.com/office/drawing/2014/main" id="{EB994491-0A8B-2522-AD58-562A6BBDEFDC}"/>
                </a:ext>
              </a:extLst>
            </p:cNvPr>
            <p:cNvSpPr/>
            <p:nvPr/>
          </p:nvSpPr>
          <p:spPr>
            <a:xfrm>
              <a:off x="64845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9" name="Google Shape;10802;p57">
              <a:extLst>
                <a:ext uri="{FF2B5EF4-FFF2-40B4-BE49-F238E27FC236}">
                  <a16:creationId xmlns:a16="http://schemas.microsoft.com/office/drawing/2014/main" id="{D4E7CB5C-B7FD-E712-3358-71C47D739266}"/>
                </a:ext>
              </a:extLst>
            </p:cNvPr>
            <p:cNvSpPr/>
            <p:nvPr/>
          </p:nvSpPr>
          <p:spPr>
            <a:xfrm>
              <a:off x="64845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0" name="Google Shape;10803;p57">
              <a:extLst>
                <a:ext uri="{FF2B5EF4-FFF2-40B4-BE49-F238E27FC236}">
                  <a16:creationId xmlns:a16="http://schemas.microsoft.com/office/drawing/2014/main" id="{096BE1B5-372B-F924-4302-C72915F2B196}"/>
                </a:ext>
              </a:extLst>
            </p:cNvPr>
            <p:cNvSpPr/>
            <p:nvPr/>
          </p:nvSpPr>
          <p:spPr>
            <a:xfrm>
              <a:off x="64845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1" name="Google Shape;10804;p57">
              <a:extLst>
                <a:ext uri="{FF2B5EF4-FFF2-40B4-BE49-F238E27FC236}">
                  <a16:creationId xmlns:a16="http://schemas.microsoft.com/office/drawing/2014/main" id="{D384BC4C-04EA-E8D3-6A4C-C616B9DD3272}"/>
                </a:ext>
              </a:extLst>
            </p:cNvPr>
            <p:cNvSpPr/>
            <p:nvPr/>
          </p:nvSpPr>
          <p:spPr>
            <a:xfrm>
              <a:off x="6408350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2" name="Google Shape;10805;p57">
              <a:extLst>
                <a:ext uri="{FF2B5EF4-FFF2-40B4-BE49-F238E27FC236}">
                  <a16:creationId xmlns:a16="http://schemas.microsoft.com/office/drawing/2014/main" id="{4275DEB8-AC00-A070-A7BE-3E8045485359}"/>
                </a:ext>
              </a:extLst>
            </p:cNvPr>
            <p:cNvSpPr/>
            <p:nvPr/>
          </p:nvSpPr>
          <p:spPr>
            <a:xfrm>
              <a:off x="6408350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3" name="Google Shape;10806;p57">
              <a:extLst>
                <a:ext uri="{FF2B5EF4-FFF2-40B4-BE49-F238E27FC236}">
                  <a16:creationId xmlns:a16="http://schemas.microsoft.com/office/drawing/2014/main" id="{DC0C5DDD-52DE-9777-C292-EF542274A1F7}"/>
                </a:ext>
              </a:extLst>
            </p:cNvPr>
            <p:cNvSpPr/>
            <p:nvPr/>
          </p:nvSpPr>
          <p:spPr>
            <a:xfrm>
              <a:off x="6408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4" name="Google Shape;10807;p57">
              <a:extLst>
                <a:ext uri="{FF2B5EF4-FFF2-40B4-BE49-F238E27FC236}">
                  <a16:creationId xmlns:a16="http://schemas.microsoft.com/office/drawing/2014/main" id="{E782CBB5-8B98-019F-9426-8699A6555F02}"/>
                </a:ext>
              </a:extLst>
            </p:cNvPr>
            <p:cNvSpPr/>
            <p:nvPr/>
          </p:nvSpPr>
          <p:spPr>
            <a:xfrm>
              <a:off x="64083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5" name="Google Shape;10808;p57">
              <a:extLst>
                <a:ext uri="{FF2B5EF4-FFF2-40B4-BE49-F238E27FC236}">
                  <a16:creationId xmlns:a16="http://schemas.microsoft.com/office/drawing/2014/main" id="{9C2F7B92-5F02-5B2F-C7EA-08D0E13DFD2E}"/>
                </a:ext>
              </a:extLst>
            </p:cNvPr>
            <p:cNvSpPr/>
            <p:nvPr/>
          </p:nvSpPr>
          <p:spPr>
            <a:xfrm>
              <a:off x="6332350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6" name="Google Shape;10809;p57">
              <a:extLst>
                <a:ext uri="{FF2B5EF4-FFF2-40B4-BE49-F238E27FC236}">
                  <a16:creationId xmlns:a16="http://schemas.microsoft.com/office/drawing/2014/main" id="{8FEC6005-04AB-96BE-77CF-C168A7264FB0}"/>
                </a:ext>
              </a:extLst>
            </p:cNvPr>
            <p:cNvSpPr/>
            <p:nvPr/>
          </p:nvSpPr>
          <p:spPr>
            <a:xfrm>
              <a:off x="63323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7" name="Google Shape;10810;p57">
              <a:extLst>
                <a:ext uri="{FF2B5EF4-FFF2-40B4-BE49-F238E27FC236}">
                  <a16:creationId xmlns:a16="http://schemas.microsoft.com/office/drawing/2014/main" id="{91248AB8-2551-1CC5-2133-66B3BBF6B28A}"/>
                </a:ext>
              </a:extLst>
            </p:cNvPr>
            <p:cNvSpPr/>
            <p:nvPr/>
          </p:nvSpPr>
          <p:spPr>
            <a:xfrm>
              <a:off x="6332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8" name="Google Shape;10811;p57">
              <a:extLst>
                <a:ext uri="{FF2B5EF4-FFF2-40B4-BE49-F238E27FC236}">
                  <a16:creationId xmlns:a16="http://schemas.microsoft.com/office/drawing/2014/main" id="{AD1EF99E-E15C-A5F0-9287-B6CE30622578}"/>
                </a:ext>
              </a:extLst>
            </p:cNvPr>
            <p:cNvSpPr/>
            <p:nvPr/>
          </p:nvSpPr>
          <p:spPr>
            <a:xfrm>
              <a:off x="63323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9" name="Google Shape;10812;p57">
              <a:extLst>
                <a:ext uri="{FF2B5EF4-FFF2-40B4-BE49-F238E27FC236}">
                  <a16:creationId xmlns:a16="http://schemas.microsoft.com/office/drawing/2014/main" id="{8E560C40-D180-84F8-1C50-6712F0E35FA1}"/>
                </a:ext>
              </a:extLst>
            </p:cNvPr>
            <p:cNvSpPr/>
            <p:nvPr/>
          </p:nvSpPr>
          <p:spPr>
            <a:xfrm>
              <a:off x="625615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0" name="Google Shape;10813;p57">
              <a:extLst>
                <a:ext uri="{FF2B5EF4-FFF2-40B4-BE49-F238E27FC236}">
                  <a16:creationId xmlns:a16="http://schemas.microsoft.com/office/drawing/2014/main" id="{F8AB74DC-82F2-891E-9F3A-DDD45199C21B}"/>
                </a:ext>
              </a:extLst>
            </p:cNvPr>
            <p:cNvSpPr/>
            <p:nvPr/>
          </p:nvSpPr>
          <p:spPr>
            <a:xfrm>
              <a:off x="62561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1" name="Google Shape;10814;p57">
              <a:extLst>
                <a:ext uri="{FF2B5EF4-FFF2-40B4-BE49-F238E27FC236}">
                  <a16:creationId xmlns:a16="http://schemas.microsoft.com/office/drawing/2014/main" id="{BCB812FA-79EA-4FC3-8096-58D3CE9AE380}"/>
                </a:ext>
              </a:extLst>
            </p:cNvPr>
            <p:cNvSpPr/>
            <p:nvPr/>
          </p:nvSpPr>
          <p:spPr>
            <a:xfrm>
              <a:off x="62561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2" name="Google Shape;10815;p57">
              <a:extLst>
                <a:ext uri="{FF2B5EF4-FFF2-40B4-BE49-F238E27FC236}">
                  <a16:creationId xmlns:a16="http://schemas.microsoft.com/office/drawing/2014/main" id="{1A853882-8155-B26C-3951-C5FF0C4461A4}"/>
                </a:ext>
              </a:extLst>
            </p:cNvPr>
            <p:cNvSpPr/>
            <p:nvPr/>
          </p:nvSpPr>
          <p:spPr>
            <a:xfrm>
              <a:off x="61799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3" name="Google Shape;10816;p57">
              <a:extLst>
                <a:ext uri="{FF2B5EF4-FFF2-40B4-BE49-F238E27FC236}">
                  <a16:creationId xmlns:a16="http://schemas.microsoft.com/office/drawing/2014/main" id="{33755F28-219A-C4E0-92CE-49AF63B0D051}"/>
                </a:ext>
              </a:extLst>
            </p:cNvPr>
            <p:cNvSpPr/>
            <p:nvPr/>
          </p:nvSpPr>
          <p:spPr>
            <a:xfrm>
              <a:off x="6179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4" name="Google Shape;10817;p57">
              <a:extLst>
                <a:ext uri="{FF2B5EF4-FFF2-40B4-BE49-F238E27FC236}">
                  <a16:creationId xmlns:a16="http://schemas.microsoft.com/office/drawing/2014/main" id="{02532ED6-F1F8-C11C-8191-01C92F8F778E}"/>
                </a:ext>
              </a:extLst>
            </p:cNvPr>
            <p:cNvSpPr/>
            <p:nvPr/>
          </p:nvSpPr>
          <p:spPr>
            <a:xfrm>
              <a:off x="61037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5" name="Google Shape;10818;p57">
              <a:extLst>
                <a:ext uri="{FF2B5EF4-FFF2-40B4-BE49-F238E27FC236}">
                  <a16:creationId xmlns:a16="http://schemas.microsoft.com/office/drawing/2014/main" id="{9AF1B15E-1962-09D8-6E12-EA71E2D00BD2}"/>
                </a:ext>
              </a:extLst>
            </p:cNvPr>
            <p:cNvSpPr/>
            <p:nvPr/>
          </p:nvSpPr>
          <p:spPr>
            <a:xfrm>
              <a:off x="61037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6" name="Google Shape;10819;p57">
              <a:extLst>
                <a:ext uri="{FF2B5EF4-FFF2-40B4-BE49-F238E27FC236}">
                  <a16:creationId xmlns:a16="http://schemas.microsoft.com/office/drawing/2014/main" id="{2AACB912-D359-F7E8-1B01-2528BCC5E42A}"/>
                </a:ext>
              </a:extLst>
            </p:cNvPr>
            <p:cNvSpPr/>
            <p:nvPr/>
          </p:nvSpPr>
          <p:spPr>
            <a:xfrm>
              <a:off x="60275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7" name="Google Shape;10820;p57">
              <a:extLst>
                <a:ext uri="{FF2B5EF4-FFF2-40B4-BE49-F238E27FC236}">
                  <a16:creationId xmlns:a16="http://schemas.microsoft.com/office/drawing/2014/main" id="{3E3D4724-7290-D14B-DECE-1E40D8CF0848}"/>
                </a:ext>
              </a:extLst>
            </p:cNvPr>
            <p:cNvSpPr/>
            <p:nvPr/>
          </p:nvSpPr>
          <p:spPr>
            <a:xfrm>
              <a:off x="60275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8" name="Google Shape;10821;p57">
              <a:extLst>
                <a:ext uri="{FF2B5EF4-FFF2-40B4-BE49-F238E27FC236}">
                  <a16:creationId xmlns:a16="http://schemas.microsoft.com/office/drawing/2014/main" id="{BD070C78-7625-B4D1-0605-44018EC43206}"/>
                </a:ext>
              </a:extLst>
            </p:cNvPr>
            <p:cNvSpPr/>
            <p:nvPr/>
          </p:nvSpPr>
          <p:spPr>
            <a:xfrm>
              <a:off x="60275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9" name="Google Shape;10822;p57">
              <a:extLst>
                <a:ext uri="{FF2B5EF4-FFF2-40B4-BE49-F238E27FC236}">
                  <a16:creationId xmlns:a16="http://schemas.microsoft.com/office/drawing/2014/main" id="{FDD5F05D-03B6-3B7D-3145-76B2B8F0126E}"/>
                </a:ext>
              </a:extLst>
            </p:cNvPr>
            <p:cNvSpPr/>
            <p:nvPr/>
          </p:nvSpPr>
          <p:spPr>
            <a:xfrm>
              <a:off x="59514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0" name="Google Shape;10823;p57">
              <a:extLst>
                <a:ext uri="{FF2B5EF4-FFF2-40B4-BE49-F238E27FC236}">
                  <a16:creationId xmlns:a16="http://schemas.microsoft.com/office/drawing/2014/main" id="{1499A17F-42D8-9FD4-A305-713F243D6DDC}"/>
                </a:ext>
              </a:extLst>
            </p:cNvPr>
            <p:cNvSpPr/>
            <p:nvPr/>
          </p:nvSpPr>
          <p:spPr>
            <a:xfrm>
              <a:off x="59514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1" name="Google Shape;10824;p57">
              <a:extLst>
                <a:ext uri="{FF2B5EF4-FFF2-40B4-BE49-F238E27FC236}">
                  <a16:creationId xmlns:a16="http://schemas.microsoft.com/office/drawing/2014/main" id="{E2E3BD25-BAC7-6B24-C21F-2616C20E46E6}"/>
                </a:ext>
              </a:extLst>
            </p:cNvPr>
            <p:cNvSpPr/>
            <p:nvPr/>
          </p:nvSpPr>
          <p:spPr>
            <a:xfrm>
              <a:off x="59514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2" name="Google Shape;10825;p57">
              <a:extLst>
                <a:ext uri="{FF2B5EF4-FFF2-40B4-BE49-F238E27FC236}">
                  <a16:creationId xmlns:a16="http://schemas.microsoft.com/office/drawing/2014/main" id="{41180C2E-2A69-0CE6-10E3-ABFD8C50D132}"/>
                </a:ext>
              </a:extLst>
            </p:cNvPr>
            <p:cNvSpPr/>
            <p:nvPr/>
          </p:nvSpPr>
          <p:spPr>
            <a:xfrm>
              <a:off x="5875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3" name="Google Shape;10826;p57">
              <a:extLst>
                <a:ext uri="{FF2B5EF4-FFF2-40B4-BE49-F238E27FC236}">
                  <a16:creationId xmlns:a16="http://schemas.microsoft.com/office/drawing/2014/main" id="{7A31E40A-68AD-D132-7680-E7621D22D36F}"/>
                </a:ext>
              </a:extLst>
            </p:cNvPr>
            <p:cNvSpPr/>
            <p:nvPr/>
          </p:nvSpPr>
          <p:spPr>
            <a:xfrm>
              <a:off x="5875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4" name="Google Shape;10827;p57">
              <a:extLst>
                <a:ext uri="{FF2B5EF4-FFF2-40B4-BE49-F238E27FC236}">
                  <a16:creationId xmlns:a16="http://schemas.microsoft.com/office/drawing/2014/main" id="{AAA13157-5498-A3BF-85C7-58422ADB7245}"/>
                </a:ext>
              </a:extLst>
            </p:cNvPr>
            <p:cNvSpPr/>
            <p:nvPr/>
          </p:nvSpPr>
          <p:spPr>
            <a:xfrm>
              <a:off x="58752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5" name="Google Shape;10828;p57">
              <a:extLst>
                <a:ext uri="{FF2B5EF4-FFF2-40B4-BE49-F238E27FC236}">
                  <a16:creationId xmlns:a16="http://schemas.microsoft.com/office/drawing/2014/main" id="{D4F46884-22AB-D337-F132-A2AD2CC9E1B8}"/>
                </a:ext>
              </a:extLst>
            </p:cNvPr>
            <p:cNvSpPr/>
            <p:nvPr/>
          </p:nvSpPr>
          <p:spPr>
            <a:xfrm>
              <a:off x="58752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6" name="Google Shape;10829;p57">
              <a:extLst>
                <a:ext uri="{FF2B5EF4-FFF2-40B4-BE49-F238E27FC236}">
                  <a16:creationId xmlns:a16="http://schemas.microsoft.com/office/drawing/2014/main" id="{765F5D50-1162-BDC2-EC25-0DD467695719}"/>
                </a:ext>
              </a:extLst>
            </p:cNvPr>
            <p:cNvSpPr/>
            <p:nvPr/>
          </p:nvSpPr>
          <p:spPr>
            <a:xfrm>
              <a:off x="45040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7" name="Google Shape;10830;p57">
              <a:extLst>
                <a:ext uri="{FF2B5EF4-FFF2-40B4-BE49-F238E27FC236}">
                  <a16:creationId xmlns:a16="http://schemas.microsoft.com/office/drawing/2014/main" id="{B42C8AAA-DFAA-4E5F-4AB2-DCEE85BA06CD}"/>
                </a:ext>
              </a:extLst>
            </p:cNvPr>
            <p:cNvSpPr/>
            <p:nvPr/>
          </p:nvSpPr>
          <p:spPr>
            <a:xfrm>
              <a:off x="45040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8" name="Google Shape;10831;p57">
              <a:extLst>
                <a:ext uri="{FF2B5EF4-FFF2-40B4-BE49-F238E27FC236}">
                  <a16:creationId xmlns:a16="http://schemas.microsoft.com/office/drawing/2014/main" id="{767BAC2C-B751-0E3E-6D5D-B652FF6FF969}"/>
                </a:ext>
              </a:extLst>
            </p:cNvPr>
            <p:cNvSpPr/>
            <p:nvPr/>
          </p:nvSpPr>
          <p:spPr>
            <a:xfrm>
              <a:off x="45040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9" name="Google Shape;10832;p57">
              <a:extLst>
                <a:ext uri="{FF2B5EF4-FFF2-40B4-BE49-F238E27FC236}">
                  <a16:creationId xmlns:a16="http://schemas.microsoft.com/office/drawing/2014/main" id="{6198B6B2-F207-BB83-B7A6-F73617AC7D1E}"/>
                </a:ext>
              </a:extLst>
            </p:cNvPr>
            <p:cNvSpPr/>
            <p:nvPr/>
          </p:nvSpPr>
          <p:spPr>
            <a:xfrm>
              <a:off x="44278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0" name="Google Shape;10833;p57">
              <a:extLst>
                <a:ext uri="{FF2B5EF4-FFF2-40B4-BE49-F238E27FC236}">
                  <a16:creationId xmlns:a16="http://schemas.microsoft.com/office/drawing/2014/main" id="{2F8C6BEB-10DE-1A6B-C38C-E3F58BB858EB}"/>
                </a:ext>
              </a:extLst>
            </p:cNvPr>
            <p:cNvSpPr/>
            <p:nvPr/>
          </p:nvSpPr>
          <p:spPr>
            <a:xfrm>
              <a:off x="4427825" y="3856775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1" name="Google Shape;10834;p57">
              <a:extLst>
                <a:ext uri="{FF2B5EF4-FFF2-40B4-BE49-F238E27FC236}">
                  <a16:creationId xmlns:a16="http://schemas.microsoft.com/office/drawing/2014/main" id="{CCA01831-F4A9-21BC-4826-52D2B938E48A}"/>
                </a:ext>
              </a:extLst>
            </p:cNvPr>
            <p:cNvSpPr/>
            <p:nvPr/>
          </p:nvSpPr>
          <p:spPr>
            <a:xfrm>
              <a:off x="44278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2" name="Google Shape;10835;p57">
              <a:extLst>
                <a:ext uri="{FF2B5EF4-FFF2-40B4-BE49-F238E27FC236}">
                  <a16:creationId xmlns:a16="http://schemas.microsoft.com/office/drawing/2014/main" id="{AAFD2E4D-D7D4-129C-E3D1-589919477B68}"/>
                </a:ext>
              </a:extLst>
            </p:cNvPr>
            <p:cNvSpPr/>
            <p:nvPr/>
          </p:nvSpPr>
          <p:spPr>
            <a:xfrm>
              <a:off x="4351600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3" name="Google Shape;10836;p57">
              <a:extLst>
                <a:ext uri="{FF2B5EF4-FFF2-40B4-BE49-F238E27FC236}">
                  <a16:creationId xmlns:a16="http://schemas.microsoft.com/office/drawing/2014/main" id="{A12C21D1-6A6C-90A9-7282-AFC5F976F407}"/>
                </a:ext>
              </a:extLst>
            </p:cNvPr>
            <p:cNvSpPr/>
            <p:nvPr/>
          </p:nvSpPr>
          <p:spPr>
            <a:xfrm>
              <a:off x="43516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4" name="Google Shape;10837;p57">
              <a:extLst>
                <a:ext uri="{FF2B5EF4-FFF2-40B4-BE49-F238E27FC236}">
                  <a16:creationId xmlns:a16="http://schemas.microsoft.com/office/drawing/2014/main" id="{C76EE543-065B-65B2-1E32-949571E9329A}"/>
                </a:ext>
              </a:extLst>
            </p:cNvPr>
            <p:cNvSpPr/>
            <p:nvPr/>
          </p:nvSpPr>
          <p:spPr>
            <a:xfrm>
              <a:off x="39709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5" name="Google Shape;10838;p57">
              <a:extLst>
                <a:ext uri="{FF2B5EF4-FFF2-40B4-BE49-F238E27FC236}">
                  <a16:creationId xmlns:a16="http://schemas.microsoft.com/office/drawing/2014/main" id="{99D59ADD-0DC0-ED14-D643-F0D9FD4E0120}"/>
                </a:ext>
              </a:extLst>
            </p:cNvPr>
            <p:cNvSpPr/>
            <p:nvPr/>
          </p:nvSpPr>
          <p:spPr>
            <a:xfrm>
              <a:off x="39709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6" name="Google Shape;10839;p57">
              <a:extLst>
                <a:ext uri="{FF2B5EF4-FFF2-40B4-BE49-F238E27FC236}">
                  <a16:creationId xmlns:a16="http://schemas.microsoft.com/office/drawing/2014/main" id="{CECC95CE-10B9-F20A-2B3B-39BF5720E7CE}"/>
                </a:ext>
              </a:extLst>
            </p:cNvPr>
            <p:cNvSpPr/>
            <p:nvPr/>
          </p:nvSpPr>
          <p:spPr>
            <a:xfrm>
              <a:off x="39709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7" name="Google Shape;10840;p57">
              <a:extLst>
                <a:ext uri="{FF2B5EF4-FFF2-40B4-BE49-F238E27FC236}">
                  <a16:creationId xmlns:a16="http://schemas.microsoft.com/office/drawing/2014/main" id="{85734D7F-A3DD-292E-8C97-E95647AFDDC6}"/>
                </a:ext>
              </a:extLst>
            </p:cNvPr>
            <p:cNvSpPr/>
            <p:nvPr/>
          </p:nvSpPr>
          <p:spPr>
            <a:xfrm>
              <a:off x="39709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8" name="Google Shape;10841;p57">
              <a:extLst>
                <a:ext uri="{FF2B5EF4-FFF2-40B4-BE49-F238E27FC236}">
                  <a16:creationId xmlns:a16="http://schemas.microsoft.com/office/drawing/2014/main" id="{05328DF1-1559-90E0-83CD-4B5D6F2482FB}"/>
                </a:ext>
              </a:extLst>
            </p:cNvPr>
            <p:cNvSpPr/>
            <p:nvPr/>
          </p:nvSpPr>
          <p:spPr>
            <a:xfrm>
              <a:off x="39709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9" name="Google Shape;10842;p57">
              <a:extLst>
                <a:ext uri="{FF2B5EF4-FFF2-40B4-BE49-F238E27FC236}">
                  <a16:creationId xmlns:a16="http://schemas.microsoft.com/office/drawing/2014/main" id="{0127F675-142D-E2E6-1C17-004CEDD12EEA}"/>
                </a:ext>
              </a:extLst>
            </p:cNvPr>
            <p:cNvSpPr/>
            <p:nvPr/>
          </p:nvSpPr>
          <p:spPr>
            <a:xfrm>
              <a:off x="3970950" y="31710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0" name="Google Shape;10843;p57">
              <a:extLst>
                <a:ext uri="{FF2B5EF4-FFF2-40B4-BE49-F238E27FC236}">
                  <a16:creationId xmlns:a16="http://schemas.microsoft.com/office/drawing/2014/main" id="{09F97563-5E8F-8E5C-BC04-6A237BC4AC58}"/>
                </a:ext>
              </a:extLst>
            </p:cNvPr>
            <p:cNvSpPr/>
            <p:nvPr/>
          </p:nvSpPr>
          <p:spPr>
            <a:xfrm>
              <a:off x="397095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1" name="Google Shape;10844;p57">
              <a:extLst>
                <a:ext uri="{FF2B5EF4-FFF2-40B4-BE49-F238E27FC236}">
                  <a16:creationId xmlns:a16="http://schemas.microsoft.com/office/drawing/2014/main" id="{F7C54C24-D2A1-20EE-C641-A9E4A14C8FFC}"/>
                </a:ext>
              </a:extLst>
            </p:cNvPr>
            <p:cNvSpPr/>
            <p:nvPr/>
          </p:nvSpPr>
          <p:spPr>
            <a:xfrm>
              <a:off x="397095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2" name="Google Shape;10845;p57">
              <a:extLst>
                <a:ext uri="{FF2B5EF4-FFF2-40B4-BE49-F238E27FC236}">
                  <a16:creationId xmlns:a16="http://schemas.microsoft.com/office/drawing/2014/main" id="{E6198E85-60E6-93A9-EB19-2E2C38CFA8A3}"/>
                </a:ext>
              </a:extLst>
            </p:cNvPr>
            <p:cNvSpPr/>
            <p:nvPr/>
          </p:nvSpPr>
          <p:spPr>
            <a:xfrm>
              <a:off x="39709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3" name="Google Shape;10846;p57">
              <a:extLst>
                <a:ext uri="{FF2B5EF4-FFF2-40B4-BE49-F238E27FC236}">
                  <a16:creationId xmlns:a16="http://schemas.microsoft.com/office/drawing/2014/main" id="{F63AF517-9C26-3C42-2970-1D9394DCF4DD}"/>
                </a:ext>
              </a:extLst>
            </p:cNvPr>
            <p:cNvSpPr/>
            <p:nvPr/>
          </p:nvSpPr>
          <p:spPr>
            <a:xfrm>
              <a:off x="39709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4" name="Google Shape;10847;p57">
              <a:extLst>
                <a:ext uri="{FF2B5EF4-FFF2-40B4-BE49-F238E27FC236}">
                  <a16:creationId xmlns:a16="http://schemas.microsoft.com/office/drawing/2014/main" id="{CD7469C9-D8E2-3498-D5DD-F7F967967B56}"/>
                </a:ext>
              </a:extLst>
            </p:cNvPr>
            <p:cNvSpPr/>
            <p:nvPr/>
          </p:nvSpPr>
          <p:spPr>
            <a:xfrm>
              <a:off x="397095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5" name="Google Shape;10848;p57">
              <a:extLst>
                <a:ext uri="{FF2B5EF4-FFF2-40B4-BE49-F238E27FC236}">
                  <a16:creationId xmlns:a16="http://schemas.microsoft.com/office/drawing/2014/main" id="{E39088F4-D4FD-7EE2-DD0C-0907BD8D6A36}"/>
                </a:ext>
              </a:extLst>
            </p:cNvPr>
            <p:cNvSpPr/>
            <p:nvPr/>
          </p:nvSpPr>
          <p:spPr>
            <a:xfrm>
              <a:off x="39709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6" name="Google Shape;10849;p57">
              <a:extLst>
                <a:ext uri="{FF2B5EF4-FFF2-40B4-BE49-F238E27FC236}">
                  <a16:creationId xmlns:a16="http://schemas.microsoft.com/office/drawing/2014/main" id="{C70915EF-1CF3-CA76-CAFC-72A94A4CB06E}"/>
                </a:ext>
              </a:extLst>
            </p:cNvPr>
            <p:cNvSpPr/>
            <p:nvPr/>
          </p:nvSpPr>
          <p:spPr>
            <a:xfrm>
              <a:off x="39709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7" name="Google Shape;10850;p57">
              <a:extLst>
                <a:ext uri="{FF2B5EF4-FFF2-40B4-BE49-F238E27FC236}">
                  <a16:creationId xmlns:a16="http://schemas.microsoft.com/office/drawing/2014/main" id="{7799F018-6883-E876-DD4C-5206C5FDCB02}"/>
                </a:ext>
              </a:extLst>
            </p:cNvPr>
            <p:cNvSpPr/>
            <p:nvPr/>
          </p:nvSpPr>
          <p:spPr>
            <a:xfrm>
              <a:off x="3970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8" name="Google Shape;10851;p57">
              <a:extLst>
                <a:ext uri="{FF2B5EF4-FFF2-40B4-BE49-F238E27FC236}">
                  <a16:creationId xmlns:a16="http://schemas.microsoft.com/office/drawing/2014/main" id="{CC7360A5-F8A6-1E7A-7AF3-878F146AEAA6}"/>
                </a:ext>
              </a:extLst>
            </p:cNvPr>
            <p:cNvSpPr/>
            <p:nvPr/>
          </p:nvSpPr>
          <p:spPr>
            <a:xfrm>
              <a:off x="39709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9" name="Google Shape;10852;p57">
              <a:extLst>
                <a:ext uri="{FF2B5EF4-FFF2-40B4-BE49-F238E27FC236}">
                  <a16:creationId xmlns:a16="http://schemas.microsoft.com/office/drawing/2014/main" id="{94517ACA-8300-925A-838D-59C0244FE5D7}"/>
                </a:ext>
              </a:extLst>
            </p:cNvPr>
            <p:cNvSpPr/>
            <p:nvPr/>
          </p:nvSpPr>
          <p:spPr>
            <a:xfrm>
              <a:off x="39709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0" name="Google Shape;10853;p57">
              <a:extLst>
                <a:ext uri="{FF2B5EF4-FFF2-40B4-BE49-F238E27FC236}">
                  <a16:creationId xmlns:a16="http://schemas.microsoft.com/office/drawing/2014/main" id="{20C3E07D-0A17-DC10-60D5-C62CAF1250AF}"/>
                </a:ext>
              </a:extLst>
            </p:cNvPr>
            <p:cNvSpPr/>
            <p:nvPr/>
          </p:nvSpPr>
          <p:spPr>
            <a:xfrm>
              <a:off x="40469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1" name="Google Shape;10854;p57">
              <a:extLst>
                <a:ext uri="{FF2B5EF4-FFF2-40B4-BE49-F238E27FC236}">
                  <a16:creationId xmlns:a16="http://schemas.microsoft.com/office/drawing/2014/main" id="{D2D772E8-B56A-191E-18BC-494852766DCE}"/>
                </a:ext>
              </a:extLst>
            </p:cNvPr>
            <p:cNvSpPr/>
            <p:nvPr/>
          </p:nvSpPr>
          <p:spPr>
            <a:xfrm>
              <a:off x="40469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2" name="Google Shape;10855;p57">
              <a:extLst>
                <a:ext uri="{FF2B5EF4-FFF2-40B4-BE49-F238E27FC236}">
                  <a16:creationId xmlns:a16="http://schemas.microsoft.com/office/drawing/2014/main" id="{EAAC76DB-CB74-35DD-05C2-01D1D1F44ABF}"/>
                </a:ext>
              </a:extLst>
            </p:cNvPr>
            <p:cNvSpPr/>
            <p:nvPr/>
          </p:nvSpPr>
          <p:spPr>
            <a:xfrm>
              <a:off x="40469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3" name="Google Shape;10856;p57">
              <a:extLst>
                <a:ext uri="{FF2B5EF4-FFF2-40B4-BE49-F238E27FC236}">
                  <a16:creationId xmlns:a16="http://schemas.microsoft.com/office/drawing/2014/main" id="{A3D0C41D-B456-2D05-7A5E-B394FA6A1A0B}"/>
                </a:ext>
              </a:extLst>
            </p:cNvPr>
            <p:cNvSpPr/>
            <p:nvPr/>
          </p:nvSpPr>
          <p:spPr>
            <a:xfrm>
              <a:off x="40469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4" name="Google Shape;10857;p57">
              <a:extLst>
                <a:ext uri="{FF2B5EF4-FFF2-40B4-BE49-F238E27FC236}">
                  <a16:creationId xmlns:a16="http://schemas.microsoft.com/office/drawing/2014/main" id="{24AAD526-CBEB-11D9-25E5-8CC6B32BADFF}"/>
                </a:ext>
              </a:extLst>
            </p:cNvPr>
            <p:cNvSpPr/>
            <p:nvPr/>
          </p:nvSpPr>
          <p:spPr>
            <a:xfrm>
              <a:off x="40469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5" name="Google Shape;10858;p57">
              <a:extLst>
                <a:ext uri="{FF2B5EF4-FFF2-40B4-BE49-F238E27FC236}">
                  <a16:creationId xmlns:a16="http://schemas.microsoft.com/office/drawing/2014/main" id="{54BC94AA-B02D-94B6-0CD7-E021506EC2D1}"/>
                </a:ext>
              </a:extLst>
            </p:cNvPr>
            <p:cNvSpPr/>
            <p:nvPr/>
          </p:nvSpPr>
          <p:spPr>
            <a:xfrm>
              <a:off x="40469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6" name="Google Shape;10859;p57">
              <a:extLst>
                <a:ext uri="{FF2B5EF4-FFF2-40B4-BE49-F238E27FC236}">
                  <a16:creationId xmlns:a16="http://schemas.microsoft.com/office/drawing/2014/main" id="{787C84D2-673F-D960-F66E-752583DA2FC2}"/>
                </a:ext>
              </a:extLst>
            </p:cNvPr>
            <p:cNvSpPr/>
            <p:nvPr/>
          </p:nvSpPr>
          <p:spPr>
            <a:xfrm>
              <a:off x="40469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7" name="Google Shape;10860;p57">
              <a:extLst>
                <a:ext uri="{FF2B5EF4-FFF2-40B4-BE49-F238E27FC236}">
                  <a16:creationId xmlns:a16="http://schemas.microsoft.com/office/drawing/2014/main" id="{4AD5E498-6B5A-C545-0CA0-4CA424EDA3BA}"/>
                </a:ext>
              </a:extLst>
            </p:cNvPr>
            <p:cNvSpPr/>
            <p:nvPr/>
          </p:nvSpPr>
          <p:spPr>
            <a:xfrm>
              <a:off x="40469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8" name="Google Shape;10861;p57">
              <a:extLst>
                <a:ext uri="{FF2B5EF4-FFF2-40B4-BE49-F238E27FC236}">
                  <a16:creationId xmlns:a16="http://schemas.microsoft.com/office/drawing/2014/main" id="{368FF23F-9750-CD6C-B413-09346C0FAE30}"/>
                </a:ext>
              </a:extLst>
            </p:cNvPr>
            <p:cNvSpPr/>
            <p:nvPr/>
          </p:nvSpPr>
          <p:spPr>
            <a:xfrm>
              <a:off x="40469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9" name="Google Shape;10862;p57">
              <a:extLst>
                <a:ext uri="{FF2B5EF4-FFF2-40B4-BE49-F238E27FC236}">
                  <a16:creationId xmlns:a16="http://schemas.microsoft.com/office/drawing/2014/main" id="{CA1CBA3C-612D-826C-98E1-774295A374D0}"/>
                </a:ext>
              </a:extLst>
            </p:cNvPr>
            <p:cNvSpPr/>
            <p:nvPr/>
          </p:nvSpPr>
          <p:spPr>
            <a:xfrm>
              <a:off x="40469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0" name="Google Shape;10863;p57">
              <a:extLst>
                <a:ext uri="{FF2B5EF4-FFF2-40B4-BE49-F238E27FC236}">
                  <a16:creationId xmlns:a16="http://schemas.microsoft.com/office/drawing/2014/main" id="{F925F062-5BF6-34F7-FA29-B9B1D253C258}"/>
                </a:ext>
              </a:extLst>
            </p:cNvPr>
            <p:cNvSpPr/>
            <p:nvPr/>
          </p:nvSpPr>
          <p:spPr>
            <a:xfrm>
              <a:off x="40469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1" name="Google Shape;10864;p57">
              <a:extLst>
                <a:ext uri="{FF2B5EF4-FFF2-40B4-BE49-F238E27FC236}">
                  <a16:creationId xmlns:a16="http://schemas.microsoft.com/office/drawing/2014/main" id="{1512942D-C5F4-5A79-BBC4-4693733D65C6}"/>
                </a:ext>
              </a:extLst>
            </p:cNvPr>
            <p:cNvSpPr/>
            <p:nvPr/>
          </p:nvSpPr>
          <p:spPr>
            <a:xfrm>
              <a:off x="4046950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2" name="Google Shape;10865;p57">
              <a:extLst>
                <a:ext uri="{FF2B5EF4-FFF2-40B4-BE49-F238E27FC236}">
                  <a16:creationId xmlns:a16="http://schemas.microsoft.com/office/drawing/2014/main" id="{0423033D-695A-05CF-AC31-46472DA2A143}"/>
                </a:ext>
              </a:extLst>
            </p:cNvPr>
            <p:cNvSpPr/>
            <p:nvPr/>
          </p:nvSpPr>
          <p:spPr>
            <a:xfrm>
              <a:off x="40469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3" name="Google Shape;10866;p57">
              <a:extLst>
                <a:ext uri="{FF2B5EF4-FFF2-40B4-BE49-F238E27FC236}">
                  <a16:creationId xmlns:a16="http://schemas.microsoft.com/office/drawing/2014/main" id="{77CC3E33-0C89-8833-EFB3-672A4C2BA688}"/>
                </a:ext>
              </a:extLst>
            </p:cNvPr>
            <p:cNvSpPr/>
            <p:nvPr/>
          </p:nvSpPr>
          <p:spPr>
            <a:xfrm>
              <a:off x="41231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4" name="Google Shape;10867;p57">
              <a:extLst>
                <a:ext uri="{FF2B5EF4-FFF2-40B4-BE49-F238E27FC236}">
                  <a16:creationId xmlns:a16="http://schemas.microsoft.com/office/drawing/2014/main" id="{E73969F4-2988-B8CA-B811-0338B46A32EB}"/>
                </a:ext>
              </a:extLst>
            </p:cNvPr>
            <p:cNvSpPr/>
            <p:nvPr/>
          </p:nvSpPr>
          <p:spPr>
            <a:xfrm>
              <a:off x="41231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5" name="Google Shape;10868;p57">
              <a:extLst>
                <a:ext uri="{FF2B5EF4-FFF2-40B4-BE49-F238E27FC236}">
                  <a16:creationId xmlns:a16="http://schemas.microsoft.com/office/drawing/2014/main" id="{27F5752D-2077-2558-3B5B-E05C3149AE76}"/>
                </a:ext>
              </a:extLst>
            </p:cNvPr>
            <p:cNvSpPr/>
            <p:nvPr/>
          </p:nvSpPr>
          <p:spPr>
            <a:xfrm>
              <a:off x="41231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6" name="Google Shape;10869;p57">
              <a:extLst>
                <a:ext uri="{FF2B5EF4-FFF2-40B4-BE49-F238E27FC236}">
                  <a16:creationId xmlns:a16="http://schemas.microsoft.com/office/drawing/2014/main" id="{489110DC-17C4-F2A5-C7F6-67771B2188E0}"/>
                </a:ext>
              </a:extLst>
            </p:cNvPr>
            <p:cNvSpPr/>
            <p:nvPr/>
          </p:nvSpPr>
          <p:spPr>
            <a:xfrm>
              <a:off x="41231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7" name="Google Shape;10870;p57">
              <a:extLst>
                <a:ext uri="{FF2B5EF4-FFF2-40B4-BE49-F238E27FC236}">
                  <a16:creationId xmlns:a16="http://schemas.microsoft.com/office/drawing/2014/main" id="{CA2E5B0B-CEBE-1FAE-96F8-2EF234CF6285}"/>
                </a:ext>
              </a:extLst>
            </p:cNvPr>
            <p:cNvSpPr/>
            <p:nvPr/>
          </p:nvSpPr>
          <p:spPr>
            <a:xfrm>
              <a:off x="41231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8" name="Google Shape;10871;p57">
              <a:extLst>
                <a:ext uri="{FF2B5EF4-FFF2-40B4-BE49-F238E27FC236}">
                  <a16:creationId xmlns:a16="http://schemas.microsoft.com/office/drawing/2014/main" id="{8B9971AD-5036-FD50-7270-BE99C774DCBA}"/>
                </a:ext>
              </a:extLst>
            </p:cNvPr>
            <p:cNvSpPr/>
            <p:nvPr/>
          </p:nvSpPr>
          <p:spPr>
            <a:xfrm>
              <a:off x="4123175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9" name="Google Shape;10872;p57">
              <a:extLst>
                <a:ext uri="{FF2B5EF4-FFF2-40B4-BE49-F238E27FC236}">
                  <a16:creationId xmlns:a16="http://schemas.microsoft.com/office/drawing/2014/main" id="{7D439EFF-91F6-A3F0-5A84-1B0EDBB79FD0}"/>
                </a:ext>
              </a:extLst>
            </p:cNvPr>
            <p:cNvSpPr/>
            <p:nvPr/>
          </p:nvSpPr>
          <p:spPr>
            <a:xfrm>
              <a:off x="41231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0" name="Google Shape;10873;p57">
              <a:extLst>
                <a:ext uri="{FF2B5EF4-FFF2-40B4-BE49-F238E27FC236}">
                  <a16:creationId xmlns:a16="http://schemas.microsoft.com/office/drawing/2014/main" id="{DF8A310A-01D4-6E0A-54FA-472706D2E3E4}"/>
                </a:ext>
              </a:extLst>
            </p:cNvPr>
            <p:cNvSpPr/>
            <p:nvPr/>
          </p:nvSpPr>
          <p:spPr>
            <a:xfrm>
              <a:off x="41231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1" name="Google Shape;10874;p57">
              <a:extLst>
                <a:ext uri="{FF2B5EF4-FFF2-40B4-BE49-F238E27FC236}">
                  <a16:creationId xmlns:a16="http://schemas.microsoft.com/office/drawing/2014/main" id="{7031DD12-E42A-C6A6-62AD-AB512658DBFF}"/>
                </a:ext>
              </a:extLst>
            </p:cNvPr>
            <p:cNvSpPr/>
            <p:nvPr/>
          </p:nvSpPr>
          <p:spPr>
            <a:xfrm>
              <a:off x="41231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2" name="Google Shape;10875;p57">
              <a:extLst>
                <a:ext uri="{FF2B5EF4-FFF2-40B4-BE49-F238E27FC236}">
                  <a16:creationId xmlns:a16="http://schemas.microsoft.com/office/drawing/2014/main" id="{81203293-B70B-4801-CE7A-B10BDE0E8BD7}"/>
                </a:ext>
              </a:extLst>
            </p:cNvPr>
            <p:cNvSpPr/>
            <p:nvPr/>
          </p:nvSpPr>
          <p:spPr>
            <a:xfrm>
              <a:off x="41231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3" name="Google Shape;10876;p57">
              <a:extLst>
                <a:ext uri="{FF2B5EF4-FFF2-40B4-BE49-F238E27FC236}">
                  <a16:creationId xmlns:a16="http://schemas.microsoft.com/office/drawing/2014/main" id="{A1DE1C49-0DF1-C095-35EA-5A7E3B984F3E}"/>
                </a:ext>
              </a:extLst>
            </p:cNvPr>
            <p:cNvSpPr/>
            <p:nvPr/>
          </p:nvSpPr>
          <p:spPr>
            <a:xfrm>
              <a:off x="41231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4" name="Google Shape;10877;p57">
              <a:extLst>
                <a:ext uri="{FF2B5EF4-FFF2-40B4-BE49-F238E27FC236}">
                  <a16:creationId xmlns:a16="http://schemas.microsoft.com/office/drawing/2014/main" id="{5297B2F9-42CC-9E4D-9F35-7BE1CE5C8BE2}"/>
                </a:ext>
              </a:extLst>
            </p:cNvPr>
            <p:cNvSpPr/>
            <p:nvPr/>
          </p:nvSpPr>
          <p:spPr>
            <a:xfrm>
              <a:off x="412317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5" name="Google Shape;10878;p57">
              <a:extLst>
                <a:ext uri="{FF2B5EF4-FFF2-40B4-BE49-F238E27FC236}">
                  <a16:creationId xmlns:a16="http://schemas.microsoft.com/office/drawing/2014/main" id="{EBA1D643-162F-47C6-40F3-6B0B93D2B725}"/>
                </a:ext>
              </a:extLst>
            </p:cNvPr>
            <p:cNvSpPr/>
            <p:nvPr/>
          </p:nvSpPr>
          <p:spPr>
            <a:xfrm>
              <a:off x="41994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6" name="Google Shape;10879;p57">
              <a:extLst>
                <a:ext uri="{FF2B5EF4-FFF2-40B4-BE49-F238E27FC236}">
                  <a16:creationId xmlns:a16="http://schemas.microsoft.com/office/drawing/2014/main" id="{397E97C3-B183-AAC6-3EFD-7746E3A5B9BF}"/>
                </a:ext>
              </a:extLst>
            </p:cNvPr>
            <p:cNvSpPr/>
            <p:nvPr/>
          </p:nvSpPr>
          <p:spPr>
            <a:xfrm>
              <a:off x="41994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7" name="Google Shape;10880;p57">
              <a:extLst>
                <a:ext uri="{FF2B5EF4-FFF2-40B4-BE49-F238E27FC236}">
                  <a16:creationId xmlns:a16="http://schemas.microsoft.com/office/drawing/2014/main" id="{E5B16068-78D2-E02A-79C0-B77601ACFB28}"/>
                </a:ext>
              </a:extLst>
            </p:cNvPr>
            <p:cNvSpPr/>
            <p:nvPr/>
          </p:nvSpPr>
          <p:spPr>
            <a:xfrm>
              <a:off x="41994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8" name="Google Shape;10881;p57">
              <a:extLst>
                <a:ext uri="{FF2B5EF4-FFF2-40B4-BE49-F238E27FC236}">
                  <a16:creationId xmlns:a16="http://schemas.microsoft.com/office/drawing/2014/main" id="{DC11F60B-1A39-3C82-5443-9E33BE7E3C34}"/>
                </a:ext>
              </a:extLst>
            </p:cNvPr>
            <p:cNvSpPr/>
            <p:nvPr/>
          </p:nvSpPr>
          <p:spPr>
            <a:xfrm>
              <a:off x="41994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9" name="Google Shape;10882;p57">
              <a:extLst>
                <a:ext uri="{FF2B5EF4-FFF2-40B4-BE49-F238E27FC236}">
                  <a16:creationId xmlns:a16="http://schemas.microsoft.com/office/drawing/2014/main" id="{2717C73E-6320-834E-2B0B-71DC9ECCD65B}"/>
                </a:ext>
              </a:extLst>
            </p:cNvPr>
            <p:cNvSpPr/>
            <p:nvPr/>
          </p:nvSpPr>
          <p:spPr>
            <a:xfrm>
              <a:off x="427560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0" name="Google Shape;10883;p57">
              <a:extLst>
                <a:ext uri="{FF2B5EF4-FFF2-40B4-BE49-F238E27FC236}">
                  <a16:creationId xmlns:a16="http://schemas.microsoft.com/office/drawing/2014/main" id="{B01C2B90-F884-6275-F303-FBE418003D7B}"/>
                </a:ext>
              </a:extLst>
            </p:cNvPr>
            <p:cNvSpPr/>
            <p:nvPr/>
          </p:nvSpPr>
          <p:spPr>
            <a:xfrm>
              <a:off x="42756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1" name="Google Shape;10884;p57">
              <a:extLst>
                <a:ext uri="{FF2B5EF4-FFF2-40B4-BE49-F238E27FC236}">
                  <a16:creationId xmlns:a16="http://schemas.microsoft.com/office/drawing/2014/main" id="{0E06462F-5C35-B474-FD63-3E3ED8CE9E60}"/>
                </a:ext>
              </a:extLst>
            </p:cNvPr>
            <p:cNvSpPr/>
            <p:nvPr/>
          </p:nvSpPr>
          <p:spPr>
            <a:xfrm>
              <a:off x="42756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2" name="Google Shape;10885;p57">
              <a:extLst>
                <a:ext uri="{FF2B5EF4-FFF2-40B4-BE49-F238E27FC236}">
                  <a16:creationId xmlns:a16="http://schemas.microsoft.com/office/drawing/2014/main" id="{EB6787BF-A705-0571-863E-3A23DD9B0AC1}"/>
                </a:ext>
              </a:extLst>
            </p:cNvPr>
            <p:cNvSpPr/>
            <p:nvPr/>
          </p:nvSpPr>
          <p:spPr>
            <a:xfrm>
              <a:off x="42756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3" name="Google Shape;10886;p57">
              <a:extLst>
                <a:ext uri="{FF2B5EF4-FFF2-40B4-BE49-F238E27FC236}">
                  <a16:creationId xmlns:a16="http://schemas.microsoft.com/office/drawing/2014/main" id="{32134E60-6A3A-1056-7F1E-D29251CC7326}"/>
                </a:ext>
              </a:extLst>
            </p:cNvPr>
            <p:cNvSpPr/>
            <p:nvPr/>
          </p:nvSpPr>
          <p:spPr>
            <a:xfrm>
              <a:off x="4275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4" name="Google Shape;10887;p57">
              <a:extLst>
                <a:ext uri="{FF2B5EF4-FFF2-40B4-BE49-F238E27FC236}">
                  <a16:creationId xmlns:a16="http://schemas.microsoft.com/office/drawing/2014/main" id="{719C99F7-D71C-6BD9-D91B-58146CE09259}"/>
                </a:ext>
              </a:extLst>
            </p:cNvPr>
            <p:cNvSpPr/>
            <p:nvPr/>
          </p:nvSpPr>
          <p:spPr>
            <a:xfrm>
              <a:off x="4199400" y="33233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5" name="Google Shape;10888;p57">
              <a:extLst>
                <a:ext uri="{FF2B5EF4-FFF2-40B4-BE49-F238E27FC236}">
                  <a16:creationId xmlns:a16="http://schemas.microsoft.com/office/drawing/2014/main" id="{9753D2F3-2BC9-FA11-2924-F135CB726A57}"/>
                </a:ext>
              </a:extLst>
            </p:cNvPr>
            <p:cNvSpPr/>
            <p:nvPr/>
          </p:nvSpPr>
          <p:spPr>
            <a:xfrm>
              <a:off x="419940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6" name="Google Shape;10889;p57">
              <a:extLst>
                <a:ext uri="{FF2B5EF4-FFF2-40B4-BE49-F238E27FC236}">
                  <a16:creationId xmlns:a16="http://schemas.microsoft.com/office/drawing/2014/main" id="{B37A755D-909B-13B4-E699-6C4686287726}"/>
                </a:ext>
              </a:extLst>
            </p:cNvPr>
            <p:cNvSpPr/>
            <p:nvPr/>
          </p:nvSpPr>
          <p:spPr>
            <a:xfrm>
              <a:off x="4199400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7" name="Google Shape;10890;p57">
              <a:extLst>
                <a:ext uri="{FF2B5EF4-FFF2-40B4-BE49-F238E27FC236}">
                  <a16:creationId xmlns:a16="http://schemas.microsoft.com/office/drawing/2014/main" id="{7B678118-5E0C-9A64-A039-65DD27B5EDFC}"/>
                </a:ext>
              </a:extLst>
            </p:cNvPr>
            <p:cNvSpPr/>
            <p:nvPr/>
          </p:nvSpPr>
          <p:spPr>
            <a:xfrm>
              <a:off x="4199400" y="355192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8" name="Google Shape;10891;p57">
              <a:extLst>
                <a:ext uri="{FF2B5EF4-FFF2-40B4-BE49-F238E27FC236}">
                  <a16:creationId xmlns:a16="http://schemas.microsoft.com/office/drawing/2014/main" id="{7FE8998D-6F11-CCAD-FF48-E139D2556527}"/>
                </a:ext>
              </a:extLst>
            </p:cNvPr>
            <p:cNvSpPr/>
            <p:nvPr/>
          </p:nvSpPr>
          <p:spPr>
            <a:xfrm>
              <a:off x="419940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9" name="Google Shape;10892;p57">
              <a:extLst>
                <a:ext uri="{FF2B5EF4-FFF2-40B4-BE49-F238E27FC236}">
                  <a16:creationId xmlns:a16="http://schemas.microsoft.com/office/drawing/2014/main" id="{8B51576C-0418-7F45-DB76-244111597109}"/>
                </a:ext>
              </a:extLst>
            </p:cNvPr>
            <p:cNvSpPr/>
            <p:nvPr/>
          </p:nvSpPr>
          <p:spPr>
            <a:xfrm>
              <a:off x="419940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0" name="Google Shape;10893;p57">
              <a:extLst>
                <a:ext uri="{FF2B5EF4-FFF2-40B4-BE49-F238E27FC236}">
                  <a16:creationId xmlns:a16="http://schemas.microsoft.com/office/drawing/2014/main" id="{DEAF319C-3D26-A87E-88B9-937F682B7DD7}"/>
                </a:ext>
              </a:extLst>
            </p:cNvPr>
            <p:cNvSpPr/>
            <p:nvPr/>
          </p:nvSpPr>
          <p:spPr>
            <a:xfrm>
              <a:off x="41231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1" name="Google Shape;10894;p57">
              <a:extLst>
                <a:ext uri="{FF2B5EF4-FFF2-40B4-BE49-F238E27FC236}">
                  <a16:creationId xmlns:a16="http://schemas.microsoft.com/office/drawing/2014/main" id="{F89A4C65-4062-B514-014A-F668A1F0990C}"/>
                </a:ext>
              </a:extLst>
            </p:cNvPr>
            <p:cNvSpPr/>
            <p:nvPr/>
          </p:nvSpPr>
          <p:spPr>
            <a:xfrm>
              <a:off x="41231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2" name="Google Shape;10895;p57">
              <a:extLst>
                <a:ext uri="{FF2B5EF4-FFF2-40B4-BE49-F238E27FC236}">
                  <a16:creationId xmlns:a16="http://schemas.microsoft.com/office/drawing/2014/main" id="{F56C4633-0679-1D24-5FD3-93E4E11CFEC6}"/>
                </a:ext>
              </a:extLst>
            </p:cNvPr>
            <p:cNvSpPr/>
            <p:nvPr/>
          </p:nvSpPr>
          <p:spPr>
            <a:xfrm>
              <a:off x="4046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3" name="Google Shape;10896;p57">
              <a:extLst>
                <a:ext uri="{FF2B5EF4-FFF2-40B4-BE49-F238E27FC236}">
                  <a16:creationId xmlns:a16="http://schemas.microsoft.com/office/drawing/2014/main" id="{DE82608C-65B3-3C8F-0F41-A2602E9434ED}"/>
                </a:ext>
              </a:extLst>
            </p:cNvPr>
            <p:cNvSpPr/>
            <p:nvPr/>
          </p:nvSpPr>
          <p:spPr>
            <a:xfrm>
              <a:off x="40469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4" name="Google Shape;10897;p57">
              <a:extLst>
                <a:ext uri="{FF2B5EF4-FFF2-40B4-BE49-F238E27FC236}">
                  <a16:creationId xmlns:a16="http://schemas.microsoft.com/office/drawing/2014/main" id="{07DB4122-9FEC-7355-06A0-A2E4195B36B8}"/>
                </a:ext>
              </a:extLst>
            </p:cNvPr>
            <p:cNvSpPr/>
            <p:nvPr/>
          </p:nvSpPr>
          <p:spPr>
            <a:xfrm>
              <a:off x="40469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5" name="Google Shape;10898;p57">
              <a:extLst>
                <a:ext uri="{FF2B5EF4-FFF2-40B4-BE49-F238E27FC236}">
                  <a16:creationId xmlns:a16="http://schemas.microsoft.com/office/drawing/2014/main" id="{726FEEEF-2096-8AF2-5549-0331FD193020}"/>
                </a:ext>
              </a:extLst>
            </p:cNvPr>
            <p:cNvSpPr/>
            <p:nvPr/>
          </p:nvSpPr>
          <p:spPr>
            <a:xfrm>
              <a:off x="40469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6" name="Google Shape;10899;p57">
              <a:extLst>
                <a:ext uri="{FF2B5EF4-FFF2-40B4-BE49-F238E27FC236}">
                  <a16:creationId xmlns:a16="http://schemas.microsoft.com/office/drawing/2014/main" id="{41AD7DBA-ABFE-75D7-B5AA-8FF1685B303D}"/>
                </a:ext>
              </a:extLst>
            </p:cNvPr>
            <p:cNvSpPr/>
            <p:nvPr/>
          </p:nvSpPr>
          <p:spPr>
            <a:xfrm>
              <a:off x="39709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7" name="Google Shape;10900;p57">
              <a:extLst>
                <a:ext uri="{FF2B5EF4-FFF2-40B4-BE49-F238E27FC236}">
                  <a16:creationId xmlns:a16="http://schemas.microsoft.com/office/drawing/2014/main" id="{C6C621D5-BCB0-D01D-9DC3-E3BC8DFB55ED}"/>
                </a:ext>
              </a:extLst>
            </p:cNvPr>
            <p:cNvSpPr/>
            <p:nvPr/>
          </p:nvSpPr>
          <p:spPr>
            <a:xfrm>
              <a:off x="35898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8" name="Google Shape;10901;p57">
              <a:extLst>
                <a:ext uri="{FF2B5EF4-FFF2-40B4-BE49-F238E27FC236}">
                  <a16:creationId xmlns:a16="http://schemas.microsoft.com/office/drawing/2014/main" id="{DEEFC1A9-23C1-5422-41C6-B36835E10429}"/>
                </a:ext>
              </a:extLst>
            </p:cNvPr>
            <p:cNvSpPr/>
            <p:nvPr/>
          </p:nvSpPr>
          <p:spPr>
            <a:xfrm>
              <a:off x="35898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9" name="Google Shape;10902;p57">
              <a:extLst>
                <a:ext uri="{FF2B5EF4-FFF2-40B4-BE49-F238E27FC236}">
                  <a16:creationId xmlns:a16="http://schemas.microsoft.com/office/drawing/2014/main" id="{12D02C26-32C2-2D6D-0C1B-41E919750F2A}"/>
                </a:ext>
              </a:extLst>
            </p:cNvPr>
            <p:cNvSpPr/>
            <p:nvPr/>
          </p:nvSpPr>
          <p:spPr>
            <a:xfrm>
              <a:off x="358987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0" name="Google Shape;10903;p57">
              <a:extLst>
                <a:ext uri="{FF2B5EF4-FFF2-40B4-BE49-F238E27FC236}">
                  <a16:creationId xmlns:a16="http://schemas.microsoft.com/office/drawing/2014/main" id="{1399E251-38D9-6947-06DD-073FD023342F}"/>
                </a:ext>
              </a:extLst>
            </p:cNvPr>
            <p:cNvSpPr/>
            <p:nvPr/>
          </p:nvSpPr>
          <p:spPr>
            <a:xfrm>
              <a:off x="358987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1" name="Google Shape;10904;p57">
              <a:extLst>
                <a:ext uri="{FF2B5EF4-FFF2-40B4-BE49-F238E27FC236}">
                  <a16:creationId xmlns:a16="http://schemas.microsoft.com/office/drawing/2014/main" id="{6E9759D8-724F-15D1-584E-D7FD3D59009F}"/>
                </a:ext>
              </a:extLst>
            </p:cNvPr>
            <p:cNvSpPr/>
            <p:nvPr/>
          </p:nvSpPr>
          <p:spPr>
            <a:xfrm>
              <a:off x="35898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2" name="Google Shape;10905;p57">
              <a:extLst>
                <a:ext uri="{FF2B5EF4-FFF2-40B4-BE49-F238E27FC236}">
                  <a16:creationId xmlns:a16="http://schemas.microsoft.com/office/drawing/2014/main" id="{B8670013-76AB-F52F-187A-D33FE8A0D9E7}"/>
                </a:ext>
              </a:extLst>
            </p:cNvPr>
            <p:cNvSpPr/>
            <p:nvPr/>
          </p:nvSpPr>
          <p:spPr>
            <a:xfrm>
              <a:off x="35898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3" name="Google Shape;10906;p57">
              <a:extLst>
                <a:ext uri="{FF2B5EF4-FFF2-40B4-BE49-F238E27FC236}">
                  <a16:creationId xmlns:a16="http://schemas.microsoft.com/office/drawing/2014/main" id="{2608A26E-6B65-D453-3AE0-9768BFFC0E32}"/>
                </a:ext>
              </a:extLst>
            </p:cNvPr>
            <p:cNvSpPr/>
            <p:nvPr/>
          </p:nvSpPr>
          <p:spPr>
            <a:xfrm>
              <a:off x="35898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4" name="Google Shape;10907;p57">
              <a:extLst>
                <a:ext uri="{FF2B5EF4-FFF2-40B4-BE49-F238E27FC236}">
                  <a16:creationId xmlns:a16="http://schemas.microsoft.com/office/drawing/2014/main" id="{D6CB3F98-73B7-F3FA-B958-83CBB980751E}"/>
                </a:ext>
              </a:extLst>
            </p:cNvPr>
            <p:cNvSpPr/>
            <p:nvPr/>
          </p:nvSpPr>
          <p:spPr>
            <a:xfrm>
              <a:off x="32852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5" name="Google Shape;10908;p57">
              <a:extLst>
                <a:ext uri="{FF2B5EF4-FFF2-40B4-BE49-F238E27FC236}">
                  <a16:creationId xmlns:a16="http://schemas.microsoft.com/office/drawing/2014/main" id="{21777FF9-35F0-91FD-157D-D7C15404B33A}"/>
                </a:ext>
              </a:extLst>
            </p:cNvPr>
            <p:cNvSpPr/>
            <p:nvPr/>
          </p:nvSpPr>
          <p:spPr>
            <a:xfrm>
              <a:off x="32852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6" name="Google Shape;10909;p57">
              <a:extLst>
                <a:ext uri="{FF2B5EF4-FFF2-40B4-BE49-F238E27FC236}">
                  <a16:creationId xmlns:a16="http://schemas.microsoft.com/office/drawing/2014/main" id="{3F02359E-7479-D2AE-E402-4280024D0E4D}"/>
                </a:ext>
              </a:extLst>
            </p:cNvPr>
            <p:cNvSpPr/>
            <p:nvPr/>
          </p:nvSpPr>
          <p:spPr>
            <a:xfrm>
              <a:off x="32852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7" name="Google Shape;10910;p57">
              <a:extLst>
                <a:ext uri="{FF2B5EF4-FFF2-40B4-BE49-F238E27FC236}">
                  <a16:creationId xmlns:a16="http://schemas.microsoft.com/office/drawing/2014/main" id="{B04D3A4D-7CE1-5D3E-E133-EA919E38CFD4}"/>
                </a:ext>
              </a:extLst>
            </p:cNvPr>
            <p:cNvSpPr/>
            <p:nvPr/>
          </p:nvSpPr>
          <p:spPr>
            <a:xfrm>
              <a:off x="33614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8" name="Google Shape;10911;p57">
              <a:extLst>
                <a:ext uri="{FF2B5EF4-FFF2-40B4-BE49-F238E27FC236}">
                  <a16:creationId xmlns:a16="http://schemas.microsoft.com/office/drawing/2014/main" id="{31D40E5C-F8F7-30B8-2C95-F890DA325DCF}"/>
                </a:ext>
              </a:extLst>
            </p:cNvPr>
            <p:cNvSpPr/>
            <p:nvPr/>
          </p:nvSpPr>
          <p:spPr>
            <a:xfrm>
              <a:off x="33614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9" name="Google Shape;10912;p57">
              <a:extLst>
                <a:ext uri="{FF2B5EF4-FFF2-40B4-BE49-F238E27FC236}">
                  <a16:creationId xmlns:a16="http://schemas.microsoft.com/office/drawing/2014/main" id="{DA2DED97-E163-EEF0-F262-C3B5C3CF9544}"/>
                </a:ext>
              </a:extLst>
            </p:cNvPr>
            <p:cNvSpPr/>
            <p:nvPr/>
          </p:nvSpPr>
          <p:spPr>
            <a:xfrm>
              <a:off x="33614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0" name="Google Shape;10913;p57">
              <a:extLst>
                <a:ext uri="{FF2B5EF4-FFF2-40B4-BE49-F238E27FC236}">
                  <a16:creationId xmlns:a16="http://schemas.microsoft.com/office/drawing/2014/main" id="{7ED29130-A50D-98BD-4924-F5CAEBD3F065}"/>
                </a:ext>
              </a:extLst>
            </p:cNvPr>
            <p:cNvSpPr/>
            <p:nvPr/>
          </p:nvSpPr>
          <p:spPr>
            <a:xfrm>
              <a:off x="336145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1" name="Google Shape;10914;p57">
              <a:extLst>
                <a:ext uri="{FF2B5EF4-FFF2-40B4-BE49-F238E27FC236}">
                  <a16:creationId xmlns:a16="http://schemas.microsoft.com/office/drawing/2014/main" id="{492A033F-2F82-760E-3F34-1E32DDE2BB87}"/>
                </a:ext>
              </a:extLst>
            </p:cNvPr>
            <p:cNvSpPr/>
            <p:nvPr/>
          </p:nvSpPr>
          <p:spPr>
            <a:xfrm>
              <a:off x="33614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2" name="Google Shape;10915;p57">
              <a:extLst>
                <a:ext uri="{FF2B5EF4-FFF2-40B4-BE49-F238E27FC236}">
                  <a16:creationId xmlns:a16="http://schemas.microsoft.com/office/drawing/2014/main" id="{1AF73914-875F-24F4-77D9-93398E3F8266}"/>
                </a:ext>
              </a:extLst>
            </p:cNvPr>
            <p:cNvSpPr/>
            <p:nvPr/>
          </p:nvSpPr>
          <p:spPr>
            <a:xfrm>
              <a:off x="34374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3" name="Google Shape;10916;p57">
              <a:extLst>
                <a:ext uri="{FF2B5EF4-FFF2-40B4-BE49-F238E27FC236}">
                  <a16:creationId xmlns:a16="http://schemas.microsoft.com/office/drawing/2014/main" id="{097AA686-8848-020C-6212-E9299F4855F9}"/>
                </a:ext>
              </a:extLst>
            </p:cNvPr>
            <p:cNvSpPr/>
            <p:nvPr/>
          </p:nvSpPr>
          <p:spPr>
            <a:xfrm>
              <a:off x="34374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4" name="Google Shape;10917;p57">
              <a:extLst>
                <a:ext uri="{FF2B5EF4-FFF2-40B4-BE49-F238E27FC236}">
                  <a16:creationId xmlns:a16="http://schemas.microsoft.com/office/drawing/2014/main" id="{EB51FAB5-5B0E-74F2-6368-05A3906414DB}"/>
                </a:ext>
              </a:extLst>
            </p:cNvPr>
            <p:cNvSpPr/>
            <p:nvPr/>
          </p:nvSpPr>
          <p:spPr>
            <a:xfrm>
              <a:off x="34374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5" name="Google Shape;10918;p57">
              <a:extLst>
                <a:ext uri="{FF2B5EF4-FFF2-40B4-BE49-F238E27FC236}">
                  <a16:creationId xmlns:a16="http://schemas.microsoft.com/office/drawing/2014/main" id="{85BD04A9-4AF0-A591-AF94-224DD4210A79}"/>
                </a:ext>
              </a:extLst>
            </p:cNvPr>
            <p:cNvSpPr/>
            <p:nvPr/>
          </p:nvSpPr>
          <p:spPr>
            <a:xfrm>
              <a:off x="34374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6" name="Google Shape;10919;p57">
              <a:extLst>
                <a:ext uri="{FF2B5EF4-FFF2-40B4-BE49-F238E27FC236}">
                  <a16:creationId xmlns:a16="http://schemas.microsoft.com/office/drawing/2014/main" id="{FAD557DE-AFE9-F3DF-887B-BEF5D7A1B9FC}"/>
                </a:ext>
              </a:extLst>
            </p:cNvPr>
            <p:cNvSpPr/>
            <p:nvPr/>
          </p:nvSpPr>
          <p:spPr>
            <a:xfrm>
              <a:off x="34374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7" name="Google Shape;10920;p57">
              <a:extLst>
                <a:ext uri="{FF2B5EF4-FFF2-40B4-BE49-F238E27FC236}">
                  <a16:creationId xmlns:a16="http://schemas.microsoft.com/office/drawing/2014/main" id="{92606BFA-ED73-3199-A9B6-8E75F887D58A}"/>
                </a:ext>
              </a:extLst>
            </p:cNvPr>
            <p:cNvSpPr/>
            <p:nvPr/>
          </p:nvSpPr>
          <p:spPr>
            <a:xfrm>
              <a:off x="34374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8" name="Google Shape;10921;p57">
              <a:extLst>
                <a:ext uri="{FF2B5EF4-FFF2-40B4-BE49-F238E27FC236}">
                  <a16:creationId xmlns:a16="http://schemas.microsoft.com/office/drawing/2014/main" id="{9CFF817B-7F04-0A4E-3964-E4D3F43C972C}"/>
                </a:ext>
              </a:extLst>
            </p:cNvPr>
            <p:cNvSpPr/>
            <p:nvPr/>
          </p:nvSpPr>
          <p:spPr>
            <a:xfrm>
              <a:off x="34374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9" name="Google Shape;10922;p57">
              <a:extLst>
                <a:ext uri="{FF2B5EF4-FFF2-40B4-BE49-F238E27FC236}">
                  <a16:creationId xmlns:a16="http://schemas.microsoft.com/office/drawing/2014/main" id="{D2783229-FB57-4360-823B-5AB04B5CAC41}"/>
                </a:ext>
              </a:extLst>
            </p:cNvPr>
            <p:cNvSpPr/>
            <p:nvPr/>
          </p:nvSpPr>
          <p:spPr>
            <a:xfrm>
              <a:off x="35136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0" name="Google Shape;10923;p57">
              <a:extLst>
                <a:ext uri="{FF2B5EF4-FFF2-40B4-BE49-F238E27FC236}">
                  <a16:creationId xmlns:a16="http://schemas.microsoft.com/office/drawing/2014/main" id="{4468D43B-27F4-0066-A7BF-B996DC77871F}"/>
                </a:ext>
              </a:extLst>
            </p:cNvPr>
            <p:cNvSpPr/>
            <p:nvPr/>
          </p:nvSpPr>
          <p:spPr>
            <a:xfrm>
              <a:off x="35136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1" name="Google Shape;10924;p57">
              <a:extLst>
                <a:ext uri="{FF2B5EF4-FFF2-40B4-BE49-F238E27FC236}">
                  <a16:creationId xmlns:a16="http://schemas.microsoft.com/office/drawing/2014/main" id="{F6DBE0DF-F011-6723-1DF8-23B31E0B5835}"/>
                </a:ext>
              </a:extLst>
            </p:cNvPr>
            <p:cNvSpPr/>
            <p:nvPr/>
          </p:nvSpPr>
          <p:spPr>
            <a:xfrm>
              <a:off x="35136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2" name="Google Shape;10925;p57">
              <a:extLst>
                <a:ext uri="{FF2B5EF4-FFF2-40B4-BE49-F238E27FC236}">
                  <a16:creationId xmlns:a16="http://schemas.microsoft.com/office/drawing/2014/main" id="{308EACAD-B088-E3D8-974E-7A6E54D6E001}"/>
                </a:ext>
              </a:extLst>
            </p:cNvPr>
            <p:cNvSpPr/>
            <p:nvPr/>
          </p:nvSpPr>
          <p:spPr>
            <a:xfrm>
              <a:off x="35136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3" name="Google Shape;10926;p57">
              <a:extLst>
                <a:ext uri="{FF2B5EF4-FFF2-40B4-BE49-F238E27FC236}">
                  <a16:creationId xmlns:a16="http://schemas.microsoft.com/office/drawing/2014/main" id="{6810C6A2-5332-7580-3847-145250497A81}"/>
                </a:ext>
              </a:extLst>
            </p:cNvPr>
            <p:cNvSpPr/>
            <p:nvPr/>
          </p:nvSpPr>
          <p:spPr>
            <a:xfrm>
              <a:off x="35136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4" name="Google Shape;10927;p57">
              <a:extLst>
                <a:ext uri="{FF2B5EF4-FFF2-40B4-BE49-F238E27FC236}">
                  <a16:creationId xmlns:a16="http://schemas.microsoft.com/office/drawing/2014/main" id="{261033EC-C3D5-CAFE-7AD6-CB0FFB4217DA}"/>
                </a:ext>
              </a:extLst>
            </p:cNvPr>
            <p:cNvSpPr/>
            <p:nvPr/>
          </p:nvSpPr>
          <p:spPr>
            <a:xfrm>
              <a:off x="35136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5" name="Google Shape;10928;p57">
              <a:extLst>
                <a:ext uri="{FF2B5EF4-FFF2-40B4-BE49-F238E27FC236}">
                  <a16:creationId xmlns:a16="http://schemas.microsoft.com/office/drawing/2014/main" id="{885322E9-018A-42EC-A58A-C4180F895886}"/>
                </a:ext>
              </a:extLst>
            </p:cNvPr>
            <p:cNvSpPr/>
            <p:nvPr/>
          </p:nvSpPr>
          <p:spPr>
            <a:xfrm>
              <a:off x="35136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6" name="Google Shape;10929;p57">
              <a:extLst>
                <a:ext uri="{FF2B5EF4-FFF2-40B4-BE49-F238E27FC236}">
                  <a16:creationId xmlns:a16="http://schemas.microsoft.com/office/drawing/2014/main" id="{A8E1D922-07AC-AF87-67CC-4539039C4C56}"/>
                </a:ext>
              </a:extLst>
            </p:cNvPr>
            <p:cNvSpPr/>
            <p:nvPr/>
          </p:nvSpPr>
          <p:spPr>
            <a:xfrm>
              <a:off x="35136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7" name="Google Shape;10930;p57">
              <a:extLst>
                <a:ext uri="{FF2B5EF4-FFF2-40B4-BE49-F238E27FC236}">
                  <a16:creationId xmlns:a16="http://schemas.microsoft.com/office/drawing/2014/main" id="{9B475BE7-EB49-D910-822E-B2C1ADAF3F53}"/>
                </a:ext>
              </a:extLst>
            </p:cNvPr>
            <p:cNvSpPr/>
            <p:nvPr/>
          </p:nvSpPr>
          <p:spPr>
            <a:xfrm>
              <a:off x="35898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8" name="Google Shape;10931;p57">
              <a:extLst>
                <a:ext uri="{FF2B5EF4-FFF2-40B4-BE49-F238E27FC236}">
                  <a16:creationId xmlns:a16="http://schemas.microsoft.com/office/drawing/2014/main" id="{A67EC16D-50F3-0B6C-CF9C-BD55BE633A7E}"/>
                </a:ext>
              </a:extLst>
            </p:cNvPr>
            <p:cNvSpPr/>
            <p:nvPr/>
          </p:nvSpPr>
          <p:spPr>
            <a:xfrm>
              <a:off x="366610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9" name="Google Shape;10932;p57">
              <a:extLst>
                <a:ext uri="{FF2B5EF4-FFF2-40B4-BE49-F238E27FC236}">
                  <a16:creationId xmlns:a16="http://schemas.microsoft.com/office/drawing/2014/main" id="{7E0FE065-2C31-8A39-BC59-2781E30A8CF7}"/>
                </a:ext>
              </a:extLst>
            </p:cNvPr>
            <p:cNvSpPr/>
            <p:nvPr/>
          </p:nvSpPr>
          <p:spPr>
            <a:xfrm>
              <a:off x="366610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0" name="Google Shape;10933;p57">
              <a:extLst>
                <a:ext uri="{FF2B5EF4-FFF2-40B4-BE49-F238E27FC236}">
                  <a16:creationId xmlns:a16="http://schemas.microsoft.com/office/drawing/2014/main" id="{667D4DDF-70C1-A5B9-AE55-42EA44B6D5A8}"/>
                </a:ext>
              </a:extLst>
            </p:cNvPr>
            <p:cNvSpPr/>
            <p:nvPr/>
          </p:nvSpPr>
          <p:spPr>
            <a:xfrm>
              <a:off x="36661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1" name="Google Shape;10934;p57">
              <a:extLst>
                <a:ext uri="{FF2B5EF4-FFF2-40B4-BE49-F238E27FC236}">
                  <a16:creationId xmlns:a16="http://schemas.microsoft.com/office/drawing/2014/main" id="{BFBF3125-DE45-F069-D134-C86FBC8F46E5}"/>
                </a:ext>
              </a:extLst>
            </p:cNvPr>
            <p:cNvSpPr/>
            <p:nvPr/>
          </p:nvSpPr>
          <p:spPr>
            <a:xfrm>
              <a:off x="36661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2" name="Google Shape;10935;p57">
              <a:extLst>
                <a:ext uri="{FF2B5EF4-FFF2-40B4-BE49-F238E27FC236}">
                  <a16:creationId xmlns:a16="http://schemas.microsoft.com/office/drawing/2014/main" id="{FB82FF4A-256E-8489-361F-F5745E3C98C9}"/>
                </a:ext>
              </a:extLst>
            </p:cNvPr>
            <p:cNvSpPr/>
            <p:nvPr/>
          </p:nvSpPr>
          <p:spPr>
            <a:xfrm>
              <a:off x="36661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3" name="Google Shape;10936;p57">
              <a:extLst>
                <a:ext uri="{FF2B5EF4-FFF2-40B4-BE49-F238E27FC236}">
                  <a16:creationId xmlns:a16="http://schemas.microsoft.com/office/drawing/2014/main" id="{EF1F5D7A-A1FD-B9C3-A9BA-331F33CEB013}"/>
                </a:ext>
              </a:extLst>
            </p:cNvPr>
            <p:cNvSpPr/>
            <p:nvPr/>
          </p:nvSpPr>
          <p:spPr>
            <a:xfrm>
              <a:off x="36661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4" name="Google Shape;10937;p57">
              <a:extLst>
                <a:ext uri="{FF2B5EF4-FFF2-40B4-BE49-F238E27FC236}">
                  <a16:creationId xmlns:a16="http://schemas.microsoft.com/office/drawing/2014/main" id="{02AEEE31-98E5-00A7-E70D-629DFC238D8B}"/>
                </a:ext>
              </a:extLst>
            </p:cNvPr>
            <p:cNvSpPr/>
            <p:nvPr/>
          </p:nvSpPr>
          <p:spPr>
            <a:xfrm>
              <a:off x="36661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5" name="Google Shape;10938;p57">
              <a:extLst>
                <a:ext uri="{FF2B5EF4-FFF2-40B4-BE49-F238E27FC236}">
                  <a16:creationId xmlns:a16="http://schemas.microsoft.com/office/drawing/2014/main" id="{2AC50B0E-C03D-C20C-EEFD-06BE831E2FF1}"/>
                </a:ext>
              </a:extLst>
            </p:cNvPr>
            <p:cNvSpPr/>
            <p:nvPr/>
          </p:nvSpPr>
          <p:spPr>
            <a:xfrm>
              <a:off x="37423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6" name="Google Shape;10939;p57">
              <a:extLst>
                <a:ext uri="{FF2B5EF4-FFF2-40B4-BE49-F238E27FC236}">
                  <a16:creationId xmlns:a16="http://schemas.microsoft.com/office/drawing/2014/main" id="{580920FC-B2D3-CAD8-34AB-04D854484A54}"/>
                </a:ext>
              </a:extLst>
            </p:cNvPr>
            <p:cNvSpPr/>
            <p:nvPr/>
          </p:nvSpPr>
          <p:spPr>
            <a:xfrm>
              <a:off x="37423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7" name="Google Shape;10940;p57">
              <a:extLst>
                <a:ext uri="{FF2B5EF4-FFF2-40B4-BE49-F238E27FC236}">
                  <a16:creationId xmlns:a16="http://schemas.microsoft.com/office/drawing/2014/main" id="{E83923F2-C7C6-F8A1-DC51-BF2E70127294}"/>
                </a:ext>
              </a:extLst>
            </p:cNvPr>
            <p:cNvSpPr/>
            <p:nvPr/>
          </p:nvSpPr>
          <p:spPr>
            <a:xfrm>
              <a:off x="37423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8" name="Google Shape;10941;p57">
              <a:extLst>
                <a:ext uri="{FF2B5EF4-FFF2-40B4-BE49-F238E27FC236}">
                  <a16:creationId xmlns:a16="http://schemas.microsoft.com/office/drawing/2014/main" id="{0B2925E5-A271-F830-BEE4-5F1C3698E1A2}"/>
                </a:ext>
              </a:extLst>
            </p:cNvPr>
            <p:cNvSpPr/>
            <p:nvPr/>
          </p:nvSpPr>
          <p:spPr>
            <a:xfrm>
              <a:off x="37423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9" name="Google Shape;10942;p57">
              <a:extLst>
                <a:ext uri="{FF2B5EF4-FFF2-40B4-BE49-F238E27FC236}">
                  <a16:creationId xmlns:a16="http://schemas.microsoft.com/office/drawing/2014/main" id="{9029F1D2-56E8-56F5-B710-5E1B2E7D51B1}"/>
                </a:ext>
              </a:extLst>
            </p:cNvPr>
            <p:cNvSpPr/>
            <p:nvPr/>
          </p:nvSpPr>
          <p:spPr>
            <a:xfrm>
              <a:off x="3742300" y="30186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0" name="Google Shape;10943;p57">
              <a:extLst>
                <a:ext uri="{FF2B5EF4-FFF2-40B4-BE49-F238E27FC236}">
                  <a16:creationId xmlns:a16="http://schemas.microsoft.com/office/drawing/2014/main" id="{057C2439-A3EB-ED77-5CD6-F89A01BF5339}"/>
                </a:ext>
              </a:extLst>
            </p:cNvPr>
            <p:cNvSpPr/>
            <p:nvPr/>
          </p:nvSpPr>
          <p:spPr>
            <a:xfrm>
              <a:off x="37423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1" name="Google Shape;10944;p57">
              <a:extLst>
                <a:ext uri="{FF2B5EF4-FFF2-40B4-BE49-F238E27FC236}">
                  <a16:creationId xmlns:a16="http://schemas.microsoft.com/office/drawing/2014/main" id="{EA45D0BC-43DC-8EFC-2398-6F7B3333875E}"/>
                </a:ext>
              </a:extLst>
            </p:cNvPr>
            <p:cNvSpPr/>
            <p:nvPr/>
          </p:nvSpPr>
          <p:spPr>
            <a:xfrm>
              <a:off x="374230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2" name="Google Shape;10945;p57">
              <a:extLst>
                <a:ext uri="{FF2B5EF4-FFF2-40B4-BE49-F238E27FC236}">
                  <a16:creationId xmlns:a16="http://schemas.microsoft.com/office/drawing/2014/main" id="{AD293960-CB6C-4969-0B54-363072BF38CF}"/>
                </a:ext>
              </a:extLst>
            </p:cNvPr>
            <p:cNvSpPr/>
            <p:nvPr/>
          </p:nvSpPr>
          <p:spPr>
            <a:xfrm>
              <a:off x="37423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3" name="Google Shape;10946;p57">
              <a:extLst>
                <a:ext uri="{FF2B5EF4-FFF2-40B4-BE49-F238E27FC236}">
                  <a16:creationId xmlns:a16="http://schemas.microsoft.com/office/drawing/2014/main" id="{6220395D-5298-D33A-8E4B-B42B910D7A30}"/>
                </a:ext>
              </a:extLst>
            </p:cNvPr>
            <p:cNvSpPr/>
            <p:nvPr/>
          </p:nvSpPr>
          <p:spPr>
            <a:xfrm>
              <a:off x="38185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4" name="Google Shape;10947;p57">
              <a:extLst>
                <a:ext uri="{FF2B5EF4-FFF2-40B4-BE49-F238E27FC236}">
                  <a16:creationId xmlns:a16="http://schemas.microsoft.com/office/drawing/2014/main" id="{2DCC2571-9E25-840F-48C3-22FA8F92C86A}"/>
                </a:ext>
              </a:extLst>
            </p:cNvPr>
            <p:cNvSpPr/>
            <p:nvPr/>
          </p:nvSpPr>
          <p:spPr>
            <a:xfrm>
              <a:off x="38185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5" name="Google Shape;10948;p57">
              <a:extLst>
                <a:ext uri="{FF2B5EF4-FFF2-40B4-BE49-F238E27FC236}">
                  <a16:creationId xmlns:a16="http://schemas.microsoft.com/office/drawing/2014/main" id="{859CFC31-4212-922B-9991-477AA4412FF1}"/>
                </a:ext>
              </a:extLst>
            </p:cNvPr>
            <p:cNvSpPr/>
            <p:nvPr/>
          </p:nvSpPr>
          <p:spPr>
            <a:xfrm>
              <a:off x="38185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6" name="Google Shape;10949;p57">
              <a:extLst>
                <a:ext uri="{FF2B5EF4-FFF2-40B4-BE49-F238E27FC236}">
                  <a16:creationId xmlns:a16="http://schemas.microsoft.com/office/drawing/2014/main" id="{9E2E7979-1C0A-756A-37E5-A556E356E8D3}"/>
                </a:ext>
              </a:extLst>
            </p:cNvPr>
            <p:cNvSpPr/>
            <p:nvPr/>
          </p:nvSpPr>
          <p:spPr>
            <a:xfrm>
              <a:off x="38185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7" name="Google Shape;10950;p57">
              <a:extLst>
                <a:ext uri="{FF2B5EF4-FFF2-40B4-BE49-F238E27FC236}">
                  <a16:creationId xmlns:a16="http://schemas.microsoft.com/office/drawing/2014/main" id="{28E820C0-43A2-437B-4617-746B45F53897}"/>
                </a:ext>
              </a:extLst>
            </p:cNvPr>
            <p:cNvSpPr/>
            <p:nvPr/>
          </p:nvSpPr>
          <p:spPr>
            <a:xfrm>
              <a:off x="38185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8" name="Google Shape;10951;p57">
              <a:extLst>
                <a:ext uri="{FF2B5EF4-FFF2-40B4-BE49-F238E27FC236}">
                  <a16:creationId xmlns:a16="http://schemas.microsoft.com/office/drawing/2014/main" id="{26646221-5ECD-C8BC-538C-970CBD45E422}"/>
                </a:ext>
              </a:extLst>
            </p:cNvPr>
            <p:cNvSpPr/>
            <p:nvPr/>
          </p:nvSpPr>
          <p:spPr>
            <a:xfrm>
              <a:off x="38185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9" name="Google Shape;10952;p57">
              <a:extLst>
                <a:ext uri="{FF2B5EF4-FFF2-40B4-BE49-F238E27FC236}">
                  <a16:creationId xmlns:a16="http://schemas.microsoft.com/office/drawing/2014/main" id="{00FD689D-B4BA-F414-1AC6-6647F16CC946}"/>
                </a:ext>
              </a:extLst>
            </p:cNvPr>
            <p:cNvSpPr/>
            <p:nvPr/>
          </p:nvSpPr>
          <p:spPr>
            <a:xfrm>
              <a:off x="38185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0" name="Google Shape;10953;p57">
              <a:extLst>
                <a:ext uri="{FF2B5EF4-FFF2-40B4-BE49-F238E27FC236}">
                  <a16:creationId xmlns:a16="http://schemas.microsoft.com/office/drawing/2014/main" id="{781BBE0B-EFA9-B98B-E1A7-4E21F7D352AD}"/>
                </a:ext>
              </a:extLst>
            </p:cNvPr>
            <p:cNvSpPr/>
            <p:nvPr/>
          </p:nvSpPr>
          <p:spPr>
            <a:xfrm>
              <a:off x="381852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1" name="Google Shape;10954;p57">
              <a:extLst>
                <a:ext uri="{FF2B5EF4-FFF2-40B4-BE49-F238E27FC236}">
                  <a16:creationId xmlns:a16="http://schemas.microsoft.com/office/drawing/2014/main" id="{3CD044D1-552C-48AC-0B51-CCA847B2165E}"/>
                </a:ext>
              </a:extLst>
            </p:cNvPr>
            <p:cNvSpPr/>
            <p:nvPr/>
          </p:nvSpPr>
          <p:spPr>
            <a:xfrm>
              <a:off x="38185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2" name="Google Shape;10955;p57">
              <a:extLst>
                <a:ext uri="{FF2B5EF4-FFF2-40B4-BE49-F238E27FC236}">
                  <a16:creationId xmlns:a16="http://schemas.microsoft.com/office/drawing/2014/main" id="{64798B6E-621F-7EFB-FC23-E0996FFF25DC}"/>
                </a:ext>
              </a:extLst>
            </p:cNvPr>
            <p:cNvSpPr/>
            <p:nvPr/>
          </p:nvSpPr>
          <p:spPr>
            <a:xfrm>
              <a:off x="38185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3" name="Google Shape;10956;p57">
              <a:extLst>
                <a:ext uri="{FF2B5EF4-FFF2-40B4-BE49-F238E27FC236}">
                  <a16:creationId xmlns:a16="http://schemas.microsoft.com/office/drawing/2014/main" id="{0ED94B32-2E1D-0465-3672-FACB9A4623F1}"/>
                </a:ext>
              </a:extLst>
            </p:cNvPr>
            <p:cNvSpPr/>
            <p:nvPr/>
          </p:nvSpPr>
          <p:spPr>
            <a:xfrm>
              <a:off x="38947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4" name="Google Shape;10957;p57">
              <a:extLst>
                <a:ext uri="{FF2B5EF4-FFF2-40B4-BE49-F238E27FC236}">
                  <a16:creationId xmlns:a16="http://schemas.microsoft.com/office/drawing/2014/main" id="{ACB1BE27-59EF-4CC3-DEE6-07983E3150F8}"/>
                </a:ext>
              </a:extLst>
            </p:cNvPr>
            <p:cNvSpPr/>
            <p:nvPr/>
          </p:nvSpPr>
          <p:spPr>
            <a:xfrm>
              <a:off x="38947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5" name="Google Shape;10958;p57">
              <a:extLst>
                <a:ext uri="{FF2B5EF4-FFF2-40B4-BE49-F238E27FC236}">
                  <a16:creationId xmlns:a16="http://schemas.microsoft.com/office/drawing/2014/main" id="{43172B22-5989-03C0-CB53-1D5B49F55022}"/>
                </a:ext>
              </a:extLst>
            </p:cNvPr>
            <p:cNvSpPr/>
            <p:nvPr/>
          </p:nvSpPr>
          <p:spPr>
            <a:xfrm>
              <a:off x="3894725" y="385677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6" name="Google Shape;10959;p57">
              <a:extLst>
                <a:ext uri="{FF2B5EF4-FFF2-40B4-BE49-F238E27FC236}">
                  <a16:creationId xmlns:a16="http://schemas.microsoft.com/office/drawing/2014/main" id="{65A45AEB-4356-FE02-EE67-D1075A2EF54C}"/>
                </a:ext>
              </a:extLst>
            </p:cNvPr>
            <p:cNvSpPr/>
            <p:nvPr/>
          </p:nvSpPr>
          <p:spPr>
            <a:xfrm>
              <a:off x="38947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7" name="Google Shape;10960;p57">
              <a:extLst>
                <a:ext uri="{FF2B5EF4-FFF2-40B4-BE49-F238E27FC236}">
                  <a16:creationId xmlns:a16="http://schemas.microsoft.com/office/drawing/2014/main" id="{5CA50B41-25D4-39BC-ED0F-D05F6093773A}"/>
                </a:ext>
              </a:extLst>
            </p:cNvPr>
            <p:cNvSpPr/>
            <p:nvPr/>
          </p:nvSpPr>
          <p:spPr>
            <a:xfrm>
              <a:off x="38947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8" name="Google Shape;10961;p57">
              <a:extLst>
                <a:ext uri="{FF2B5EF4-FFF2-40B4-BE49-F238E27FC236}">
                  <a16:creationId xmlns:a16="http://schemas.microsoft.com/office/drawing/2014/main" id="{DDA40434-0D9C-2D87-1039-FC768F4CB20A}"/>
                </a:ext>
              </a:extLst>
            </p:cNvPr>
            <p:cNvSpPr/>
            <p:nvPr/>
          </p:nvSpPr>
          <p:spPr>
            <a:xfrm>
              <a:off x="38947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9" name="Google Shape;10962;p57">
              <a:extLst>
                <a:ext uri="{FF2B5EF4-FFF2-40B4-BE49-F238E27FC236}">
                  <a16:creationId xmlns:a16="http://schemas.microsoft.com/office/drawing/2014/main" id="{182AA095-817C-D4F4-0722-FE3D1180E68E}"/>
                </a:ext>
              </a:extLst>
            </p:cNvPr>
            <p:cNvSpPr/>
            <p:nvPr/>
          </p:nvSpPr>
          <p:spPr>
            <a:xfrm>
              <a:off x="3894725" y="355192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0" name="Google Shape;10963;p57">
              <a:extLst>
                <a:ext uri="{FF2B5EF4-FFF2-40B4-BE49-F238E27FC236}">
                  <a16:creationId xmlns:a16="http://schemas.microsoft.com/office/drawing/2014/main" id="{6A765A19-A742-82D0-7677-8943FA96A0FF}"/>
                </a:ext>
              </a:extLst>
            </p:cNvPr>
            <p:cNvSpPr/>
            <p:nvPr/>
          </p:nvSpPr>
          <p:spPr>
            <a:xfrm>
              <a:off x="38947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1" name="Google Shape;10964;p57">
              <a:extLst>
                <a:ext uri="{FF2B5EF4-FFF2-40B4-BE49-F238E27FC236}">
                  <a16:creationId xmlns:a16="http://schemas.microsoft.com/office/drawing/2014/main" id="{305BAAE5-47EC-B6AB-6DC1-C564212720D5}"/>
                </a:ext>
              </a:extLst>
            </p:cNvPr>
            <p:cNvSpPr/>
            <p:nvPr/>
          </p:nvSpPr>
          <p:spPr>
            <a:xfrm>
              <a:off x="38947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2" name="Google Shape;10965;p57">
              <a:extLst>
                <a:ext uri="{FF2B5EF4-FFF2-40B4-BE49-F238E27FC236}">
                  <a16:creationId xmlns:a16="http://schemas.microsoft.com/office/drawing/2014/main" id="{0D61EC02-35C3-ACB6-E51C-40B714226583}"/>
                </a:ext>
              </a:extLst>
            </p:cNvPr>
            <p:cNvSpPr/>
            <p:nvPr/>
          </p:nvSpPr>
          <p:spPr>
            <a:xfrm>
              <a:off x="389460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3" name="Google Shape;10966;p57">
              <a:extLst>
                <a:ext uri="{FF2B5EF4-FFF2-40B4-BE49-F238E27FC236}">
                  <a16:creationId xmlns:a16="http://schemas.microsoft.com/office/drawing/2014/main" id="{B0F76070-13D9-9817-9CE9-DCA2BBCADEBA}"/>
                </a:ext>
              </a:extLst>
            </p:cNvPr>
            <p:cNvSpPr/>
            <p:nvPr/>
          </p:nvSpPr>
          <p:spPr>
            <a:xfrm>
              <a:off x="38947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4" name="Google Shape;10967;p57">
              <a:extLst>
                <a:ext uri="{FF2B5EF4-FFF2-40B4-BE49-F238E27FC236}">
                  <a16:creationId xmlns:a16="http://schemas.microsoft.com/office/drawing/2014/main" id="{30C1B3D8-CE23-28D7-5C0D-BBEE5BD34D72}"/>
                </a:ext>
              </a:extLst>
            </p:cNvPr>
            <p:cNvSpPr/>
            <p:nvPr/>
          </p:nvSpPr>
          <p:spPr>
            <a:xfrm>
              <a:off x="38947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5" name="Google Shape;10968;p57">
              <a:extLst>
                <a:ext uri="{FF2B5EF4-FFF2-40B4-BE49-F238E27FC236}">
                  <a16:creationId xmlns:a16="http://schemas.microsoft.com/office/drawing/2014/main" id="{8847DE52-66E1-839F-2504-21C241646DD5}"/>
                </a:ext>
              </a:extLst>
            </p:cNvPr>
            <p:cNvSpPr/>
            <p:nvPr/>
          </p:nvSpPr>
          <p:spPr>
            <a:xfrm>
              <a:off x="38947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6" name="Google Shape;10969;p57">
              <a:extLst>
                <a:ext uri="{FF2B5EF4-FFF2-40B4-BE49-F238E27FC236}">
                  <a16:creationId xmlns:a16="http://schemas.microsoft.com/office/drawing/2014/main" id="{2E3335D1-BFE4-52D4-6F66-05A110A8CF72}"/>
                </a:ext>
              </a:extLst>
            </p:cNvPr>
            <p:cNvSpPr/>
            <p:nvPr/>
          </p:nvSpPr>
          <p:spPr>
            <a:xfrm>
              <a:off x="38947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7" name="Google Shape;10970;p57">
              <a:extLst>
                <a:ext uri="{FF2B5EF4-FFF2-40B4-BE49-F238E27FC236}">
                  <a16:creationId xmlns:a16="http://schemas.microsoft.com/office/drawing/2014/main" id="{000C1C97-6CE8-AB3C-AB3A-E0FB6DACCF04}"/>
                </a:ext>
              </a:extLst>
            </p:cNvPr>
            <p:cNvSpPr/>
            <p:nvPr/>
          </p:nvSpPr>
          <p:spPr>
            <a:xfrm>
              <a:off x="38947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8" name="Google Shape;10971;p57">
              <a:extLst>
                <a:ext uri="{FF2B5EF4-FFF2-40B4-BE49-F238E27FC236}">
                  <a16:creationId xmlns:a16="http://schemas.microsoft.com/office/drawing/2014/main" id="{6DDBB1CD-AA20-C08D-9632-8D0F81E2CAA7}"/>
                </a:ext>
              </a:extLst>
            </p:cNvPr>
            <p:cNvSpPr/>
            <p:nvPr/>
          </p:nvSpPr>
          <p:spPr>
            <a:xfrm>
              <a:off x="38947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9" name="Google Shape;10972;p57">
              <a:extLst>
                <a:ext uri="{FF2B5EF4-FFF2-40B4-BE49-F238E27FC236}">
                  <a16:creationId xmlns:a16="http://schemas.microsoft.com/office/drawing/2014/main" id="{BE8A6BFD-982B-254D-8BA1-AC5E16C0CA7F}"/>
                </a:ext>
              </a:extLst>
            </p:cNvPr>
            <p:cNvSpPr/>
            <p:nvPr/>
          </p:nvSpPr>
          <p:spPr>
            <a:xfrm>
              <a:off x="38185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0" name="Google Shape;10973;p57">
              <a:extLst>
                <a:ext uri="{FF2B5EF4-FFF2-40B4-BE49-F238E27FC236}">
                  <a16:creationId xmlns:a16="http://schemas.microsoft.com/office/drawing/2014/main" id="{CA935DE6-F0DB-66B8-ACEC-1C07AA74EE82}"/>
                </a:ext>
              </a:extLst>
            </p:cNvPr>
            <p:cNvSpPr/>
            <p:nvPr/>
          </p:nvSpPr>
          <p:spPr>
            <a:xfrm>
              <a:off x="3742300" y="2866425"/>
              <a:ext cx="62225" cy="53225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1" name="Google Shape;10974;p57">
              <a:extLst>
                <a:ext uri="{FF2B5EF4-FFF2-40B4-BE49-F238E27FC236}">
                  <a16:creationId xmlns:a16="http://schemas.microsoft.com/office/drawing/2014/main" id="{35C2AB30-C2D8-3A1D-EF45-BD7EDA50CA2E}"/>
                </a:ext>
              </a:extLst>
            </p:cNvPr>
            <p:cNvSpPr/>
            <p:nvPr/>
          </p:nvSpPr>
          <p:spPr>
            <a:xfrm>
              <a:off x="36661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2" name="Google Shape;10975;p57">
              <a:extLst>
                <a:ext uri="{FF2B5EF4-FFF2-40B4-BE49-F238E27FC236}">
                  <a16:creationId xmlns:a16="http://schemas.microsoft.com/office/drawing/2014/main" id="{52E8ACBE-0B16-D4E0-3B87-A2DEE3673D0C}"/>
                </a:ext>
              </a:extLst>
            </p:cNvPr>
            <p:cNvSpPr/>
            <p:nvPr/>
          </p:nvSpPr>
          <p:spPr>
            <a:xfrm>
              <a:off x="450405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3" name="Google Shape;10976;p57">
              <a:extLst>
                <a:ext uri="{FF2B5EF4-FFF2-40B4-BE49-F238E27FC236}">
                  <a16:creationId xmlns:a16="http://schemas.microsoft.com/office/drawing/2014/main" id="{3FDBA48E-A104-5021-785E-8FE0302819A4}"/>
                </a:ext>
              </a:extLst>
            </p:cNvPr>
            <p:cNvSpPr/>
            <p:nvPr/>
          </p:nvSpPr>
          <p:spPr>
            <a:xfrm>
              <a:off x="4504050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4" name="Google Shape;10977;p57">
              <a:extLst>
                <a:ext uri="{FF2B5EF4-FFF2-40B4-BE49-F238E27FC236}">
                  <a16:creationId xmlns:a16="http://schemas.microsoft.com/office/drawing/2014/main" id="{A2AD9FEC-994A-A44F-410A-C4C35B22D986}"/>
                </a:ext>
              </a:extLst>
            </p:cNvPr>
            <p:cNvSpPr/>
            <p:nvPr/>
          </p:nvSpPr>
          <p:spPr>
            <a:xfrm>
              <a:off x="45040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5" name="Google Shape;10978;p57">
              <a:extLst>
                <a:ext uri="{FF2B5EF4-FFF2-40B4-BE49-F238E27FC236}">
                  <a16:creationId xmlns:a16="http://schemas.microsoft.com/office/drawing/2014/main" id="{6C192985-5EA7-4DF7-333B-1D59DFFEF693}"/>
                </a:ext>
              </a:extLst>
            </p:cNvPr>
            <p:cNvSpPr/>
            <p:nvPr/>
          </p:nvSpPr>
          <p:spPr>
            <a:xfrm>
              <a:off x="44278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6" name="Google Shape;10979;p57">
              <a:extLst>
                <a:ext uri="{FF2B5EF4-FFF2-40B4-BE49-F238E27FC236}">
                  <a16:creationId xmlns:a16="http://schemas.microsoft.com/office/drawing/2014/main" id="{BD29BDB6-4044-3654-B0ED-DB111F799294}"/>
                </a:ext>
              </a:extLst>
            </p:cNvPr>
            <p:cNvSpPr/>
            <p:nvPr/>
          </p:nvSpPr>
          <p:spPr>
            <a:xfrm>
              <a:off x="44278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7" name="Google Shape;10980;p57">
              <a:extLst>
                <a:ext uri="{FF2B5EF4-FFF2-40B4-BE49-F238E27FC236}">
                  <a16:creationId xmlns:a16="http://schemas.microsoft.com/office/drawing/2014/main" id="{720E3E50-0040-E681-C32F-1C5009ED79A8}"/>
                </a:ext>
              </a:extLst>
            </p:cNvPr>
            <p:cNvSpPr/>
            <p:nvPr/>
          </p:nvSpPr>
          <p:spPr>
            <a:xfrm>
              <a:off x="44278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8" name="Google Shape;10981;p57">
              <a:extLst>
                <a:ext uri="{FF2B5EF4-FFF2-40B4-BE49-F238E27FC236}">
                  <a16:creationId xmlns:a16="http://schemas.microsoft.com/office/drawing/2014/main" id="{0DDD4B90-6697-FE9A-02E5-63AE771AA8AC}"/>
                </a:ext>
              </a:extLst>
            </p:cNvPr>
            <p:cNvSpPr/>
            <p:nvPr/>
          </p:nvSpPr>
          <p:spPr>
            <a:xfrm>
              <a:off x="442782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9" name="Google Shape;10982;p57">
              <a:extLst>
                <a:ext uri="{FF2B5EF4-FFF2-40B4-BE49-F238E27FC236}">
                  <a16:creationId xmlns:a16="http://schemas.microsoft.com/office/drawing/2014/main" id="{48F7FC03-DEEF-5EC4-48A7-67D4BB82D826}"/>
                </a:ext>
              </a:extLst>
            </p:cNvPr>
            <p:cNvSpPr/>
            <p:nvPr/>
          </p:nvSpPr>
          <p:spPr>
            <a:xfrm>
              <a:off x="442782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0" name="Google Shape;10983;p57">
              <a:extLst>
                <a:ext uri="{FF2B5EF4-FFF2-40B4-BE49-F238E27FC236}">
                  <a16:creationId xmlns:a16="http://schemas.microsoft.com/office/drawing/2014/main" id="{F8B3CD09-94CE-A732-F64F-E36E822633F1}"/>
                </a:ext>
              </a:extLst>
            </p:cNvPr>
            <p:cNvSpPr/>
            <p:nvPr/>
          </p:nvSpPr>
          <p:spPr>
            <a:xfrm>
              <a:off x="43516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1" name="Google Shape;10984;p57">
              <a:extLst>
                <a:ext uri="{FF2B5EF4-FFF2-40B4-BE49-F238E27FC236}">
                  <a16:creationId xmlns:a16="http://schemas.microsoft.com/office/drawing/2014/main" id="{013DF45A-B86B-D395-6A8F-6D0E189B6500}"/>
                </a:ext>
              </a:extLst>
            </p:cNvPr>
            <p:cNvSpPr/>
            <p:nvPr/>
          </p:nvSpPr>
          <p:spPr>
            <a:xfrm>
              <a:off x="43516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2" name="Google Shape;10985;p57">
              <a:extLst>
                <a:ext uri="{FF2B5EF4-FFF2-40B4-BE49-F238E27FC236}">
                  <a16:creationId xmlns:a16="http://schemas.microsoft.com/office/drawing/2014/main" id="{2989B9BD-3D34-87C4-46C4-B1AF9ED6BA8C}"/>
                </a:ext>
              </a:extLst>
            </p:cNvPr>
            <p:cNvSpPr/>
            <p:nvPr/>
          </p:nvSpPr>
          <p:spPr>
            <a:xfrm>
              <a:off x="43516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3" name="Google Shape;10986;p57">
              <a:extLst>
                <a:ext uri="{FF2B5EF4-FFF2-40B4-BE49-F238E27FC236}">
                  <a16:creationId xmlns:a16="http://schemas.microsoft.com/office/drawing/2014/main" id="{F6F616E5-8FE5-D97A-B302-6CB89D1F6DD5}"/>
                </a:ext>
              </a:extLst>
            </p:cNvPr>
            <p:cNvSpPr/>
            <p:nvPr/>
          </p:nvSpPr>
          <p:spPr>
            <a:xfrm>
              <a:off x="435160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4" name="Google Shape;10987;p57">
              <a:extLst>
                <a:ext uri="{FF2B5EF4-FFF2-40B4-BE49-F238E27FC236}">
                  <a16:creationId xmlns:a16="http://schemas.microsoft.com/office/drawing/2014/main" id="{97B5A6E6-668F-B170-3835-F15A57639DD6}"/>
                </a:ext>
              </a:extLst>
            </p:cNvPr>
            <p:cNvSpPr/>
            <p:nvPr/>
          </p:nvSpPr>
          <p:spPr>
            <a:xfrm>
              <a:off x="435160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5" name="Google Shape;10988;p57">
              <a:extLst>
                <a:ext uri="{FF2B5EF4-FFF2-40B4-BE49-F238E27FC236}">
                  <a16:creationId xmlns:a16="http://schemas.microsoft.com/office/drawing/2014/main" id="{91094D39-68D7-09C2-A3CA-D140853021FF}"/>
                </a:ext>
              </a:extLst>
            </p:cNvPr>
            <p:cNvSpPr/>
            <p:nvPr/>
          </p:nvSpPr>
          <p:spPr>
            <a:xfrm>
              <a:off x="42756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6" name="Google Shape;10989;p57">
              <a:extLst>
                <a:ext uri="{FF2B5EF4-FFF2-40B4-BE49-F238E27FC236}">
                  <a16:creationId xmlns:a16="http://schemas.microsoft.com/office/drawing/2014/main" id="{2C9D541A-121C-2B80-A5D7-CF75171C2C03}"/>
                </a:ext>
              </a:extLst>
            </p:cNvPr>
            <p:cNvSpPr/>
            <p:nvPr/>
          </p:nvSpPr>
          <p:spPr>
            <a:xfrm>
              <a:off x="42756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7" name="Google Shape;10990;p57">
              <a:extLst>
                <a:ext uri="{FF2B5EF4-FFF2-40B4-BE49-F238E27FC236}">
                  <a16:creationId xmlns:a16="http://schemas.microsoft.com/office/drawing/2014/main" id="{707B441E-143F-2FEE-A991-DBB56DB979F8}"/>
                </a:ext>
              </a:extLst>
            </p:cNvPr>
            <p:cNvSpPr/>
            <p:nvPr/>
          </p:nvSpPr>
          <p:spPr>
            <a:xfrm>
              <a:off x="42756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8" name="Google Shape;10991;p57">
              <a:extLst>
                <a:ext uri="{FF2B5EF4-FFF2-40B4-BE49-F238E27FC236}">
                  <a16:creationId xmlns:a16="http://schemas.microsoft.com/office/drawing/2014/main" id="{AFAD0754-0EEF-4851-2685-6EF78C252F86}"/>
                </a:ext>
              </a:extLst>
            </p:cNvPr>
            <p:cNvSpPr/>
            <p:nvPr/>
          </p:nvSpPr>
          <p:spPr>
            <a:xfrm>
              <a:off x="427560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9" name="Google Shape;10992;p57">
              <a:extLst>
                <a:ext uri="{FF2B5EF4-FFF2-40B4-BE49-F238E27FC236}">
                  <a16:creationId xmlns:a16="http://schemas.microsoft.com/office/drawing/2014/main" id="{EE87E2AF-3025-5D22-C4BC-19508075964C}"/>
                </a:ext>
              </a:extLst>
            </p:cNvPr>
            <p:cNvSpPr/>
            <p:nvPr/>
          </p:nvSpPr>
          <p:spPr>
            <a:xfrm>
              <a:off x="42756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0" name="Google Shape;10993;p57">
              <a:extLst>
                <a:ext uri="{FF2B5EF4-FFF2-40B4-BE49-F238E27FC236}">
                  <a16:creationId xmlns:a16="http://schemas.microsoft.com/office/drawing/2014/main" id="{1426AEF6-0034-B695-F601-2D8733F55DF0}"/>
                </a:ext>
              </a:extLst>
            </p:cNvPr>
            <p:cNvSpPr/>
            <p:nvPr/>
          </p:nvSpPr>
          <p:spPr>
            <a:xfrm>
              <a:off x="42756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1" name="Google Shape;10994;p57">
              <a:extLst>
                <a:ext uri="{FF2B5EF4-FFF2-40B4-BE49-F238E27FC236}">
                  <a16:creationId xmlns:a16="http://schemas.microsoft.com/office/drawing/2014/main" id="{D7C8A0D3-1033-0EFC-A1E3-F92B8747B9FE}"/>
                </a:ext>
              </a:extLst>
            </p:cNvPr>
            <p:cNvSpPr/>
            <p:nvPr/>
          </p:nvSpPr>
          <p:spPr>
            <a:xfrm>
              <a:off x="42756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2" name="Google Shape;10995;p57">
              <a:extLst>
                <a:ext uri="{FF2B5EF4-FFF2-40B4-BE49-F238E27FC236}">
                  <a16:creationId xmlns:a16="http://schemas.microsoft.com/office/drawing/2014/main" id="{980F621F-EFD1-D759-A00A-683E40CE4D25}"/>
                </a:ext>
              </a:extLst>
            </p:cNvPr>
            <p:cNvSpPr/>
            <p:nvPr/>
          </p:nvSpPr>
          <p:spPr>
            <a:xfrm>
              <a:off x="42756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3" name="Google Shape;10996;p57">
              <a:extLst>
                <a:ext uri="{FF2B5EF4-FFF2-40B4-BE49-F238E27FC236}">
                  <a16:creationId xmlns:a16="http://schemas.microsoft.com/office/drawing/2014/main" id="{5C2213BB-2D8B-0BE9-9BD6-1ADEDA91AFD4}"/>
                </a:ext>
              </a:extLst>
            </p:cNvPr>
            <p:cNvSpPr/>
            <p:nvPr/>
          </p:nvSpPr>
          <p:spPr>
            <a:xfrm>
              <a:off x="41994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4" name="Google Shape;10997;p57">
              <a:extLst>
                <a:ext uri="{FF2B5EF4-FFF2-40B4-BE49-F238E27FC236}">
                  <a16:creationId xmlns:a16="http://schemas.microsoft.com/office/drawing/2014/main" id="{CFA65E22-643D-CBC6-7D38-404DD312FC70}"/>
                </a:ext>
              </a:extLst>
            </p:cNvPr>
            <p:cNvSpPr/>
            <p:nvPr/>
          </p:nvSpPr>
          <p:spPr>
            <a:xfrm>
              <a:off x="41994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5" name="Google Shape;10998;p57">
              <a:extLst>
                <a:ext uri="{FF2B5EF4-FFF2-40B4-BE49-F238E27FC236}">
                  <a16:creationId xmlns:a16="http://schemas.microsoft.com/office/drawing/2014/main" id="{9A4127D0-7A76-FDCE-9E08-98FB97DA8ADB}"/>
                </a:ext>
              </a:extLst>
            </p:cNvPr>
            <p:cNvSpPr/>
            <p:nvPr/>
          </p:nvSpPr>
          <p:spPr>
            <a:xfrm>
              <a:off x="41994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6" name="Google Shape;10999;p57">
              <a:extLst>
                <a:ext uri="{FF2B5EF4-FFF2-40B4-BE49-F238E27FC236}">
                  <a16:creationId xmlns:a16="http://schemas.microsoft.com/office/drawing/2014/main" id="{93957CB4-1F34-A347-32C0-E134AAA1CED1}"/>
                </a:ext>
              </a:extLst>
            </p:cNvPr>
            <p:cNvSpPr/>
            <p:nvPr/>
          </p:nvSpPr>
          <p:spPr>
            <a:xfrm>
              <a:off x="41994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7" name="Google Shape;11000;p57">
              <a:extLst>
                <a:ext uri="{FF2B5EF4-FFF2-40B4-BE49-F238E27FC236}">
                  <a16:creationId xmlns:a16="http://schemas.microsoft.com/office/drawing/2014/main" id="{050F2F06-2460-CBE7-4854-522214328DE7}"/>
                </a:ext>
              </a:extLst>
            </p:cNvPr>
            <p:cNvSpPr/>
            <p:nvPr/>
          </p:nvSpPr>
          <p:spPr>
            <a:xfrm>
              <a:off x="41231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8" name="Google Shape;11001;p57">
              <a:extLst>
                <a:ext uri="{FF2B5EF4-FFF2-40B4-BE49-F238E27FC236}">
                  <a16:creationId xmlns:a16="http://schemas.microsoft.com/office/drawing/2014/main" id="{44BBB855-9B5C-7402-74F5-EFF56CB8091C}"/>
                </a:ext>
              </a:extLst>
            </p:cNvPr>
            <p:cNvSpPr/>
            <p:nvPr/>
          </p:nvSpPr>
          <p:spPr>
            <a:xfrm>
              <a:off x="41231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9" name="Google Shape;11002;p57">
              <a:extLst>
                <a:ext uri="{FF2B5EF4-FFF2-40B4-BE49-F238E27FC236}">
                  <a16:creationId xmlns:a16="http://schemas.microsoft.com/office/drawing/2014/main" id="{35805AAE-FBB3-9704-6183-7BED116AE211}"/>
                </a:ext>
              </a:extLst>
            </p:cNvPr>
            <p:cNvSpPr/>
            <p:nvPr/>
          </p:nvSpPr>
          <p:spPr>
            <a:xfrm>
              <a:off x="41231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0" name="Google Shape;11003;p57">
              <a:extLst>
                <a:ext uri="{FF2B5EF4-FFF2-40B4-BE49-F238E27FC236}">
                  <a16:creationId xmlns:a16="http://schemas.microsoft.com/office/drawing/2014/main" id="{C9C4A4E8-2A40-EEB4-C02D-F1960F0E1E6E}"/>
                </a:ext>
              </a:extLst>
            </p:cNvPr>
            <p:cNvSpPr/>
            <p:nvPr/>
          </p:nvSpPr>
          <p:spPr>
            <a:xfrm>
              <a:off x="41231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1" name="Google Shape;11004;p57">
              <a:extLst>
                <a:ext uri="{FF2B5EF4-FFF2-40B4-BE49-F238E27FC236}">
                  <a16:creationId xmlns:a16="http://schemas.microsoft.com/office/drawing/2014/main" id="{772D62B1-F139-971C-4F63-D46D028F5968}"/>
                </a:ext>
              </a:extLst>
            </p:cNvPr>
            <p:cNvSpPr/>
            <p:nvPr/>
          </p:nvSpPr>
          <p:spPr>
            <a:xfrm>
              <a:off x="41231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2" name="Google Shape;11005;p57">
              <a:extLst>
                <a:ext uri="{FF2B5EF4-FFF2-40B4-BE49-F238E27FC236}">
                  <a16:creationId xmlns:a16="http://schemas.microsoft.com/office/drawing/2014/main" id="{D9561531-9917-4C7A-90CC-25E0D57A6EA4}"/>
                </a:ext>
              </a:extLst>
            </p:cNvPr>
            <p:cNvSpPr/>
            <p:nvPr/>
          </p:nvSpPr>
          <p:spPr>
            <a:xfrm>
              <a:off x="40469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3" name="Google Shape;11006;p57">
              <a:extLst>
                <a:ext uri="{FF2B5EF4-FFF2-40B4-BE49-F238E27FC236}">
                  <a16:creationId xmlns:a16="http://schemas.microsoft.com/office/drawing/2014/main" id="{9FCAAA22-3389-8514-B98C-AA5A4856049B}"/>
                </a:ext>
              </a:extLst>
            </p:cNvPr>
            <p:cNvSpPr/>
            <p:nvPr/>
          </p:nvSpPr>
          <p:spPr>
            <a:xfrm>
              <a:off x="40469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4" name="Google Shape;11007;p57">
              <a:extLst>
                <a:ext uri="{FF2B5EF4-FFF2-40B4-BE49-F238E27FC236}">
                  <a16:creationId xmlns:a16="http://schemas.microsoft.com/office/drawing/2014/main" id="{DB0FA38E-4462-0B47-59FD-0387403AD69E}"/>
                </a:ext>
              </a:extLst>
            </p:cNvPr>
            <p:cNvSpPr/>
            <p:nvPr/>
          </p:nvSpPr>
          <p:spPr>
            <a:xfrm>
              <a:off x="40469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5" name="Google Shape;11008;p57">
              <a:extLst>
                <a:ext uri="{FF2B5EF4-FFF2-40B4-BE49-F238E27FC236}">
                  <a16:creationId xmlns:a16="http://schemas.microsoft.com/office/drawing/2014/main" id="{0A46BD36-C200-3EC8-8105-CCC44E10F2B9}"/>
                </a:ext>
              </a:extLst>
            </p:cNvPr>
            <p:cNvSpPr/>
            <p:nvPr/>
          </p:nvSpPr>
          <p:spPr>
            <a:xfrm>
              <a:off x="39709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6" name="Google Shape;11009;p57">
              <a:extLst>
                <a:ext uri="{FF2B5EF4-FFF2-40B4-BE49-F238E27FC236}">
                  <a16:creationId xmlns:a16="http://schemas.microsoft.com/office/drawing/2014/main" id="{5C2F309F-425F-4AE6-5B92-75EBBA9A631C}"/>
                </a:ext>
              </a:extLst>
            </p:cNvPr>
            <p:cNvSpPr/>
            <p:nvPr/>
          </p:nvSpPr>
          <p:spPr>
            <a:xfrm>
              <a:off x="39709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7" name="Google Shape;11010;p57">
              <a:extLst>
                <a:ext uri="{FF2B5EF4-FFF2-40B4-BE49-F238E27FC236}">
                  <a16:creationId xmlns:a16="http://schemas.microsoft.com/office/drawing/2014/main" id="{ED26C5E1-A8D1-F541-7D9D-E327D6D44D23}"/>
                </a:ext>
              </a:extLst>
            </p:cNvPr>
            <p:cNvSpPr/>
            <p:nvPr/>
          </p:nvSpPr>
          <p:spPr>
            <a:xfrm>
              <a:off x="39709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8" name="Google Shape;11011;p57">
              <a:extLst>
                <a:ext uri="{FF2B5EF4-FFF2-40B4-BE49-F238E27FC236}">
                  <a16:creationId xmlns:a16="http://schemas.microsoft.com/office/drawing/2014/main" id="{AD3DE4C2-F079-5987-4947-D98775752189}"/>
                </a:ext>
              </a:extLst>
            </p:cNvPr>
            <p:cNvSpPr/>
            <p:nvPr/>
          </p:nvSpPr>
          <p:spPr>
            <a:xfrm>
              <a:off x="38947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9" name="Google Shape;11012;p57">
              <a:extLst>
                <a:ext uri="{FF2B5EF4-FFF2-40B4-BE49-F238E27FC236}">
                  <a16:creationId xmlns:a16="http://schemas.microsoft.com/office/drawing/2014/main" id="{8B88B34F-8FED-F640-D0BA-CEABDB2382E8}"/>
                </a:ext>
              </a:extLst>
            </p:cNvPr>
            <p:cNvSpPr/>
            <p:nvPr/>
          </p:nvSpPr>
          <p:spPr>
            <a:xfrm>
              <a:off x="38947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0" name="Google Shape;11013;p57">
              <a:extLst>
                <a:ext uri="{FF2B5EF4-FFF2-40B4-BE49-F238E27FC236}">
                  <a16:creationId xmlns:a16="http://schemas.microsoft.com/office/drawing/2014/main" id="{53DD6810-DB1F-E51B-F8A6-5C0B678C296C}"/>
                </a:ext>
              </a:extLst>
            </p:cNvPr>
            <p:cNvSpPr/>
            <p:nvPr/>
          </p:nvSpPr>
          <p:spPr>
            <a:xfrm>
              <a:off x="38947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1" name="Google Shape;11014;p57">
              <a:extLst>
                <a:ext uri="{FF2B5EF4-FFF2-40B4-BE49-F238E27FC236}">
                  <a16:creationId xmlns:a16="http://schemas.microsoft.com/office/drawing/2014/main" id="{35E1EAB1-5520-D738-6BD8-5B8DC8D3139B}"/>
                </a:ext>
              </a:extLst>
            </p:cNvPr>
            <p:cNvSpPr/>
            <p:nvPr/>
          </p:nvSpPr>
          <p:spPr>
            <a:xfrm>
              <a:off x="38947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2" name="Google Shape;11015;p57">
              <a:extLst>
                <a:ext uri="{FF2B5EF4-FFF2-40B4-BE49-F238E27FC236}">
                  <a16:creationId xmlns:a16="http://schemas.microsoft.com/office/drawing/2014/main" id="{65D55151-F253-7F55-71CA-DE519337E071}"/>
                </a:ext>
              </a:extLst>
            </p:cNvPr>
            <p:cNvSpPr/>
            <p:nvPr/>
          </p:nvSpPr>
          <p:spPr>
            <a:xfrm>
              <a:off x="38185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3" name="Google Shape;11016;p57">
              <a:extLst>
                <a:ext uri="{FF2B5EF4-FFF2-40B4-BE49-F238E27FC236}">
                  <a16:creationId xmlns:a16="http://schemas.microsoft.com/office/drawing/2014/main" id="{7C7BFC68-ED99-0F1B-B7AE-18D7E3BCF39D}"/>
                </a:ext>
              </a:extLst>
            </p:cNvPr>
            <p:cNvSpPr/>
            <p:nvPr/>
          </p:nvSpPr>
          <p:spPr>
            <a:xfrm>
              <a:off x="38185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4" name="Google Shape;11017;p57">
              <a:extLst>
                <a:ext uri="{FF2B5EF4-FFF2-40B4-BE49-F238E27FC236}">
                  <a16:creationId xmlns:a16="http://schemas.microsoft.com/office/drawing/2014/main" id="{BCC3364F-DCD5-7352-360E-1232AC109FB2}"/>
                </a:ext>
              </a:extLst>
            </p:cNvPr>
            <p:cNvSpPr/>
            <p:nvPr/>
          </p:nvSpPr>
          <p:spPr>
            <a:xfrm>
              <a:off x="38185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5" name="Google Shape;11018;p57">
              <a:extLst>
                <a:ext uri="{FF2B5EF4-FFF2-40B4-BE49-F238E27FC236}">
                  <a16:creationId xmlns:a16="http://schemas.microsoft.com/office/drawing/2014/main" id="{0A30334D-DD4F-BBB5-8388-5CD9FDF9F33C}"/>
                </a:ext>
              </a:extLst>
            </p:cNvPr>
            <p:cNvSpPr/>
            <p:nvPr/>
          </p:nvSpPr>
          <p:spPr>
            <a:xfrm>
              <a:off x="38185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6" name="Google Shape;11019;p57">
              <a:extLst>
                <a:ext uri="{FF2B5EF4-FFF2-40B4-BE49-F238E27FC236}">
                  <a16:creationId xmlns:a16="http://schemas.microsoft.com/office/drawing/2014/main" id="{92E0645A-B213-E001-4262-D0E814699678}"/>
                </a:ext>
              </a:extLst>
            </p:cNvPr>
            <p:cNvSpPr/>
            <p:nvPr/>
          </p:nvSpPr>
          <p:spPr>
            <a:xfrm>
              <a:off x="38185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7" name="Google Shape;11020;p57">
              <a:extLst>
                <a:ext uri="{FF2B5EF4-FFF2-40B4-BE49-F238E27FC236}">
                  <a16:creationId xmlns:a16="http://schemas.microsoft.com/office/drawing/2014/main" id="{3F1A911F-C8EB-E6C5-05BD-F17382D64D99}"/>
                </a:ext>
              </a:extLst>
            </p:cNvPr>
            <p:cNvSpPr/>
            <p:nvPr/>
          </p:nvSpPr>
          <p:spPr>
            <a:xfrm>
              <a:off x="381852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8" name="Google Shape;11021;p57">
              <a:extLst>
                <a:ext uri="{FF2B5EF4-FFF2-40B4-BE49-F238E27FC236}">
                  <a16:creationId xmlns:a16="http://schemas.microsoft.com/office/drawing/2014/main" id="{9C982E27-B6AF-821C-0BE8-1DFDF3AC33B2}"/>
                </a:ext>
              </a:extLst>
            </p:cNvPr>
            <p:cNvSpPr/>
            <p:nvPr/>
          </p:nvSpPr>
          <p:spPr>
            <a:xfrm>
              <a:off x="38185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9" name="Google Shape;11022;p57">
              <a:extLst>
                <a:ext uri="{FF2B5EF4-FFF2-40B4-BE49-F238E27FC236}">
                  <a16:creationId xmlns:a16="http://schemas.microsoft.com/office/drawing/2014/main" id="{9B208692-4097-0C82-C186-D41C67278B6E}"/>
                </a:ext>
              </a:extLst>
            </p:cNvPr>
            <p:cNvSpPr/>
            <p:nvPr/>
          </p:nvSpPr>
          <p:spPr>
            <a:xfrm>
              <a:off x="38185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0" name="Google Shape;11023;p57">
              <a:extLst>
                <a:ext uri="{FF2B5EF4-FFF2-40B4-BE49-F238E27FC236}">
                  <a16:creationId xmlns:a16="http://schemas.microsoft.com/office/drawing/2014/main" id="{3ED9BA9F-7C03-0F44-A79E-4C978ACEF5D7}"/>
                </a:ext>
              </a:extLst>
            </p:cNvPr>
            <p:cNvSpPr/>
            <p:nvPr/>
          </p:nvSpPr>
          <p:spPr>
            <a:xfrm>
              <a:off x="3742300" y="37803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1" name="Google Shape;11024;p57">
              <a:extLst>
                <a:ext uri="{FF2B5EF4-FFF2-40B4-BE49-F238E27FC236}">
                  <a16:creationId xmlns:a16="http://schemas.microsoft.com/office/drawing/2014/main" id="{2BABC784-1BA9-3EEF-9FEA-4FCD8F755C8F}"/>
                </a:ext>
              </a:extLst>
            </p:cNvPr>
            <p:cNvSpPr/>
            <p:nvPr/>
          </p:nvSpPr>
          <p:spPr>
            <a:xfrm>
              <a:off x="37423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2" name="Google Shape;11025;p57">
              <a:extLst>
                <a:ext uri="{FF2B5EF4-FFF2-40B4-BE49-F238E27FC236}">
                  <a16:creationId xmlns:a16="http://schemas.microsoft.com/office/drawing/2014/main" id="{4696C772-2D1C-EA6E-4EBF-CAD5C1809702}"/>
                </a:ext>
              </a:extLst>
            </p:cNvPr>
            <p:cNvSpPr/>
            <p:nvPr/>
          </p:nvSpPr>
          <p:spPr>
            <a:xfrm>
              <a:off x="37423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3" name="Google Shape;11026;p57">
              <a:extLst>
                <a:ext uri="{FF2B5EF4-FFF2-40B4-BE49-F238E27FC236}">
                  <a16:creationId xmlns:a16="http://schemas.microsoft.com/office/drawing/2014/main" id="{621C2073-DB8A-B189-35E5-8A54BD8961F4}"/>
                </a:ext>
              </a:extLst>
            </p:cNvPr>
            <p:cNvSpPr/>
            <p:nvPr/>
          </p:nvSpPr>
          <p:spPr>
            <a:xfrm>
              <a:off x="37423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4" name="Google Shape;11027;p57">
              <a:extLst>
                <a:ext uri="{FF2B5EF4-FFF2-40B4-BE49-F238E27FC236}">
                  <a16:creationId xmlns:a16="http://schemas.microsoft.com/office/drawing/2014/main" id="{E01A9733-96E9-5EEF-715B-8C70463A7182}"/>
                </a:ext>
              </a:extLst>
            </p:cNvPr>
            <p:cNvSpPr/>
            <p:nvPr/>
          </p:nvSpPr>
          <p:spPr>
            <a:xfrm>
              <a:off x="37421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5" name="Google Shape;11028;p57">
              <a:extLst>
                <a:ext uri="{FF2B5EF4-FFF2-40B4-BE49-F238E27FC236}">
                  <a16:creationId xmlns:a16="http://schemas.microsoft.com/office/drawing/2014/main" id="{0291CFEF-B494-4974-0C29-A7CA78037782}"/>
                </a:ext>
              </a:extLst>
            </p:cNvPr>
            <p:cNvSpPr/>
            <p:nvPr/>
          </p:nvSpPr>
          <p:spPr>
            <a:xfrm>
              <a:off x="37423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6" name="Google Shape;11029;p57">
              <a:extLst>
                <a:ext uri="{FF2B5EF4-FFF2-40B4-BE49-F238E27FC236}">
                  <a16:creationId xmlns:a16="http://schemas.microsoft.com/office/drawing/2014/main" id="{C9689FAB-EF7A-26EA-022D-FD1E09252E0A}"/>
                </a:ext>
              </a:extLst>
            </p:cNvPr>
            <p:cNvSpPr/>
            <p:nvPr/>
          </p:nvSpPr>
          <p:spPr>
            <a:xfrm>
              <a:off x="366595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7" name="Google Shape;11030;p57">
              <a:extLst>
                <a:ext uri="{FF2B5EF4-FFF2-40B4-BE49-F238E27FC236}">
                  <a16:creationId xmlns:a16="http://schemas.microsoft.com/office/drawing/2014/main" id="{82A26402-DB30-E775-02E8-CF4368744BE0}"/>
                </a:ext>
              </a:extLst>
            </p:cNvPr>
            <p:cNvSpPr/>
            <p:nvPr/>
          </p:nvSpPr>
          <p:spPr>
            <a:xfrm>
              <a:off x="36661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8" name="Google Shape;11031;p57">
              <a:extLst>
                <a:ext uri="{FF2B5EF4-FFF2-40B4-BE49-F238E27FC236}">
                  <a16:creationId xmlns:a16="http://schemas.microsoft.com/office/drawing/2014/main" id="{84888113-75E6-DCE0-8DD0-55A16B9C0B1E}"/>
                </a:ext>
              </a:extLst>
            </p:cNvPr>
            <p:cNvSpPr/>
            <p:nvPr/>
          </p:nvSpPr>
          <p:spPr>
            <a:xfrm>
              <a:off x="36661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9" name="Google Shape;11032;p57">
              <a:extLst>
                <a:ext uri="{FF2B5EF4-FFF2-40B4-BE49-F238E27FC236}">
                  <a16:creationId xmlns:a16="http://schemas.microsoft.com/office/drawing/2014/main" id="{3A831E48-44EF-19B8-0AB4-28A55E15C95A}"/>
                </a:ext>
              </a:extLst>
            </p:cNvPr>
            <p:cNvSpPr/>
            <p:nvPr/>
          </p:nvSpPr>
          <p:spPr>
            <a:xfrm>
              <a:off x="35898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0" name="Google Shape;11033;p57">
              <a:extLst>
                <a:ext uri="{FF2B5EF4-FFF2-40B4-BE49-F238E27FC236}">
                  <a16:creationId xmlns:a16="http://schemas.microsoft.com/office/drawing/2014/main" id="{FD790351-E577-4284-09FC-207393CACCBB}"/>
                </a:ext>
              </a:extLst>
            </p:cNvPr>
            <p:cNvSpPr/>
            <p:nvPr/>
          </p:nvSpPr>
          <p:spPr>
            <a:xfrm>
              <a:off x="35898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1" name="Google Shape;11034;p57">
              <a:extLst>
                <a:ext uri="{FF2B5EF4-FFF2-40B4-BE49-F238E27FC236}">
                  <a16:creationId xmlns:a16="http://schemas.microsoft.com/office/drawing/2014/main" id="{3130BC0E-5730-3FD1-524B-6CFC17585BDF}"/>
                </a:ext>
              </a:extLst>
            </p:cNvPr>
            <p:cNvSpPr/>
            <p:nvPr/>
          </p:nvSpPr>
          <p:spPr>
            <a:xfrm>
              <a:off x="35898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2" name="Google Shape;11035;p57">
              <a:extLst>
                <a:ext uri="{FF2B5EF4-FFF2-40B4-BE49-F238E27FC236}">
                  <a16:creationId xmlns:a16="http://schemas.microsoft.com/office/drawing/2014/main" id="{F200D38D-80A3-64C0-7111-079879AE9AFE}"/>
                </a:ext>
              </a:extLst>
            </p:cNvPr>
            <p:cNvSpPr/>
            <p:nvPr/>
          </p:nvSpPr>
          <p:spPr>
            <a:xfrm>
              <a:off x="35136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3" name="Google Shape;11036;p57">
              <a:extLst>
                <a:ext uri="{FF2B5EF4-FFF2-40B4-BE49-F238E27FC236}">
                  <a16:creationId xmlns:a16="http://schemas.microsoft.com/office/drawing/2014/main" id="{397A610F-80CF-6B61-3423-9EB46F421E93}"/>
                </a:ext>
              </a:extLst>
            </p:cNvPr>
            <p:cNvSpPr/>
            <p:nvPr/>
          </p:nvSpPr>
          <p:spPr>
            <a:xfrm>
              <a:off x="35136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4" name="Google Shape;11037;p57">
              <a:extLst>
                <a:ext uri="{FF2B5EF4-FFF2-40B4-BE49-F238E27FC236}">
                  <a16:creationId xmlns:a16="http://schemas.microsoft.com/office/drawing/2014/main" id="{465AE318-CBAF-5272-5B30-B478FACE48BB}"/>
                </a:ext>
              </a:extLst>
            </p:cNvPr>
            <p:cNvSpPr/>
            <p:nvPr/>
          </p:nvSpPr>
          <p:spPr>
            <a:xfrm>
              <a:off x="35136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5" name="Google Shape;11038;p57">
              <a:extLst>
                <a:ext uri="{FF2B5EF4-FFF2-40B4-BE49-F238E27FC236}">
                  <a16:creationId xmlns:a16="http://schemas.microsoft.com/office/drawing/2014/main" id="{4785DA3D-A18C-E58D-F196-868A27430D02}"/>
                </a:ext>
              </a:extLst>
            </p:cNvPr>
            <p:cNvSpPr/>
            <p:nvPr/>
          </p:nvSpPr>
          <p:spPr>
            <a:xfrm>
              <a:off x="34374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6" name="Google Shape;11039;p57">
              <a:extLst>
                <a:ext uri="{FF2B5EF4-FFF2-40B4-BE49-F238E27FC236}">
                  <a16:creationId xmlns:a16="http://schemas.microsoft.com/office/drawing/2014/main" id="{8A0DD71E-2FBF-1398-6250-E082121F7F61}"/>
                </a:ext>
              </a:extLst>
            </p:cNvPr>
            <p:cNvSpPr/>
            <p:nvPr/>
          </p:nvSpPr>
          <p:spPr>
            <a:xfrm>
              <a:off x="34374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7" name="Google Shape;11040;p57">
              <a:extLst>
                <a:ext uri="{FF2B5EF4-FFF2-40B4-BE49-F238E27FC236}">
                  <a16:creationId xmlns:a16="http://schemas.microsoft.com/office/drawing/2014/main" id="{C793EEA7-64FF-93D7-CE14-15F1802CE5E8}"/>
                </a:ext>
              </a:extLst>
            </p:cNvPr>
            <p:cNvSpPr/>
            <p:nvPr/>
          </p:nvSpPr>
          <p:spPr>
            <a:xfrm>
              <a:off x="343745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8" name="Google Shape;11041;p57">
              <a:extLst>
                <a:ext uri="{FF2B5EF4-FFF2-40B4-BE49-F238E27FC236}">
                  <a16:creationId xmlns:a16="http://schemas.microsoft.com/office/drawing/2014/main" id="{6F06E0F3-E9A1-E354-6FF4-026FC255F972}"/>
                </a:ext>
              </a:extLst>
            </p:cNvPr>
            <p:cNvSpPr/>
            <p:nvPr/>
          </p:nvSpPr>
          <p:spPr>
            <a:xfrm>
              <a:off x="34374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9" name="Google Shape;11042;p57">
              <a:extLst>
                <a:ext uri="{FF2B5EF4-FFF2-40B4-BE49-F238E27FC236}">
                  <a16:creationId xmlns:a16="http://schemas.microsoft.com/office/drawing/2014/main" id="{8C32619A-46AF-44D9-F281-B99DC9B156EA}"/>
                </a:ext>
              </a:extLst>
            </p:cNvPr>
            <p:cNvSpPr/>
            <p:nvPr/>
          </p:nvSpPr>
          <p:spPr>
            <a:xfrm>
              <a:off x="336145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0" name="Google Shape;11043;p57">
              <a:extLst>
                <a:ext uri="{FF2B5EF4-FFF2-40B4-BE49-F238E27FC236}">
                  <a16:creationId xmlns:a16="http://schemas.microsoft.com/office/drawing/2014/main" id="{7B9EBF21-619B-A190-6B52-44F48B1829B3}"/>
                </a:ext>
              </a:extLst>
            </p:cNvPr>
            <p:cNvSpPr/>
            <p:nvPr/>
          </p:nvSpPr>
          <p:spPr>
            <a:xfrm>
              <a:off x="33614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1" name="Google Shape;11044;p57">
              <a:extLst>
                <a:ext uri="{FF2B5EF4-FFF2-40B4-BE49-F238E27FC236}">
                  <a16:creationId xmlns:a16="http://schemas.microsoft.com/office/drawing/2014/main" id="{865B3C21-F2C5-0741-1706-87AD7B0402A2}"/>
                </a:ext>
              </a:extLst>
            </p:cNvPr>
            <p:cNvSpPr/>
            <p:nvPr/>
          </p:nvSpPr>
          <p:spPr>
            <a:xfrm>
              <a:off x="33614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2" name="Google Shape;11045;p57">
              <a:extLst>
                <a:ext uri="{FF2B5EF4-FFF2-40B4-BE49-F238E27FC236}">
                  <a16:creationId xmlns:a16="http://schemas.microsoft.com/office/drawing/2014/main" id="{4A8E400A-79B7-604A-0273-FB0C85824A79}"/>
                </a:ext>
              </a:extLst>
            </p:cNvPr>
            <p:cNvSpPr/>
            <p:nvPr/>
          </p:nvSpPr>
          <p:spPr>
            <a:xfrm>
              <a:off x="33614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3" name="Google Shape;11046;p57">
              <a:extLst>
                <a:ext uri="{FF2B5EF4-FFF2-40B4-BE49-F238E27FC236}">
                  <a16:creationId xmlns:a16="http://schemas.microsoft.com/office/drawing/2014/main" id="{966197BD-549E-F140-9763-B2EF054C654A}"/>
                </a:ext>
              </a:extLst>
            </p:cNvPr>
            <p:cNvSpPr/>
            <p:nvPr/>
          </p:nvSpPr>
          <p:spPr>
            <a:xfrm>
              <a:off x="32852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4" name="Google Shape;11047;p57">
              <a:extLst>
                <a:ext uri="{FF2B5EF4-FFF2-40B4-BE49-F238E27FC236}">
                  <a16:creationId xmlns:a16="http://schemas.microsoft.com/office/drawing/2014/main" id="{49CE098B-9A51-1B36-32A6-C172D74BC1EA}"/>
                </a:ext>
              </a:extLst>
            </p:cNvPr>
            <p:cNvSpPr/>
            <p:nvPr/>
          </p:nvSpPr>
          <p:spPr>
            <a:xfrm>
              <a:off x="32852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5" name="Google Shape;11048;p57">
              <a:extLst>
                <a:ext uri="{FF2B5EF4-FFF2-40B4-BE49-F238E27FC236}">
                  <a16:creationId xmlns:a16="http://schemas.microsoft.com/office/drawing/2014/main" id="{00BF0A79-B0AD-AEC7-6351-22ECEDFAFFFF}"/>
                </a:ext>
              </a:extLst>
            </p:cNvPr>
            <p:cNvSpPr/>
            <p:nvPr/>
          </p:nvSpPr>
          <p:spPr>
            <a:xfrm>
              <a:off x="32852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6" name="Google Shape;11049;p57">
              <a:extLst>
                <a:ext uri="{FF2B5EF4-FFF2-40B4-BE49-F238E27FC236}">
                  <a16:creationId xmlns:a16="http://schemas.microsoft.com/office/drawing/2014/main" id="{C1E47527-469A-EC7E-0FEE-92E879871C32}"/>
                </a:ext>
              </a:extLst>
            </p:cNvPr>
            <p:cNvSpPr/>
            <p:nvPr/>
          </p:nvSpPr>
          <p:spPr>
            <a:xfrm>
              <a:off x="32852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7" name="Google Shape;11050;p57">
              <a:extLst>
                <a:ext uri="{FF2B5EF4-FFF2-40B4-BE49-F238E27FC236}">
                  <a16:creationId xmlns:a16="http://schemas.microsoft.com/office/drawing/2014/main" id="{A26A6C80-D69E-79F0-DE60-6A2DA9F0DCDD}"/>
                </a:ext>
              </a:extLst>
            </p:cNvPr>
            <p:cNvSpPr/>
            <p:nvPr/>
          </p:nvSpPr>
          <p:spPr>
            <a:xfrm>
              <a:off x="3209025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8" name="Google Shape;11051;p57">
              <a:extLst>
                <a:ext uri="{FF2B5EF4-FFF2-40B4-BE49-F238E27FC236}">
                  <a16:creationId xmlns:a16="http://schemas.microsoft.com/office/drawing/2014/main" id="{8E2AFE18-A2E9-5213-E471-70A860EB335C}"/>
                </a:ext>
              </a:extLst>
            </p:cNvPr>
            <p:cNvSpPr/>
            <p:nvPr/>
          </p:nvSpPr>
          <p:spPr>
            <a:xfrm>
              <a:off x="32090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9" name="Google Shape;11052;p57">
              <a:extLst>
                <a:ext uri="{FF2B5EF4-FFF2-40B4-BE49-F238E27FC236}">
                  <a16:creationId xmlns:a16="http://schemas.microsoft.com/office/drawing/2014/main" id="{35128217-4862-2873-CE1C-053B50A5B951}"/>
                </a:ext>
              </a:extLst>
            </p:cNvPr>
            <p:cNvSpPr/>
            <p:nvPr/>
          </p:nvSpPr>
          <p:spPr>
            <a:xfrm>
              <a:off x="32090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0" name="Google Shape;11053;p57">
              <a:extLst>
                <a:ext uri="{FF2B5EF4-FFF2-40B4-BE49-F238E27FC236}">
                  <a16:creationId xmlns:a16="http://schemas.microsoft.com/office/drawing/2014/main" id="{C22F98C9-045C-81ED-EA66-467309B26166}"/>
                </a:ext>
              </a:extLst>
            </p:cNvPr>
            <p:cNvSpPr/>
            <p:nvPr/>
          </p:nvSpPr>
          <p:spPr>
            <a:xfrm>
              <a:off x="32090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1" name="Google Shape;11054;p57">
              <a:extLst>
                <a:ext uri="{FF2B5EF4-FFF2-40B4-BE49-F238E27FC236}">
                  <a16:creationId xmlns:a16="http://schemas.microsoft.com/office/drawing/2014/main" id="{7327A45E-E36C-0AF4-0262-4BA6F1E3724E}"/>
                </a:ext>
              </a:extLst>
            </p:cNvPr>
            <p:cNvSpPr/>
            <p:nvPr/>
          </p:nvSpPr>
          <p:spPr>
            <a:xfrm>
              <a:off x="32090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2" name="Google Shape;11055;p57">
              <a:extLst>
                <a:ext uri="{FF2B5EF4-FFF2-40B4-BE49-F238E27FC236}">
                  <a16:creationId xmlns:a16="http://schemas.microsoft.com/office/drawing/2014/main" id="{22E0F0DF-C16C-ECE2-6C06-52849DC348FB}"/>
                </a:ext>
              </a:extLst>
            </p:cNvPr>
            <p:cNvSpPr/>
            <p:nvPr/>
          </p:nvSpPr>
          <p:spPr>
            <a:xfrm>
              <a:off x="41994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3" name="Google Shape;11056;p57">
              <a:extLst>
                <a:ext uri="{FF2B5EF4-FFF2-40B4-BE49-F238E27FC236}">
                  <a16:creationId xmlns:a16="http://schemas.microsoft.com/office/drawing/2014/main" id="{AF987462-8CC1-B88D-FAFD-BB183AA947EE}"/>
                </a:ext>
              </a:extLst>
            </p:cNvPr>
            <p:cNvSpPr/>
            <p:nvPr/>
          </p:nvSpPr>
          <p:spPr>
            <a:xfrm>
              <a:off x="3132800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4" name="Google Shape;11057;p57">
              <a:extLst>
                <a:ext uri="{FF2B5EF4-FFF2-40B4-BE49-F238E27FC236}">
                  <a16:creationId xmlns:a16="http://schemas.microsoft.com/office/drawing/2014/main" id="{7A6274B8-F00B-F1FC-0C9C-660B7CC7404B}"/>
                </a:ext>
              </a:extLst>
            </p:cNvPr>
            <p:cNvSpPr/>
            <p:nvPr/>
          </p:nvSpPr>
          <p:spPr>
            <a:xfrm>
              <a:off x="305680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5" name="Google Shape;11058;p57">
              <a:extLst>
                <a:ext uri="{FF2B5EF4-FFF2-40B4-BE49-F238E27FC236}">
                  <a16:creationId xmlns:a16="http://schemas.microsoft.com/office/drawing/2014/main" id="{33E88CA2-4F6B-508E-7E73-A5C507498B86}"/>
                </a:ext>
              </a:extLst>
            </p:cNvPr>
            <p:cNvSpPr/>
            <p:nvPr/>
          </p:nvSpPr>
          <p:spPr>
            <a:xfrm>
              <a:off x="43516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6" name="Google Shape;11059;p57">
              <a:extLst>
                <a:ext uri="{FF2B5EF4-FFF2-40B4-BE49-F238E27FC236}">
                  <a16:creationId xmlns:a16="http://schemas.microsoft.com/office/drawing/2014/main" id="{523CBEA0-3DFF-5081-F93E-C72332DB312C}"/>
                </a:ext>
              </a:extLst>
            </p:cNvPr>
            <p:cNvSpPr/>
            <p:nvPr/>
          </p:nvSpPr>
          <p:spPr>
            <a:xfrm>
              <a:off x="43516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7" name="Google Shape;11060;p57">
              <a:extLst>
                <a:ext uri="{FF2B5EF4-FFF2-40B4-BE49-F238E27FC236}">
                  <a16:creationId xmlns:a16="http://schemas.microsoft.com/office/drawing/2014/main" id="{FEDF2AA4-1A27-FEEA-2640-E02A1E8506FC}"/>
                </a:ext>
              </a:extLst>
            </p:cNvPr>
            <p:cNvSpPr/>
            <p:nvPr/>
          </p:nvSpPr>
          <p:spPr>
            <a:xfrm>
              <a:off x="43516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8" name="Google Shape;11061;p57">
              <a:extLst>
                <a:ext uri="{FF2B5EF4-FFF2-40B4-BE49-F238E27FC236}">
                  <a16:creationId xmlns:a16="http://schemas.microsoft.com/office/drawing/2014/main" id="{1CEA9FFA-D703-0E76-90B8-B1B3F452D79E}"/>
                </a:ext>
              </a:extLst>
            </p:cNvPr>
            <p:cNvSpPr/>
            <p:nvPr/>
          </p:nvSpPr>
          <p:spPr>
            <a:xfrm>
              <a:off x="43516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9" name="Google Shape;11062;p57">
              <a:extLst>
                <a:ext uri="{FF2B5EF4-FFF2-40B4-BE49-F238E27FC236}">
                  <a16:creationId xmlns:a16="http://schemas.microsoft.com/office/drawing/2014/main" id="{E167EBC8-86DE-90C6-315C-838CBC7A3BE2}"/>
                </a:ext>
              </a:extLst>
            </p:cNvPr>
            <p:cNvSpPr/>
            <p:nvPr/>
          </p:nvSpPr>
          <p:spPr>
            <a:xfrm>
              <a:off x="43516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0" name="Google Shape;11063;p57">
              <a:extLst>
                <a:ext uri="{FF2B5EF4-FFF2-40B4-BE49-F238E27FC236}">
                  <a16:creationId xmlns:a16="http://schemas.microsoft.com/office/drawing/2014/main" id="{39AFDF1D-A5CC-CE75-DC62-44E007D405D3}"/>
                </a:ext>
              </a:extLst>
            </p:cNvPr>
            <p:cNvSpPr/>
            <p:nvPr/>
          </p:nvSpPr>
          <p:spPr>
            <a:xfrm>
              <a:off x="43516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1" name="Google Shape;11064;p57">
              <a:extLst>
                <a:ext uri="{FF2B5EF4-FFF2-40B4-BE49-F238E27FC236}">
                  <a16:creationId xmlns:a16="http://schemas.microsoft.com/office/drawing/2014/main" id="{C593F0E0-2F7C-A0C7-CA3B-3FC4F52560DE}"/>
                </a:ext>
              </a:extLst>
            </p:cNvPr>
            <p:cNvSpPr/>
            <p:nvPr/>
          </p:nvSpPr>
          <p:spPr>
            <a:xfrm>
              <a:off x="43516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2" name="Google Shape;11065;p57">
              <a:extLst>
                <a:ext uri="{FF2B5EF4-FFF2-40B4-BE49-F238E27FC236}">
                  <a16:creationId xmlns:a16="http://schemas.microsoft.com/office/drawing/2014/main" id="{EDC15EDC-4E76-F24D-DEBE-8CF763EB693A}"/>
                </a:ext>
              </a:extLst>
            </p:cNvPr>
            <p:cNvSpPr/>
            <p:nvPr/>
          </p:nvSpPr>
          <p:spPr>
            <a:xfrm>
              <a:off x="397095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3" name="Google Shape;11066;p57">
              <a:extLst>
                <a:ext uri="{FF2B5EF4-FFF2-40B4-BE49-F238E27FC236}">
                  <a16:creationId xmlns:a16="http://schemas.microsoft.com/office/drawing/2014/main" id="{EB95B8D4-6A6A-1A7D-05C2-ED36858F2D55}"/>
                </a:ext>
              </a:extLst>
            </p:cNvPr>
            <p:cNvSpPr/>
            <p:nvPr/>
          </p:nvSpPr>
          <p:spPr>
            <a:xfrm>
              <a:off x="39709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4" name="Google Shape;11067;p57">
              <a:extLst>
                <a:ext uri="{FF2B5EF4-FFF2-40B4-BE49-F238E27FC236}">
                  <a16:creationId xmlns:a16="http://schemas.microsoft.com/office/drawing/2014/main" id="{71D34CB3-E44F-E116-E886-95CB68D4BD1D}"/>
                </a:ext>
              </a:extLst>
            </p:cNvPr>
            <p:cNvSpPr/>
            <p:nvPr/>
          </p:nvSpPr>
          <p:spPr>
            <a:xfrm>
              <a:off x="36661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5" name="Google Shape;11068;p57">
              <a:extLst>
                <a:ext uri="{FF2B5EF4-FFF2-40B4-BE49-F238E27FC236}">
                  <a16:creationId xmlns:a16="http://schemas.microsoft.com/office/drawing/2014/main" id="{A2DC68E6-0B46-F959-52A0-EC01BE734D5F}"/>
                </a:ext>
              </a:extLst>
            </p:cNvPr>
            <p:cNvSpPr/>
            <p:nvPr/>
          </p:nvSpPr>
          <p:spPr>
            <a:xfrm>
              <a:off x="37423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6" name="Google Shape;11069;p57">
              <a:extLst>
                <a:ext uri="{FF2B5EF4-FFF2-40B4-BE49-F238E27FC236}">
                  <a16:creationId xmlns:a16="http://schemas.microsoft.com/office/drawing/2014/main" id="{7E7A94BB-F2E0-90B0-01A4-1D10A3DE9421}"/>
                </a:ext>
              </a:extLst>
            </p:cNvPr>
            <p:cNvSpPr/>
            <p:nvPr/>
          </p:nvSpPr>
          <p:spPr>
            <a:xfrm>
              <a:off x="37423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7" name="Google Shape;11070;p57">
              <a:extLst>
                <a:ext uri="{FF2B5EF4-FFF2-40B4-BE49-F238E27FC236}">
                  <a16:creationId xmlns:a16="http://schemas.microsoft.com/office/drawing/2014/main" id="{DBE4FFAE-CA39-3AB6-3A6E-6A5C1C5E439D}"/>
                </a:ext>
              </a:extLst>
            </p:cNvPr>
            <p:cNvSpPr/>
            <p:nvPr/>
          </p:nvSpPr>
          <p:spPr>
            <a:xfrm>
              <a:off x="38185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8" name="Google Shape;11071;p57">
              <a:extLst>
                <a:ext uri="{FF2B5EF4-FFF2-40B4-BE49-F238E27FC236}">
                  <a16:creationId xmlns:a16="http://schemas.microsoft.com/office/drawing/2014/main" id="{A6AAE1EA-47FD-0887-F197-C11A5C730303}"/>
                </a:ext>
              </a:extLst>
            </p:cNvPr>
            <p:cNvSpPr/>
            <p:nvPr/>
          </p:nvSpPr>
          <p:spPr>
            <a:xfrm>
              <a:off x="38947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9" name="Google Shape;11072;p57">
              <a:extLst>
                <a:ext uri="{FF2B5EF4-FFF2-40B4-BE49-F238E27FC236}">
                  <a16:creationId xmlns:a16="http://schemas.microsoft.com/office/drawing/2014/main" id="{1E837EDD-5D18-2AE6-3766-1C8C8A17AFCB}"/>
                </a:ext>
              </a:extLst>
            </p:cNvPr>
            <p:cNvSpPr/>
            <p:nvPr/>
          </p:nvSpPr>
          <p:spPr>
            <a:xfrm>
              <a:off x="38947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0" name="Google Shape;11073;p57">
              <a:extLst>
                <a:ext uri="{FF2B5EF4-FFF2-40B4-BE49-F238E27FC236}">
                  <a16:creationId xmlns:a16="http://schemas.microsoft.com/office/drawing/2014/main" id="{C5DCF3E8-C6F5-AC57-D9F4-7EDA6A92B707}"/>
                </a:ext>
              </a:extLst>
            </p:cNvPr>
            <p:cNvSpPr/>
            <p:nvPr/>
          </p:nvSpPr>
          <p:spPr>
            <a:xfrm>
              <a:off x="39709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1" name="Google Shape;11074;p57">
              <a:extLst>
                <a:ext uri="{FF2B5EF4-FFF2-40B4-BE49-F238E27FC236}">
                  <a16:creationId xmlns:a16="http://schemas.microsoft.com/office/drawing/2014/main" id="{6AF2D269-CF0D-D6ED-F28C-5CE07FDD41C6}"/>
                </a:ext>
              </a:extLst>
            </p:cNvPr>
            <p:cNvSpPr/>
            <p:nvPr/>
          </p:nvSpPr>
          <p:spPr>
            <a:xfrm>
              <a:off x="39709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2" name="Google Shape;11075;p57">
              <a:extLst>
                <a:ext uri="{FF2B5EF4-FFF2-40B4-BE49-F238E27FC236}">
                  <a16:creationId xmlns:a16="http://schemas.microsoft.com/office/drawing/2014/main" id="{2772BED3-287C-B86A-984A-4C8643B36A7F}"/>
                </a:ext>
              </a:extLst>
            </p:cNvPr>
            <p:cNvSpPr/>
            <p:nvPr/>
          </p:nvSpPr>
          <p:spPr>
            <a:xfrm>
              <a:off x="40469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3" name="Google Shape;11076;p57">
              <a:extLst>
                <a:ext uri="{FF2B5EF4-FFF2-40B4-BE49-F238E27FC236}">
                  <a16:creationId xmlns:a16="http://schemas.microsoft.com/office/drawing/2014/main" id="{436A9512-B5BD-BED1-44A0-D3EC3986FC42}"/>
                </a:ext>
              </a:extLst>
            </p:cNvPr>
            <p:cNvSpPr/>
            <p:nvPr/>
          </p:nvSpPr>
          <p:spPr>
            <a:xfrm>
              <a:off x="40469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4" name="Google Shape;11077;p57">
              <a:extLst>
                <a:ext uri="{FF2B5EF4-FFF2-40B4-BE49-F238E27FC236}">
                  <a16:creationId xmlns:a16="http://schemas.microsoft.com/office/drawing/2014/main" id="{5782F8CE-8EB1-E5C0-F0D6-CA41D4ED799D}"/>
                </a:ext>
              </a:extLst>
            </p:cNvPr>
            <p:cNvSpPr/>
            <p:nvPr/>
          </p:nvSpPr>
          <p:spPr>
            <a:xfrm>
              <a:off x="40469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5" name="Google Shape;11078;p57">
              <a:extLst>
                <a:ext uri="{FF2B5EF4-FFF2-40B4-BE49-F238E27FC236}">
                  <a16:creationId xmlns:a16="http://schemas.microsoft.com/office/drawing/2014/main" id="{1B443287-C31E-CDB9-66CE-BB2D6359E4B8}"/>
                </a:ext>
              </a:extLst>
            </p:cNvPr>
            <p:cNvSpPr/>
            <p:nvPr/>
          </p:nvSpPr>
          <p:spPr>
            <a:xfrm>
              <a:off x="40469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6" name="Google Shape;11079;p57">
              <a:extLst>
                <a:ext uri="{FF2B5EF4-FFF2-40B4-BE49-F238E27FC236}">
                  <a16:creationId xmlns:a16="http://schemas.microsoft.com/office/drawing/2014/main" id="{D37C03CD-0DC2-B072-98F5-7F746D2C2725}"/>
                </a:ext>
              </a:extLst>
            </p:cNvPr>
            <p:cNvSpPr/>
            <p:nvPr/>
          </p:nvSpPr>
          <p:spPr>
            <a:xfrm>
              <a:off x="41231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7" name="Google Shape;11080;p57">
              <a:extLst>
                <a:ext uri="{FF2B5EF4-FFF2-40B4-BE49-F238E27FC236}">
                  <a16:creationId xmlns:a16="http://schemas.microsoft.com/office/drawing/2014/main" id="{234A61AC-CAA4-664C-EDBB-37158067996B}"/>
                </a:ext>
              </a:extLst>
            </p:cNvPr>
            <p:cNvSpPr/>
            <p:nvPr/>
          </p:nvSpPr>
          <p:spPr>
            <a:xfrm>
              <a:off x="41231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8" name="Google Shape;11081;p57">
              <a:extLst>
                <a:ext uri="{FF2B5EF4-FFF2-40B4-BE49-F238E27FC236}">
                  <a16:creationId xmlns:a16="http://schemas.microsoft.com/office/drawing/2014/main" id="{EFBF69DF-5C2C-A1EC-B089-69C668AB17B7}"/>
                </a:ext>
              </a:extLst>
            </p:cNvPr>
            <p:cNvSpPr/>
            <p:nvPr/>
          </p:nvSpPr>
          <p:spPr>
            <a:xfrm>
              <a:off x="41231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9" name="Google Shape;11082;p57">
              <a:extLst>
                <a:ext uri="{FF2B5EF4-FFF2-40B4-BE49-F238E27FC236}">
                  <a16:creationId xmlns:a16="http://schemas.microsoft.com/office/drawing/2014/main" id="{BD7D5ABE-B501-482C-2A7B-8D2FBF40ED14}"/>
                </a:ext>
              </a:extLst>
            </p:cNvPr>
            <p:cNvSpPr/>
            <p:nvPr/>
          </p:nvSpPr>
          <p:spPr>
            <a:xfrm>
              <a:off x="41231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0" name="Google Shape;11083;p57">
              <a:extLst>
                <a:ext uri="{FF2B5EF4-FFF2-40B4-BE49-F238E27FC236}">
                  <a16:creationId xmlns:a16="http://schemas.microsoft.com/office/drawing/2014/main" id="{B37C2F11-B38D-26BB-9B82-5C3868BE1B78}"/>
                </a:ext>
              </a:extLst>
            </p:cNvPr>
            <p:cNvSpPr/>
            <p:nvPr/>
          </p:nvSpPr>
          <p:spPr>
            <a:xfrm>
              <a:off x="41231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1" name="Google Shape;11084;p57">
              <a:extLst>
                <a:ext uri="{FF2B5EF4-FFF2-40B4-BE49-F238E27FC236}">
                  <a16:creationId xmlns:a16="http://schemas.microsoft.com/office/drawing/2014/main" id="{78B6CA0A-75AA-B1D3-6940-A2D61A80549B}"/>
                </a:ext>
              </a:extLst>
            </p:cNvPr>
            <p:cNvSpPr/>
            <p:nvPr/>
          </p:nvSpPr>
          <p:spPr>
            <a:xfrm>
              <a:off x="41231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2" name="Google Shape;11085;p57">
              <a:extLst>
                <a:ext uri="{FF2B5EF4-FFF2-40B4-BE49-F238E27FC236}">
                  <a16:creationId xmlns:a16="http://schemas.microsoft.com/office/drawing/2014/main" id="{6D60E700-5B0F-7180-6C4A-D9D9233B635F}"/>
                </a:ext>
              </a:extLst>
            </p:cNvPr>
            <p:cNvSpPr/>
            <p:nvPr/>
          </p:nvSpPr>
          <p:spPr>
            <a:xfrm>
              <a:off x="41994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3" name="Google Shape;11086;p57">
              <a:extLst>
                <a:ext uri="{FF2B5EF4-FFF2-40B4-BE49-F238E27FC236}">
                  <a16:creationId xmlns:a16="http://schemas.microsoft.com/office/drawing/2014/main" id="{86625857-9709-617B-43E0-1AE9561811B4}"/>
                </a:ext>
              </a:extLst>
            </p:cNvPr>
            <p:cNvSpPr/>
            <p:nvPr/>
          </p:nvSpPr>
          <p:spPr>
            <a:xfrm>
              <a:off x="41994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4" name="Google Shape;11087;p57">
              <a:extLst>
                <a:ext uri="{FF2B5EF4-FFF2-40B4-BE49-F238E27FC236}">
                  <a16:creationId xmlns:a16="http://schemas.microsoft.com/office/drawing/2014/main" id="{CA88F6A5-A372-53FF-D182-2B5DA397EA2F}"/>
                </a:ext>
              </a:extLst>
            </p:cNvPr>
            <p:cNvSpPr/>
            <p:nvPr/>
          </p:nvSpPr>
          <p:spPr>
            <a:xfrm>
              <a:off x="41994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5" name="Google Shape;11088;p57">
              <a:extLst>
                <a:ext uri="{FF2B5EF4-FFF2-40B4-BE49-F238E27FC236}">
                  <a16:creationId xmlns:a16="http://schemas.microsoft.com/office/drawing/2014/main" id="{11C3DA55-E659-ABB8-C488-379A0C43712E}"/>
                </a:ext>
              </a:extLst>
            </p:cNvPr>
            <p:cNvSpPr/>
            <p:nvPr/>
          </p:nvSpPr>
          <p:spPr>
            <a:xfrm>
              <a:off x="41994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6" name="Google Shape;11089;p57">
              <a:extLst>
                <a:ext uri="{FF2B5EF4-FFF2-40B4-BE49-F238E27FC236}">
                  <a16:creationId xmlns:a16="http://schemas.microsoft.com/office/drawing/2014/main" id="{D2CB7617-AA1A-0B01-F8F7-BF483E8F79A5}"/>
                </a:ext>
              </a:extLst>
            </p:cNvPr>
            <p:cNvSpPr/>
            <p:nvPr/>
          </p:nvSpPr>
          <p:spPr>
            <a:xfrm>
              <a:off x="41994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7" name="Google Shape;11090;p57">
              <a:extLst>
                <a:ext uri="{FF2B5EF4-FFF2-40B4-BE49-F238E27FC236}">
                  <a16:creationId xmlns:a16="http://schemas.microsoft.com/office/drawing/2014/main" id="{FD1249BA-E0D2-1DE0-7E8F-55716AEBC956}"/>
                </a:ext>
              </a:extLst>
            </p:cNvPr>
            <p:cNvSpPr/>
            <p:nvPr/>
          </p:nvSpPr>
          <p:spPr>
            <a:xfrm>
              <a:off x="41994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8" name="Google Shape;11091;p57">
              <a:extLst>
                <a:ext uri="{FF2B5EF4-FFF2-40B4-BE49-F238E27FC236}">
                  <a16:creationId xmlns:a16="http://schemas.microsoft.com/office/drawing/2014/main" id="{7AB7DE70-31F3-1F81-6117-7FB3EF7431EB}"/>
                </a:ext>
              </a:extLst>
            </p:cNvPr>
            <p:cNvSpPr/>
            <p:nvPr/>
          </p:nvSpPr>
          <p:spPr>
            <a:xfrm>
              <a:off x="41994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9" name="Google Shape;11092;p57">
              <a:extLst>
                <a:ext uri="{FF2B5EF4-FFF2-40B4-BE49-F238E27FC236}">
                  <a16:creationId xmlns:a16="http://schemas.microsoft.com/office/drawing/2014/main" id="{8EDF15D3-0983-9C9A-4A78-982A88BBC42C}"/>
                </a:ext>
              </a:extLst>
            </p:cNvPr>
            <p:cNvSpPr/>
            <p:nvPr/>
          </p:nvSpPr>
          <p:spPr>
            <a:xfrm>
              <a:off x="42756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0" name="Google Shape;11093;p57">
              <a:extLst>
                <a:ext uri="{FF2B5EF4-FFF2-40B4-BE49-F238E27FC236}">
                  <a16:creationId xmlns:a16="http://schemas.microsoft.com/office/drawing/2014/main" id="{6D4A4026-DA88-74AC-F1F5-19844AC451D5}"/>
                </a:ext>
              </a:extLst>
            </p:cNvPr>
            <p:cNvSpPr/>
            <p:nvPr/>
          </p:nvSpPr>
          <p:spPr>
            <a:xfrm>
              <a:off x="42756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1" name="Google Shape;11094;p57">
              <a:extLst>
                <a:ext uri="{FF2B5EF4-FFF2-40B4-BE49-F238E27FC236}">
                  <a16:creationId xmlns:a16="http://schemas.microsoft.com/office/drawing/2014/main" id="{8697A3F2-9566-717A-1471-6C840E13D2C1}"/>
                </a:ext>
              </a:extLst>
            </p:cNvPr>
            <p:cNvSpPr/>
            <p:nvPr/>
          </p:nvSpPr>
          <p:spPr>
            <a:xfrm>
              <a:off x="42756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2" name="Google Shape;11095;p57">
              <a:extLst>
                <a:ext uri="{FF2B5EF4-FFF2-40B4-BE49-F238E27FC236}">
                  <a16:creationId xmlns:a16="http://schemas.microsoft.com/office/drawing/2014/main" id="{07646F42-7460-8F72-00B1-9A53559AE19B}"/>
                </a:ext>
              </a:extLst>
            </p:cNvPr>
            <p:cNvSpPr/>
            <p:nvPr/>
          </p:nvSpPr>
          <p:spPr>
            <a:xfrm>
              <a:off x="42756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3" name="Google Shape;11096;p57">
              <a:extLst>
                <a:ext uri="{FF2B5EF4-FFF2-40B4-BE49-F238E27FC236}">
                  <a16:creationId xmlns:a16="http://schemas.microsoft.com/office/drawing/2014/main" id="{E8810C2F-F5B3-F9D7-DEF1-E4E4CB4837FD}"/>
                </a:ext>
              </a:extLst>
            </p:cNvPr>
            <p:cNvSpPr/>
            <p:nvPr/>
          </p:nvSpPr>
          <p:spPr>
            <a:xfrm>
              <a:off x="42756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4" name="Google Shape;11097;p57">
              <a:extLst>
                <a:ext uri="{FF2B5EF4-FFF2-40B4-BE49-F238E27FC236}">
                  <a16:creationId xmlns:a16="http://schemas.microsoft.com/office/drawing/2014/main" id="{BC12DCC2-BF72-B595-CA96-3066B57500D7}"/>
                </a:ext>
              </a:extLst>
            </p:cNvPr>
            <p:cNvSpPr/>
            <p:nvPr/>
          </p:nvSpPr>
          <p:spPr>
            <a:xfrm>
              <a:off x="42756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5" name="Google Shape;11098;p57">
              <a:extLst>
                <a:ext uri="{FF2B5EF4-FFF2-40B4-BE49-F238E27FC236}">
                  <a16:creationId xmlns:a16="http://schemas.microsoft.com/office/drawing/2014/main" id="{C6A6CB81-E072-AC74-414A-A6DFEB3D11F5}"/>
                </a:ext>
              </a:extLst>
            </p:cNvPr>
            <p:cNvSpPr/>
            <p:nvPr/>
          </p:nvSpPr>
          <p:spPr>
            <a:xfrm>
              <a:off x="42756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6" name="Google Shape;11099;p57">
              <a:extLst>
                <a:ext uri="{FF2B5EF4-FFF2-40B4-BE49-F238E27FC236}">
                  <a16:creationId xmlns:a16="http://schemas.microsoft.com/office/drawing/2014/main" id="{6ECAC0BA-3A23-9EE3-85E8-A13C66609FCF}"/>
                </a:ext>
              </a:extLst>
            </p:cNvPr>
            <p:cNvSpPr/>
            <p:nvPr/>
          </p:nvSpPr>
          <p:spPr>
            <a:xfrm>
              <a:off x="42756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7" name="Google Shape;11100;p57">
              <a:extLst>
                <a:ext uri="{FF2B5EF4-FFF2-40B4-BE49-F238E27FC236}">
                  <a16:creationId xmlns:a16="http://schemas.microsoft.com/office/drawing/2014/main" id="{9101CCA1-AFEC-EA06-5079-E82DAC9F2C75}"/>
                </a:ext>
              </a:extLst>
            </p:cNvPr>
            <p:cNvSpPr/>
            <p:nvPr/>
          </p:nvSpPr>
          <p:spPr>
            <a:xfrm>
              <a:off x="43516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8" name="Google Shape;11101;p57">
              <a:extLst>
                <a:ext uri="{FF2B5EF4-FFF2-40B4-BE49-F238E27FC236}">
                  <a16:creationId xmlns:a16="http://schemas.microsoft.com/office/drawing/2014/main" id="{A175850D-4327-ACC5-ED27-8773D63C470F}"/>
                </a:ext>
              </a:extLst>
            </p:cNvPr>
            <p:cNvSpPr/>
            <p:nvPr/>
          </p:nvSpPr>
          <p:spPr>
            <a:xfrm>
              <a:off x="44278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9" name="Google Shape;11102;p57">
              <a:extLst>
                <a:ext uri="{FF2B5EF4-FFF2-40B4-BE49-F238E27FC236}">
                  <a16:creationId xmlns:a16="http://schemas.microsoft.com/office/drawing/2014/main" id="{DF8AF390-1C78-C567-498A-63E94F54383F}"/>
                </a:ext>
              </a:extLst>
            </p:cNvPr>
            <p:cNvSpPr/>
            <p:nvPr/>
          </p:nvSpPr>
          <p:spPr>
            <a:xfrm>
              <a:off x="44278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0" name="Google Shape;11103;p57">
              <a:extLst>
                <a:ext uri="{FF2B5EF4-FFF2-40B4-BE49-F238E27FC236}">
                  <a16:creationId xmlns:a16="http://schemas.microsoft.com/office/drawing/2014/main" id="{E5D091A1-A9DF-75EC-3A3E-F40B640424BC}"/>
                </a:ext>
              </a:extLst>
            </p:cNvPr>
            <p:cNvSpPr/>
            <p:nvPr/>
          </p:nvSpPr>
          <p:spPr>
            <a:xfrm>
              <a:off x="44278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1" name="Google Shape;11104;p57">
              <a:extLst>
                <a:ext uri="{FF2B5EF4-FFF2-40B4-BE49-F238E27FC236}">
                  <a16:creationId xmlns:a16="http://schemas.microsoft.com/office/drawing/2014/main" id="{82187F51-4EA9-1A82-A6C7-6E89D2D67273}"/>
                </a:ext>
              </a:extLst>
            </p:cNvPr>
            <p:cNvSpPr/>
            <p:nvPr/>
          </p:nvSpPr>
          <p:spPr>
            <a:xfrm>
              <a:off x="44278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2" name="Google Shape;11105;p57">
              <a:extLst>
                <a:ext uri="{FF2B5EF4-FFF2-40B4-BE49-F238E27FC236}">
                  <a16:creationId xmlns:a16="http://schemas.microsoft.com/office/drawing/2014/main" id="{78474739-1806-2492-05AD-5993409C89D5}"/>
                </a:ext>
              </a:extLst>
            </p:cNvPr>
            <p:cNvSpPr/>
            <p:nvPr/>
          </p:nvSpPr>
          <p:spPr>
            <a:xfrm>
              <a:off x="44278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3" name="Google Shape;11106;p57">
              <a:extLst>
                <a:ext uri="{FF2B5EF4-FFF2-40B4-BE49-F238E27FC236}">
                  <a16:creationId xmlns:a16="http://schemas.microsoft.com/office/drawing/2014/main" id="{F49D2156-5180-B263-EB58-8074796F40D2}"/>
                </a:ext>
              </a:extLst>
            </p:cNvPr>
            <p:cNvSpPr/>
            <p:nvPr/>
          </p:nvSpPr>
          <p:spPr>
            <a:xfrm>
              <a:off x="44278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4" name="Google Shape;11107;p57">
              <a:extLst>
                <a:ext uri="{FF2B5EF4-FFF2-40B4-BE49-F238E27FC236}">
                  <a16:creationId xmlns:a16="http://schemas.microsoft.com/office/drawing/2014/main" id="{0CA01CBF-10D3-9175-0000-8560AF90B366}"/>
                </a:ext>
              </a:extLst>
            </p:cNvPr>
            <p:cNvSpPr/>
            <p:nvPr/>
          </p:nvSpPr>
          <p:spPr>
            <a:xfrm>
              <a:off x="44278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5" name="Google Shape;11108;p57">
              <a:extLst>
                <a:ext uri="{FF2B5EF4-FFF2-40B4-BE49-F238E27FC236}">
                  <a16:creationId xmlns:a16="http://schemas.microsoft.com/office/drawing/2014/main" id="{D08F7A28-47C6-D864-EBE4-E13E49B3BECF}"/>
                </a:ext>
              </a:extLst>
            </p:cNvPr>
            <p:cNvSpPr/>
            <p:nvPr/>
          </p:nvSpPr>
          <p:spPr>
            <a:xfrm>
              <a:off x="44278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6" name="Google Shape;11109;p57">
              <a:extLst>
                <a:ext uri="{FF2B5EF4-FFF2-40B4-BE49-F238E27FC236}">
                  <a16:creationId xmlns:a16="http://schemas.microsoft.com/office/drawing/2014/main" id="{073099A2-2ED6-E014-91C2-A27E3E71793F}"/>
                </a:ext>
              </a:extLst>
            </p:cNvPr>
            <p:cNvSpPr/>
            <p:nvPr/>
          </p:nvSpPr>
          <p:spPr>
            <a:xfrm>
              <a:off x="4427825" y="1571400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7" name="Google Shape;11110;p57">
              <a:extLst>
                <a:ext uri="{FF2B5EF4-FFF2-40B4-BE49-F238E27FC236}">
                  <a16:creationId xmlns:a16="http://schemas.microsoft.com/office/drawing/2014/main" id="{BC3624DF-B6A1-AC14-F658-E16EC9B27D70}"/>
                </a:ext>
              </a:extLst>
            </p:cNvPr>
            <p:cNvSpPr/>
            <p:nvPr/>
          </p:nvSpPr>
          <p:spPr>
            <a:xfrm>
              <a:off x="43516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8" name="Google Shape;11111;p57">
              <a:extLst>
                <a:ext uri="{FF2B5EF4-FFF2-40B4-BE49-F238E27FC236}">
                  <a16:creationId xmlns:a16="http://schemas.microsoft.com/office/drawing/2014/main" id="{1FB54F4E-F683-30A6-6F16-8FF99CE673FD}"/>
                </a:ext>
              </a:extLst>
            </p:cNvPr>
            <p:cNvSpPr/>
            <p:nvPr/>
          </p:nvSpPr>
          <p:spPr>
            <a:xfrm>
              <a:off x="42756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9" name="Google Shape;11112;p57">
              <a:extLst>
                <a:ext uri="{FF2B5EF4-FFF2-40B4-BE49-F238E27FC236}">
                  <a16:creationId xmlns:a16="http://schemas.microsoft.com/office/drawing/2014/main" id="{6B6DB667-A964-E018-3E66-A2E365AE987F}"/>
                </a:ext>
              </a:extLst>
            </p:cNvPr>
            <p:cNvSpPr/>
            <p:nvPr/>
          </p:nvSpPr>
          <p:spPr>
            <a:xfrm>
              <a:off x="42756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0" name="Google Shape;11113;p57">
              <a:extLst>
                <a:ext uri="{FF2B5EF4-FFF2-40B4-BE49-F238E27FC236}">
                  <a16:creationId xmlns:a16="http://schemas.microsoft.com/office/drawing/2014/main" id="{A9642FCC-5612-F635-328F-3FA95BB3A4F9}"/>
                </a:ext>
              </a:extLst>
            </p:cNvPr>
            <p:cNvSpPr/>
            <p:nvPr/>
          </p:nvSpPr>
          <p:spPr>
            <a:xfrm>
              <a:off x="41994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1" name="Google Shape;11114;p57">
              <a:extLst>
                <a:ext uri="{FF2B5EF4-FFF2-40B4-BE49-F238E27FC236}">
                  <a16:creationId xmlns:a16="http://schemas.microsoft.com/office/drawing/2014/main" id="{393A7BE7-FE6A-5502-1C36-D0E04C466C02}"/>
                </a:ext>
              </a:extLst>
            </p:cNvPr>
            <p:cNvSpPr/>
            <p:nvPr/>
          </p:nvSpPr>
          <p:spPr>
            <a:xfrm>
              <a:off x="41994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2" name="Google Shape;11115;p57">
              <a:extLst>
                <a:ext uri="{FF2B5EF4-FFF2-40B4-BE49-F238E27FC236}">
                  <a16:creationId xmlns:a16="http://schemas.microsoft.com/office/drawing/2014/main" id="{9EAD0C04-95B1-FEE1-2145-E1F66F229E82}"/>
                </a:ext>
              </a:extLst>
            </p:cNvPr>
            <p:cNvSpPr/>
            <p:nvPr/>
          </p:nvSpPr>
          <p:spPr>
            <a:xfrm>
              <a:off x="41994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3" name="Google Shape;11116;p57">
              <a:extLst>
                <a:ext uri="{FF2B5EF4-FFF2-40B4-BE49-F238E27FC236}">
                  <a16:creationId xmlns:a16="http://schemas.microsoft.com/office/drawing/2014/main" id="{090EB78F-0246-71BC-E216-E3EDB709507C}"/>
                </a:ext>
              </a:extLst>
            </p:cNvPr>
            <p:cNvSpPr/>
            <p:nvPr/>
          </p:nvSpPr>
          <p:spPr>
            <a:xfrm>
              <a:off x="41994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4" name="Google Shape;11117;p57">
              <a:extLst>
                <a:ext uri="{FF2B5EF4-FFF2-40B4-BE49-F238E27FC236}">
                  <a16:creationId xmlns:a16="http://schemas.microsoft.com/office/drawing/2014/main" id="{80002E57-E47E-1519-EED5-34E05940EE73}"/>
                </a:ext>
              </a:extLst>
            </p:cNvPr>
            <p:cNvSpPr/>
            <p:nvPr/>
          </p:nvSpPr>
          <p:spPr>
            <a:xfrm>
              <a:off x="41231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5" name="Google Shape;11118;p57">
              <a:extLst>
                <a:ext uri="{FF2B5EF4-FFF2-40B4-BE49-F238E27FC236}">
                  <a16:creationId xmlns:a16="http://schemas.microsoft.com/office/drawing/2014/main" id="{EB4C6E74-8CED-CDA7-2B16-DE8190D1E1C1}"/>
                </a:ext>
              </a:extLst>
            </p:cNvPr>
            <p:cNvSpPr/>
            <p:nvPr/>
          </p:nvSpPr>
          <p:spPr>
            <a:xfrm>
              <a:off x="41231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6" name="Google Shape;11119;p57">
              <a:extLst>
                <a:ext uri="{FF2B5EF4-FFF2-40B4-BE49-F238E27FC236}">
                  <a16:creationId xmlns:a16="http://schemas.microsoft.com/office/drawing/2014/main" id="{478E9FE3-AA6D-9C61-0844-94A1028FB73C}"/>
                </a:ext>
              </a:extLst>
            </p:cNvPr>
            <p:cNvSpPr/>
            <p:nvPr/>
          </p:nvSpPr>
          <p:spPr>
            <a:xfrm>
              <a:off x="41231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7" name="Google Shape;11120;p57">
              <a:extLst>
                <a:ext uri="{FF2B5EF4-FFF2-40B4-BE49-F238E27FC236}">
                  <a16:creationId xmlns:a16="http://schemas.microsoft.com/office/drawing/2014/main" id="{8C6C03AD-B748-13E1-A3AE-7236E86291A9}"/>
                </a:ext>
              </a:extLst>
            </p:cNvPr>
            <p:cNvSpPr/>
            <p:nvPr/>
          </p:nvSpPr>
          <p:spPr>
            <a:xfrm>
              <a:off x="41231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8" name="Google Shape;11121;p57">
              <a:extLst>
                <a:ext uri="{FF2B5EF4-FFF2-40B4-BE49-F238E27FC236}">
                  <a16:creationId xmlns:a16="http://schemas.microsoft.com/office/drawing/2014/main" id="{B0A84AF8-205B-8AEE-2832-39C50926866F}"/>
                </a:ext>
              </a:extLst>
            </p:cNvPr>
            <p:cNvSpPr/>
            <p:nvPr/>
          </p:nvSpPr>
          <p:spPr>
            <a:xfrm>
              <a:off x="41231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9" name="Google Shape;11122;p57">
              <a:extLst>
                <a:ext uri="{FF2B5EF4-FFF2-40B4-BE49-F238E27FC236}">
                  <a16:creationId xmlns:a16="http://schemas.microsoft.com/office/drawing/2014/main" id="{96CAB4B6-231B-86A2-283B-0DA24E4B63B2}"/>
                </a:ext>
              </a:extLst>
            </p:cNvPr>
            <p:cNvSpPr/>
            <p:nvPr/>
          </p:nvSpPr>
          <p:spPr>
            <a:xfrm>
              <a:off x="41231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0" name="Google Shape;11123;p57">
              <a:extLst>
                <a:ext uri="{FF2B5EF4-FFF2-40B4-BE49-F238E27FC236}">
                  <a16:creationId xmlns:a16="http://schemas.microsoft.com/office/drawing/2014/main" id="{D40EF7CB-E09C-6F30-83D6-6DAC0EAD0616}"/>
                </a:ext>
              </a:extLst>
            </p:cNvPr>
            <p:cNvSpPr/>
            <p:nvPr/>
          </p:nvSpPr>
          <p:spPr>
            <a:xfrm>
              <a:off x="40469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1" name="Google Shape;11124;p57">
              <a:extLst>
                <a:ext uri="{FF2B5EF4-FFF2-40B4-BE49-F238E27FC236}">
                  <a16:creationId xmlns:a16="http://schemas.microsoft.com/office/drawing/2014/main" id="{A409298C-2F7B-E09B-D9D4-55EA30C9315E}"/>
                </a:ext>
              </a:extLst>
            </p:cNvPr>
            <p:cNvSpPr/>
            <p:nvPr/>
          </p:nvSpPr>
          <p:spPr>
            <a:xfrm>
              <a:off x="40469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2" name="Google Shape;11125;p57">
              <a:extLst>
                <a:ext uri="{FF2B5EF4-FFF2-40B4-BE49-F238E27FC236}">
                  <a16:creationId xmlns:a16="http://schemas.microsoft.com/office/drawing/2014/main" id="{21B89D3E-0F20-63D2-F4E5-661E0327654A}"/>
                </a:ext>
              </a:extLst>
            </p:cNvPr>
            <p:cNvSpPr/>
            <p:nvPr/>
          </p:nvSpPr>
          <p:spPr>
            <a:xfrm>
              <a:off x="40469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3" name="Google Shape;11126;p57">
              <a:extLst>
                <a:ext uri="{FF2B5EF4-FFF2-40B4-BE49-F238E27FC236}">
                  <a16:creationId xmlns:a16="http://schemas.microsoft.com/office/drawing/2014/main" id="{CE6E254F-4DF6-0A1A-5E34-191642E85C4C}"/>
                </a:ext>
              </a:extLst>
            </p:cNvPr>
            <p:cNvSpPr/>
            <p:nvPr/>
          </p:nvSpPr>
          <p:spPr>
            <a:xfrm>
              <a:off x="40469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4" name="Google Shape;11127;p57">
              <a:extLst>
                <a:ext uri="{FF2B5EF4-FFF2-40B4-BE49-F238E27FC236}">
                  <a16:creationId xmlns:a16="http://schemas.microsoft.com/office/drawing/2014/main" id="{D42BEF9D-0B2B-F91B-2117-F38F25DD799A}"/>
                </a:ext>
              </a:extLst>
            </p:cNvPr>
            <p:cNvSpPr/>
            <p:nvPr/>
          </p:nvSpPr>
          <p:spPr>
            <a:xfrm>
              <a:off x="40469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5" name="Google Shape;11128;p57">
              <a:extLst>
                <a:ext uri="{FF2B5EF4-FFF2-40B4-BE49-F238E27FC236}">
                  <a16:creationId xmlns:a16="http://schemas.microsoft.com/office/drawing/2014/main" id="{793ECC63-95F6-8CA6-075B-DF9EC4AEFBF1}"/>
                </a:ext>
              </a:extLst>
            </p:cNvPr>
            <p:cNvSpPr/>
            <p:nvPr/>
          </p:nvSpPr>
          <p:spPr>
            <a:xfrm>
              <a:off x="40469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6" name="Google Shape;11129;p57">
              <a:extLst>
                <a:ext uri="{FF2B5EF4-FFF2-40B4-BE49-F238E27FC236}">
                  <a16:creationId xmlns:a16="http://schemas.microsoft.com/office/drawing/2014/main" id="{802CD328-DE2B-E05D-CC7D-F159B769B239}"/>
                </a:ext>
              </a:extLst>
            </p:cNvPr>
            <p:cNvSpPr/>
            <p:nvPr/>
          </p:nvSpPr>
          <p:spPr>
            <a:xfrm>
              <a:off x="40469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7" name="Google Shape;11130;p57">
              <a:extLst>
                <a:ext uri="{FF2B5EF4-FFF2-40B4-BE49-F238E27FC236}">
                  <a16:creationId xmlns:a16="http://schemas.microsoft.com/office/drawing/2014/main" id="{5B152A15-6DD7-2E49-5B97-5DF3BA3B63DB}"/>
                </a:ext>
              </a:extLst>
            </p:cNvPr>
            <p:cNvSpPr/>
            <p:nvPr/>
          </p:nvSpPr>
          <p:spPr>
            <a:xfrm>
              <a:off x="40469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8" name="Google Shape;11131;p57">
              <a:extLst>
                <a:ext uri="{FF2B5EF4-FFF2-40B4-BE49-F238E27FC236}">
                  <a16:creationId xmlns:a16="http://schemas.microsoft.com/office/drawing/2014/main" id="{7A919B0E-EE45-5040-6ED6-22701C2A651A}"/>
                </a:ext>
              </a:extLst>
            </p:cNvPr>
            <p:cNvSpPr/>
            <p:nvPr/>
          </p:nvSpPr>
          <p:spPr>
            <a:xfrm>
              <a:off x="39709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9" name="Google Shape;11132;p57">
              <a:extLst>
                <a:ext uri="{FF2B5EF4-FFF2-40B4-BE49-F238E27FC236}">
                  <a16:creationId xmlns:a16="http://schemas.microsoft.com/office/drawing/2014/main" id="{8562D908-A3EA-76CF-3AE0-9E2AE90FD2E8}"/>
                </a:ext>
              </a:extLst>
            </p:cNvPr>
            <p:cNvSpPr/>
            <p:nvPr/>
          </p:nvSpPr>
          <p:spPr>
            <a:xfrm>
              <a:off x="39709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0" name="Google Shape;11133;p57">
              <a:extLst>
                <a:ext uri="{FF2B5EF4-FFF2-40B4-BE49-F238E27FC236}">
                  <a16:creationId xmlns:a16="http://schemas.microsoft.com/office/drawing/2014/main" id="{6E34ED51-1AB9-4546-9CE2-EAA414BD8731}"/>
                </a:ext>
              </a:extLst>
            </p:cNvPr>
            <p:cNvSpPr/>
            <p:nvPr/>
          </p:nvSpPr>
          <p:spPr>
            <a:xfrm>
              <a:off x="39709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1" name="Google Shape;11134;p57">
              <a:extLst>
                <a:ext uri="{FF2B5EF4-FFF2-40B4-BE49-F238E27FC236}">
                  <a16:creationId xmlns:a16="http://schemas.microsoft.com/office/drawing/2014/main" id="{41100CFE-1B4B-1F3B-1673-C4239A203281}"/>
                </a:ext>
              </a:extLst>
            </p:cNvPr>
            <p:cNvSpPr/>
            <p:nvPr/>
          </p:nvSpPr>
          <p:spPr>
            <a:xfrm>
              <a:off x="39709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2" name="Google Shape;11135;p57">
              <a:extLst>
                <a:ext uri="{FF2B5EF4-FFF2-40B4-BE49-F238E27FC236}">
                  <a16:creationId xmlns:a16="http://schemas.microsoft.com/office/drawing/2014/main" id="{94150E50-3017-78B2-741F-857FBFA8A987}"/>
                </a:ext>
              </a:extLst>
            </p:cNvPr>
            <p:cNvSpPr/>
            <p:nvPr/>
          </p:nvSpPr>
          <p:spPr>
            <a:xfrm>
              <a:off x="39709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3" name="Google Shape;11136;p57">
              <a:extLst>
                <a:ext uri="{FF2B5EF4-FFF2-40B4-BE49-F238E27FC236}">
                  <a16:creationId xmlns:a16="http://schemas.microsoft.com/office/drawing/2014/main" id="{39ED56FB-1F68-DDD9-B402-D1E8A54F1C5F}"/>
                </a:ext>
              </a:extLst>
            </p:cNvPr>
            <p:cNvSpPr/>
            <p:nvPr/>
          </p:nvSpPr>
          <p:spPr>
            <a:xfrm>
              <a:off x="39709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4" name="Google Shape;11137;p57">
              <a:extLst>
                <a:ext uri="{FF2B5EF4-FFF2-40B4-BE49-F238E27FC236}">
                  <a16:creationId xmlns:a16="http://schemas.microsoft.com/office/drawing/2014/main" id="{D4151FF6-036D-EC75-5211-20DD2B4ECC82}"/>
                </a:ext>
              </a:extLst>
            </p:cNvPr>
            <p:cNvSpPr/>
            <p:nvPr/>
          </p:nvSpPr>
          <p:spPr>
            <a:xfrm>
              <a:off x="39709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5" name="Google Shape;11138;p57">
              <a:extLst>
                <a:ext uri="{FF2B5EF4-FFF2-40B4-BE49-F238E27FC236}">
                  <a16:creationId xmlns:a16="http://schemas.microsoft.com/office/drawing/2014/main" id="{16F5C83E-A7EA-52E7-3580-CD2596EF6C64}"/>
                </a:ext>
              </a:extLst>
            </p:cNvPr>
            <p:cNvSpPr/>
            <p:nvPr/>
          </p:nvSpPr>
          <p:spPr>
            <a:xfrm>
              <a:off x="39709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6" name="Google Shape;11139;p57">
              <a:extLst>
                <a:ext uri="{FF2B5EF4-FFF2-40B4-BE49-F238E27FC236}">
                  <a16:creationId xmlns:a16="http://schemas.microsoft.com/office/drawing/2014/main" id="{C4D7916B-1AA4-62F2-B764-AA112F7D3410}"/>
                </a:ext>
              </a:extLst>
            </p:cNvPr>
            <p:cNvSpPr/>
            <p:nvPr/>
          </p:nvSpPr>
          <p:spPr>
            <a:xfrm>
              <a:off x="39709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7" name="Google Shape;11140;p57">
              <a:extLst>
                <a:ext uri="{FF2B5EF4-FFF2-40B4-BE49-F238E27FC236}">
                  <a16:creationId xmlns:a16="http://schemas.microsoft.com/office/drawing/2014/main" id="{48DA5D48-D89E-561B-FAA3-8986DA4847E6}"/>
                </a:ext>
              </a:extLst>
            </p:cNvPr>
            <p:cNvSpPr/>
            <p:nvPr/>
          </p:nvSpPr>
          <p:spPr>
            <a:xfrm>
              <a:off x="38947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8" name="Google Shape;11141;p57">
              <a:extLst>
                <a:ext uri="{FF2B5EF4-FFF2-40B4-BE49-F238E27FC236}">
                  <a16:creationId xmlns:a16="http://schemas.microsoft.com/office/drawing/2014/main" id="{1544FA57-C90E-6F87-EBB2-09F9877D16C5}"/>
                </a:ext>
              </a:extLst>
            </p:cNvPr>
            <p:cNvSpPr/>
            <p:nvPr/>
          </p:nvSpPr>
          <p:spPr>
            <a:xfrm>
              <a:off x="38947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9" name="Google Shape;11142;p57">
              <a:extLst>
                <a:ext uri="{FF2B5EF4-FFF2-40B4-BE49-F238E27FC236}">
                  <a16:creationId xmlns:a16="http://schemas.microsoft.com/office/drawing/2014/main" id="{D28E6D54-9B7C-AB12-5F24-BB408238FBB6}"/>
                </a:ext>
              </a:extLst>
            </p:cNvPr>
            <p:cNvSpPr/>
            <p:nvPr/>
          </p:nvSpPr>
          <p:spPr>
            <a:xfrm>
              <a:off x="38947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0" name="Google Shape;11143;p57">
              <a:extLst>
                <a:ext uri="{FF2B5EF4-FFF2-40B4-BE49-F238E27FC236}">
                  <a16:creationId xmlns:a16="http://schemas.microsoft.com/office/drawing/2014/main" id="{EB4E0760-9465-79EE-83A9-8704138715C9}"/>
                </a:ext>
              </a:extLst>
            </p:cNvPr>
            <p:cNvSpPr/>
            <p:nvPr/>
          </p:nvSpPr>
          <p:spPr>
            <a:xfrm>
              <a:off x="38947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1" name="Google Shape;11144;p57">
              <a:extLst>
                <a:ext uri="{FF2B5EF4-FFF2-40B4-BE49-F238E27FC236}">
                  <a16:creationId xmlns:a16="http://schemas.microsoft.com/office/drawing/2014/main" id="{7489BA7A-CAF5-809C-5C3A-5CC38718EDA4}"/>
                </a:ext>
              </a:extLst>
            </p:cNvPr>
            <p:cNvSpPr/>
            <p:nvPr/>
          </p:nvSpPr>
          <p:spPr>
            <a:xfrm>
              <a:off x="38947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2" name="Google Shape;11145;p57">
              <a:extLst>
                <a:ext uri="{FF2B5EF4-FFF2-40B4-BE49-F238E27FC236}">
                  <a16:creationId xmlns:a16="http://schemas.microsoft.com/office/drawing/2014/main" id="{2582F73E-B2C2-E3F8-C886-4A0A7DE943A9}"/>
                </a:ext>
              </a:extLst>
            </p:cNvPr>
            <p:cNvSpPr/>
            <p:nvPr/>
          </p:nvSpPr>
          <p:spPr>
            <a:xfrm>
              <a:off x="3894725" y="1571400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3" name="Google Shape;11146;p57">
              <a:extLst>
                <a:ext uri="{FF2B5EF4-FFF2-40B4-BE49-F238E27FC236}">
                  <a16:creationId xmlns:a16="http://schemas.microsoft.com/office/drawing/2014/main" id="{65A38248-B116-1EE9-BD5C-BF8C408AC8DA}"/>
                </a:ext>
              </a:extLst>
            </p:cNvPr>
            <p:cNvSpPr/>
            <p:nvPr/>
          </p:nvSpPr>
          <p:spPr>
            <a:xfrm>
              <a:off x="38947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4" name="Google Shape;11147;p57">
              <a:extLst>
                <a:ext uri="{FF2B5EF4-FFF2-40B4-BE49-F238E27FC236}">
                  <a16:creationId xmlns:a16="http://schemas.microsoft.com/office/drawing/2014/main" id="{1E18A528-5A28-C3CF-6D7A-7DCD461F8360}"/>
                </a:ext>
              </a:extLst>
            </p:cNvPr>
            <p:cNvSpPr/>
            <p:nvPr/>
          </p:nvSpPr>
          <p:spPr>
            <a:xfrm>
              <a:off x="38947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5" name="Google Shape;11148;p57">
              <a:extLst>
                <a:ext uri="{FF2B5EF4-FFF2-40B4-BE49-F238E27FC236}">
                  <a16:creationId xmlns:a16="http://schemas.microsoft.com/office/drawing/2014/main" id="{6E52F4F0-F11B-6633-0535-41476CA61F3E}"/>
                </a:ext>
              </a:extLst>
            </p:cNvPr>
            <p:cNvSpPr/>
            <p:nvPr/>
          </p:nvSpPr>
          <p:spPr>
            <a:xfrm>
              <a:off x="38947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6" name="Google Shape;11149;p57">
              <a:extLst>
                <a:ext uri="{FF2B5EF4-FFF2-40B4-BE49-F238E27FC236}">
                  <a16:creationId xmlns:a16="http://schemas.microsoft.com/office/drawing/2014/main" id="{7424F6FF-0A93-3912-1039-746A74402B5F}"/>
                </a:ext>
              </a:extLst>
            </p:cNvPr>
            <p:cNvSpPr/>
            <p:nvPr/>
          </p:nvSpPr>
          <p:spPr>
            <a:xfrm>
              <a:off x="38947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7" name="Google Shape;11150;p57">
              <a:extLst>
                <a:ext uri="{FF2B5EF4-FFF2-40B4-BE49-F238E27FC236}">
                  <a16:creationId xmlns:a16="http://schemas.microsoft.com/office/drawing/2014/main" id="{B0F23C39-44A6-CEAA-1760-46CFC1F2F10C}"/>
                </a:ext>
              </a:extLst>
            </p:cNvPr>
            <p:cNvSpPr/>
            <p:nvPr/>
          </p:nvSpPr>
          <p:spPr>
            <a:xfrm>
              <a:off x="38185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8" name="Google Shape;11151;p57">
              <a:extLst>
                <a:ext uri="{FF2B5EF4-FFF2-40B4-BE49-F238E27FC236}">
                  <a16:creationId xmlns:a16="http://schemas.microsoft.com/office/drawing/2014/main" id="{81C344EE-D554-6D16-FBD1-30F127F6AC6E}"/>
                </a:ext>
              </a:extLst>
            </p:cNvPr>
            <p:cNvSpPr/>
            <p:nvPr/>
          </p:nvSpPr>
          <p:spPr>
            <a:xfrm>
              <a:off x="38185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9" name="Google Shape;11152;p57">
              <a:extLst>
                <a:ext uri="{FF2B5EF4-FFF2-40B4-BE49-F238E27FC236}">
                  <a16:creationId xmlns:a16="http://schemas.microsoft.com/office/drawing/2014/main" id="{1585A853-77F0-B9D7-062B-7F9F8E7D9E6D}"/>
                </a:ext>
              </a:extLst>
            </p:cNvPr>
            <p:cNvSpPr/>
            <p:nvPr/>
          </p:nvSpPr>
          <p:spPr>
            <a:xfrm>
              <a:off x="38185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0" name="Google Shape;11153;p57">
              <a:extLst>
                <a:ext uri="{FF2B5EF4-FFF2-40B4-BE49-F238E27FC236}">
                  <a16:creationId xmlns:a16="http://schemas.microsoft.com/office/drawing/2014/main" id="{C1B2E05F-0627-C489-4DA4-B31C5FB218BD}"/>
                </a:ext>
              </a:extLst>
            </p:cNvPr>
            <p:cNvSpPr/>
            <p:nvPr/>
          </p:nvSpPr>
          <p:spPr>
            <a:xfrm>
              <a:off x="38185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1" name="Google Shape;11154;p57">
              <a:extLst>
                <a:ext uri="{FF2B5EF4-FFF2-40B4-BE49-F238E27FC236}">
                  <a16:creationId xmlns:a16="http://schemas.microsoft.com/office/drawing/2014/main" id="{9B74C339-4586-AE14-9DE5-C14D4F024600}"/>
                </a:ext>
              </a:extLst>
            </p:cNvPr>
            <p:cNvSpPr/>
            <p:nvPr/>
          </p:nvSpPr>
          <p:spPr>
            <a:xfrm>
              <a:off x="38185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2" name="Google Shape;11155;p57">
              <a:extLst>
                <a:ext uri="{FF2B5EF4-FFF2-40B4-BE49-F238E27FC236}">
                  <a16:creationId xmlns:a16="http://schemas.microsoft.com/office/drawing/2014/main" id="{7FE5A87E-9E2B-2E11-45EB-4C4E3148EBEB}"/>
                </a:ext>
              </a:extLst>
            </p:cNvPr>
            <p:cNvSpPr/>
            <p:nvPr/>
          </p:nvSpPr>
          <p:spPr>
            <a:xfrm>
              <a:off x="38185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3" name="Google Shape;11156;p57">
              <a:extLst>
                <a:ext uri="{FF2B5EF4-FFF2-40B4-BE49-F238E27FC236}">
                  <a16:creationId xmlns:a16="http://schemas.microsoft.com/office/drawing/2014/main" id="{610E93BE-AFEE-DFB3-AA3D-2C26FF937124}"/>
                </a:ext>
              </a:extLst>
            </p:cNvPr>
            <p:cNvSpPr/>
            <p:nvPr/>
          </p:nvSpPr>
          <p:spPr>
            <a:xfrm>
              <a:off x="38185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4" name="Google Shape;11157;p57">
              <a:extLst>
                <a:ext uri="{FF2B5EF4-FFF2-40B4-BE49-F238E27FC236}">
                  <a16:creationId xmlns:a16="http://schemas.microsoft.com/office/drawing/2014/main" id="{5F1BA32E-73E3-572E-53AD-1DD32819BC55}"/>
                </a:ext>
              </a:extLst>
            </p:cNvPr>
            <p:cNvSpPr/>
            <p:nvPr/>
          </p:nvSpPr>
          <p:spPr>
            <a:xfrm>
              <a:off x="38185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5" name="Google Shape;11158;p57">
              <a:extLst>
                <a:ext uri="{FF2B5EF4-FFF2-40B4-BE49-F238E27FC236}">
                  <a16:creationId xmlns:a16="http://schemas.microsoft.com/office/drawing/2014/main" id="{C11151E3-9436-EE2E-DCC2-62F451530785}"/>
                </a:ext>
              </a:extLst>
            </p:cNvPr>
            <p:cNvSpPr/>
            <p:nvPr/>
          </p:nvSpPr>
          <p:spPr>
            <a:xfrm>
              <a:off x="38185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6" name="Google Shape;11159;p57">
              <a:extLst>
                <a:ext uri="{FF2B5EF4-FFF2-40B4-BE49-F238E27FC236}">
                  <a16:creationId xmlns:a16="http://schemas.microsoft.com/office/drawing/2014/main" id="{FCFF523C-ED78-2F30-8E64-CB6D516172F9}"/>
                </a:ext>
              </a:extLst>
            </p:cNvPr>
            <p:cNvSpPr/>
            <p:nvPr/>
          </p:nvSpPr>
          <p:spPr>
            <a:xfrm>
              <a:off x="38185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7" name="Google Shape;11160;p57">
              <a:extLst>
                <a:ext uri="{FF2B5EF4-FFF2-40B4-BE49-F238E27FC236}">
                  <a16:creationId xmlns:a16="http://schemas.microsoft.com/office/drawing/2014/main" id="{D94DEFFD-AE2F-73AA-552E-573EBA6FBD56}"/>
                </a:ext>
              </a:extLst>
            </p:cNvPr>
            <p:cNvSpPr/>
            <p:nvPr/>
          </p:nvSpPr>
          <p:spPr>
            <a:xfrm>
              <a:off x="38185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8" name="Google Shape;11161;p57">
              <a:extLst>
                <a:ext uri="{FF2B5EF4-FFF2-40B4-BE49-F238E27FC236}">
                  <a16:creationId xmlns:a16="http://schemas.microsoft.com/office/drawing/2014/main" id="{45492777-EEA0-4ECE-5D3D-E9D2353AF5DA}"/>
                </a:ext>
              </a:extLst>
            </p:cNvPr>
            <p:cNvSpPr/>
            <p:nvPr/>
          </p:nvSpPr>
          <p:spPr>
            <a:xfrm>
              <a:off x="37423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9" name="Google Shape;11162;p57">
              <a:extLst>
                <a:ext uri="{FF2B5EF4-FFF2-40B4-BE49-F238E27FC236}">
                  <a16:creationId xmlns:a16="http://schemas.microsoft.com/office/drawing/2014/main" id="{E41893C8-2145-80EB-B5D8-F70EF139A341}"/>
                </a:ext>
              </a:extLst>
            </p:cNvPr>
            <p:cNvSpPr/>
            <p:nvPr/>
          </p:nvSpPr>
          <p:spPr>
            <a:xfrm>
              <a:off x="37423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0" name="Google Shape;11163;p57">
              <a:extLst>
                <a:ext uri="{FF2B5EF4-FFF2-40B4-BE49-F238E27FC236}">
                  <a16:creationId xmlns:a16="http://schemas.microsoft.com/office/drawing/2014/main" id="{26B912E1-E428-69F8-86DC-0ADA3702D171}"/>
                </a:ext>
              </a:extLst>
            </p:cNvPr>
            <p:cNvSpPr/>
            <p:nvPr/>
          </p:nvSpPr>
          <p:spPr>
            <a:xfrm>
              <a:off x="37423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1" name="Google Shape;11164;p57">
              <a:extLst>
                <a:ext uri="{FF2B5EF4-FFF2-40B4-BE49-F238E27FC236}">
                  <a16:creationId xmlns:a16="http://schemas.microsoft.com/office/drawing/2014/main" id="{F8463874-0053-B72C-CE55-580C45973C30}"/>
                </a:ext>
              </a:extLst>
            </p:cNvPr>
            <p:cNvSpPr/>
            <p:nvPr/>
          </p:nvSpPr>
          <p:spPr>
            <a:xfrm>
              <a:off x="37423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2" name="Google Shape;11165;p57">
              <a:extLst>
                <a:ext uri="{FF2B5EF4-FFF2-40B4-BE49-F238E27FC236}">
                  <a16:creationId xmlns:a16="http://schemas.microsoft.com/office/drawing/2014/main" id="{63DCAF21-970C-388F-08EF-90DA4531A112}"/>
                </a:ext>
              </a:extLst>
            </p:cNvPr>
            <p:cNvSpPr/>
            <p:nvPr/>
          </p:nvSpPr>
          <p:spPr>
            <a:xfrm>
              <a:off x="37423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3" name="Google Shape;11166;p57">
              <a:extLst>
                <a:ext uri="{FF2B5EF4-FFF2-40B4-BE49-F238E27FC236}">
                  <a16:creationId xmlns:a16="http://schemas.microsoft.com/office/drawing/2014/main" id="{82D52919-79FC-8D00-DA6B-E76989A14D1F}"/>
                </a:ext>
              </a:extLst>
            </p:cNvPr>
            <p:cNvSpPr/>
            <p:nvPr/>
          </p:nvSpPr>
          <p:spPr>
            <a:xfrm>
              <a:off x="37423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4" name="Google Shape;11167;p57">
              <a:extLst>
                <a:ext uri="{FF2B5EF4-FFF2-40B4-BE49-F238E27FC236}">
                  <a16:creationId xmlns:a16="http://schemas.microsoft.com/office/drawing/2014/main" id="{9176BBE1-21B9-B6B4-EC84-72A9DD07BE1B}"/>
                </a:ext>
              </a:extLst>
            </p:cNvPr>
            <p:cNvSpPr/>
            <p:nvPr/>
          </p:nvSpPr>
          <p:spPr>
            <a:xfrm>
              <a:off x="37423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5" name="Google Shape;11168;p57">
              <a:extLst>
                <a:ext uri="{FF2B5EF4-FFF2-40B4-BE49-F238E27FC236}">
                  <a16:creationId xmlns:a16="http://schemas.microsoft.com/office/drawing/2014/main" id="{7E1F0859-1357-FD04-391D-E074DFB8C7E1}"/>
                </a:ext>
              </a:extLst>
            </p:cNvPr>
            <p:cNvSpPr/>
            <p:nvPr/>
          </p:nvSpPr>
          <p:spPr>
            <a:xfrm>
              <a:off x="37423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6" name="Google Shape;11169;p57">
              <a:extLst>
                <a:ext uri="{FF2B5EF4-FFF2-40B4-BE49-F238E27FC236}">
                  <a16:creationId xmlns:a16="http://schemas.microsoft.com/office/drawing/2014/main" id="{BF2A2D95-65B9-E028-F3DC-DBD64E32FEEB}"/>
                </a:ext>
              </a:extLst>
            </p:cNvPr>
            <p:cNvSpPr/>
            <p:nvPr/>
          </p:nvSpPr>
          <p:spPr>
            <a:xfrm>
              <a:off x="37423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7" name="Google Shape;11170;p57">
              <a:extLst>
                <a:ext uri="{FF2B5EF4-FFF2-40B4-BE49-F238E27FC236}">
                  <a16:creationId xmlns:a16="http://schemas.microsoft.com/office/drawing/2014/main" id="{A9A2BAB2-FD46-1943-6483-3EC10A5451BC}"/>
                </a:ext>
              </a:extLst>
            </p:cNvPr>
            <p:cNvSpPr/>
            <p:nvPr/>
          </p:nvSpPr>
          <p:spPr>
            <a:xfrm>
              <a:off x="36661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8" name="Google Shape;11171;p57">
              <a:extLst>
                <a:ext uri="{FF2B5EF4-FFF2-40B4-BE49-F238E27FC236}">
                  <a16:creationId xmlns:a16="http://schemas.microsoft.com/office/drawing/2014/main" id="{89F67D3D-0486-C9E4-8F94-EEE7845C43E0}"/>
                </a:ext>
              </a:extLst>
            </p:cNvPr>
            <p:cNvSpPr/>
            <p:nvPr/>
          </p:nvSpPr>
          <p:spPr>
            <a:xfrm>
              <a:off x="36661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9" name="Google Shape;11172;p57">
              <a:extLst>
                <a:ext uri="{FF2B5EF4-FFF2-40B4-BE49-F238E27FC236}">
                  <a16:creationId xmlns:a16="http://schemas.microsoft.com/office/drawing/2014/main" id="{336E43B4-CE4E-F59F-F3BA-2C9CB98A4E59}"/>
                </a:ext>
              </a:extLst>
            </p:cNvPr>
            <p:cNvSpPr/>
            <p:nvPr/>
          </p:nvSpPr>
          <p:spPr>
            <a:xfrm>
              <a:off x="36661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0" name="Google Shape;11173;p57">
              <a:extLst>
                <a:ext uri="{FF2B5EF4-FFF2-40B4-BE49-F238E27FC236}">
                  <a16:creationId xmlns:a16="http://schemas.microsoft.com/office/drawing/2014/main" id="{85DDEF6E-ED13-C602-1338-C14899235164}"/>
                </a:ext>
              </a:extLst>
            </p:cNvPr>
            <p:cNvSpPr/>
            <p:nvPr/>
          </p:nvSpPr>
          <p:spPr>
            <a:xfrm>
              <a:off x="36661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1" name="Google Shape;11174;p57">
              <a:extLst>
                <a:ext uri="{FF2B5EF4-FFF2-40B4-BE49-F238E27FC236}">
                  <a16:creationId xmlns:a16="http://schemas.microsoft.com/office/drawing/2014/main" id="{98301A22-8743-80D0-D97F-E0A90818CFFF}"/>
                </a:ext>
              </a:extLst>
            </p:cNvPr>
            <p:cNvSpPr/>
            <p:nvPr/>
          </p:nvSpPr>
          <p:spPr>
            <a:xfrm>
              <a:off x="366610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2" name="Google Shape;11175;p57">
              <a:extLst>
                <a:ext uri="{FF2B5EF4-FFF2-40B4-BE49-F238E27FC236}">
                  <a16:creationId xmlns:a16="http://schemas.microsoft.com/office/drawing/2014/main" id="{01767275-F189-9539-4ABE-36B113C09288}"/>
                </a:ext>
              </a:extLst>
            </p:cNvPr>
            <p:cNvSpPr/>
            <p:nvPr/>
          </p:nvSpPr>
          <p:spPr>
            <a:xfrm>
              <a:off x="35898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3" name="Google Shape;11176;p57">
              <a:extLst>
                <a:ext uri="{FF2B5EF4-FFF2-40B4-BE49-F238E27FC236}">
                  <a16:creationId xmlns:a16="http://schemas.microsoft.com/office/drawing/2014/main" id="{0872282A-A917-0622-86DC-550CE56C42AB}"/>
                </a:ext>
              </a:extLst>
            </p:cNvPr>
            <p:cNvSpPr/>
            <p:nvPr/>
          </p:nvSpPr>
          <p:spPr>
            <a:xfrm>
              <a:off x="35898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4" name="Google Shape;11177;p57">
              <a:extLst>
                <a:ext uri="{FF2B5EF4-FFF2-40B4-BE49-F238E27FC236}">
                  <a16:creationId xmlns:a16="http://schemas.microsoft.com/office/drawing/2014/main" id="{8D9FF003-29A7-0E0A-ACB7-90951250BD1E}"/>
                </a:ext>
              </a:extLst>
            </p:cNvPr>
            <p:cNvSpPr/>
            <p:nvPr/>
          </p:nvSpPr>
          <p:spPr>
            <a:xfrm>
              <a:off x="35898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5" name="Google Shape;11178;p57">
              <a:extLst>
                <a:ext uri="{FF2B5EF4-FFF2-40B4-BE49-F238E27FC236}">
                  <a16:creationId xmlns:a16="http://schemas.microsoft.com/office/drawing/2014/main" id="{E2460C8A-7CFB-3AD2-1E62-23EA8469233C}"/>
                </a:ext>
              </a:extLst>
            </p:cNvPr>
            <p:cNvSpPr/>
            <p:nvPr/>
          </p:nvSpPr>
          <p:spPr>
            <a:xfrm>
              <a:off x="35898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6" name="Google Shape;11179;p57">
              <a:extLst>
                <a:ext uri="{FF2B5EF4-FFF2-40B4-BE49-F238E27FC236}">
                  <a16:creationId xmlns:a16="http://schemas.microsoft.com/office/drawing/2014/main" id="{E27AE2DC-39FC-1281-9DB9-A74EC7C0DB93}"/>
                </a:ext>
              </a:extLst>
            </p:cNvPr>
            <p:cNvSpPr/>
            <p:nvPr/>
          </p:nvSpPr>
          <p:spPr>
            <a:xfrm>
              <a:off x="35898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7" name="Google Shape;11180;p57">
              <a:extLst>
                <a:ext uri="{FF2B5EF4-FFF2-40B4-BE49-F238E27FC236}">
                  <a16:creationId xmlns:a16="http://schemas.microsoft.com/office/drawing/2014/main" id="{12D38641-8D2F-A12F-D44A-A61076DF46DF}"/>
                </a:ext>
              </a:extLst>
            </p:cNvPr>
            <p:cNvSpPr/>
            <p:nvPr/>
          </p:nvSpPr>
          <p:spPr>
            <a:xfrm>
              <a:off x="35136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8" name="Google Shape;11181;p57">
              <a:extLst>
                <a:ext uri="{FF2B5EF4-FFF2-40B4-BE49-F238E27FC236}">
                  <a16:creationId xmlns:a16="http://schemas.microsoft.com/office/drawing/2014/main" id="{ACF86467-5193-28A3-4D0A-6A42B9D5293F}"/>
                </a:ext>
              </a:extLst>
            </p:cNvPr>
            <p:cNvSpPr/>
            <p:nvPr/>
          </p:nvSpPr>
          <p:spPr>
            <a:xfrm>
              <a:off x="35136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9" name="Google Shape;11182;p57">
              <a:extLst>
                <a:ext uri="{FF2B5EF4-FFF2-40B4-BE49-F238E27FC236}">
                  <a16:creationId xmlns:a16="http://schemas.microsoft.com/office/drawing/2014/main" id="{F6954E56-DA2A-0A6E-AE0F-30689D22F4D0}"/>
                </a:ext>
              </a:extLst>
            </p:cNvPr>
            <p:cNvSpPr/>
            <p:nvPr/>
          </p:nvSpPr>
          <p:spPr>
            <a:xfrm>
              <a:off x="35136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0" name="Google Shape;11183;p57">
              <a:extLst>
                <a:ext uri="{FF2B5EF4-FFF2-40B4-BE49-F238E27FC236}">
                  <a16:creationId xmlns:a16="http://schemas.microsoft.com/office/drawing/2014/main" id="{CC813852-4BEE-8E6C-3774-A6432DDD3A32}"/>
                </a:ext>
              </a:extLst>
            </p:cNvPr>
            <p:cNvSpPr/>
            <p:nvPr/>
          </p:nvSpPr>
          <p:spPr>
            <a:xfrm>
              <a:off x="35136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1" name="Google Shape;11184;p57">
              <a:extLst>
                <a:ext uri="{FF2B5EF4-FFF2-40B4-BE49-F238E27FC236}">
                  <a16:creationId xmlns:a16="http://schemas.microsoft.com/office/drawing/2014/main" id="{2858005A-C2CA-4330-81B5-99EAE72340C8}"/>
                </a:ext>
              </a:extLst>
            </p:cNvPr>
            <p:cNvSpPr/>
            <p:nvPr/>
          </p:nvSpPr>
          <p:spPr>
            <a:xfrm>
              <a:off x="35136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2" name="Google Shape;11185;p57">
              <a:extLst>
                <a:ext uri="{FF2B5EF4-FFF2-40B4-BE49-F238E27FC236}">
                  <a16:creationId xmlns:a16="http://schemas.microsoft.com/office/drawing/2014/main" id="{E4F0A641-C108-4B05-87D7-045531B80BD4}"/>
                </a:ext>
              </a:extLst>
            </p:cNvPr>
            <p:cNvSpPr/>
            <p:nvPr/>
          </p:nvSpPr>
          <p:spPr>
            <a:xfrm>
              <a:off x="35136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3" name="Google Shape;11186;p57">
              <a:extLst>
                <a:ext uri="{FF2B5EF4-FFF2-40B4-BE49-F238E27FC236}">
                  <a16:creationId xmlns:a16="http://schemas.microsoft.com/office/drawing/2014/main" id="{2F0322AC-3F62-73DA-1F33-156BCE6D51D9}"/>
                </a:ext>
              </a:extLst>
            </p:cNvPr>
            <p:cNvSpPr/>
            <p:nvPr/>
          </p:nvSpPr>
          <p:spPr>
            <a:xfrm>
              <a:off x="35136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4" name="Google Shape;11187;p57">
              <a:extLst>
                <a:ext uri="{FF2B5EF4-FFF2-40B4-BE49-F238E27FC236}">
                  <a16:creationId xmlns:a16="http://schemas.microsoft.com/office/drawing/2014/main" id="{0CC6EA82-264B-E69F-DFAF-B061F7A828B9}"/>
                </a:ext>
              </a:extLst>
            </p:cNvPr>
            <p:cNvSpPr/>
            <p:nvPr/>
          </p:nvSpPr>
          <p:spPr>
            <a:xfrm>
              <a:off x="34374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5" name="Google Shape;11188;p57">
              <a:extLst>
                <a:ext uri="{FF2B5EF4-FFF2-40B4-BE49-F238E27FC236}">
                  <a16:creationId xmlns:a16="http://schemas.microsoft.com/office/drawing/2014/main" id="{5ECBE3E7-4C69-FEDA-84E1-5453EDD2421B}"/>
                </a:ext>
              </a:extLst>
            </p:cNvPr>
            <p:cNvSpPr/>
            <p:nvPr/>
          </p:nvSpPr>
          <p:spPr>
            <a:xfrm>
              <a:off x="34374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6" name="Google Shape;11189;p57">
              <a:extLst>
                <a:ext uri="{FF2B5EF4-FFF2-40B4-BE49-F238E27FC236}">
                  <a16:creationId xmlns:a16="http://schemas.microsoft.com/office/drawing/2014/main" id="{CF058DF2-5E51-71D1-A953-FB7777E87AB0}"/>
                </a:ext>
              </a:extLst>
            </p:cNvPr>
            <p:cNvSpPr/>
            <p:nvPr/>
          </p:nvSpPr>
          <p:spPr>
            <a:xfrm>
              <a:off x="34374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7" name="Google Shape;11190;p57">
              <a:extLst>
                <a:ext uri="{FF2B5EF4-FFF2-40B4-BE49-F238E27FC236}">
                  <a16:creationId xmlns:a16="http://schemas.microsoft.com/office/drawing/2014/main" id="{21F46F2E-7A90-1A06-D2C9-4076BDC85BAF}"/>
                </a:ext>
              </a:extLst>
            </p:cNvPr>
            <p:cNvSpPr/>
            <p:nvPr/>
          </p:nvSpPr>
          <p:spPr>
            <a:xfrm>
              <a:off x="34374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8" name="Google Shape;11191;p57">
              <a:extLst>
                <a:ext uri="{FF2B5EF4-FFF2-40B4-BE49-F238E27FC236}">
                  <a16:creationId xmlns:a16="http://schemas.microsoft.com/office/drawing/2014/main" id="{583E2B5F-05DC-31EF-9801-767E72BDF266}"/>
                </a:ext>
              </a:extLst>
            </p:cNvPr>
            <p:cNvSpPr/>
            <p:nvPr/>
          </p:nvSpPr>
          <p:spPr>
            <a:xfrm>
              <a:off x="34374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9" name="Google Shape;11192;p57">
              <a:extLst>
                <a:ext uri="{FF2B5EF4-FFF2-40B4-BE49-F238E27FC236}">
                  <a16:creationId xmlns:a16="http://schemas.microsoft.com/office/drawing/2014/main" id="{75757D1E-23EE-C694-C226-A1FBC1D7F072}"/>
                </a:ext>
              </a:extLst>
            </p:cNvPr>
            <p:cNvSpPr/>
            <p:nvPr/>
          </p:nvSpPr>
          <p:spPr>
            <a:xfrm>
              <a:off x="34374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0" name="Google Shape;11193;p57">
              <a:extLst>
                <a:ext uri="{FF2B5EF4-FFF2-40B4-BE49-F238E27FC236}">
                  <a16:creationId xmlns:a16="http://schemas.microsoft.com/office/drawing/2014/main" id="{349CC147-BEBD-7E4E-2EF8-5CE4E5B41B6D}"/>
                </a:ext>
              </a:extLst>
            </p:cNvPr>
            <p:cNvSpPr/>
            <p:nvPr/>
          </p:nvSpPr>
          <p:spPr>
            <a:xfrm>
              <a:off x="34374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1" name="Google Shape;11194;p57">
              <a:extLst>
                <a:ext uri="{FF2B5EF4-FFF2-40B4-BE49-F238E27FC236}">
                  <a16:creationId xmlns:a16="http://schemas.microsoft.com/office/drawing/2014/main" id="{0AB5067A-0C16-1535-EE31-C278867AA5DD}"/>
                </a:ext>
              </a:extLst>
            </p:cNvPr>
            <p:cNvSpPr/>
            <p:nvPr/>
          </p:nvSpPr>
          <p:spPr>
            <a:xfrm>
              <a:off x="33614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2" name="Google Shape;11195;p57">
              <a:extLst>
                <a:ext uri="{FF2B5EF4-FFF2-40B4-BE49-F238E27FC236}">
                  <a16:creationId xmlns:a16="http://schemas.microsoft.com/office/drawing/2014/main" id="{C9291246-BCD6-F722-6B86-5331948778F6}"/>
                </a:ext>
              </a:extLst>
            </p:cNvPr>
            <p:cNvSpPr/>
            <p:nvPr/>
          </p:nvSpPr>
          <p:spPr>
            <a:xfrm>
              <a:off x="33614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3" name="Google Shape;11196;p57">
              <a:extLst>
                <a:ext uri="{FF2B5EF4-FFF2-40B4-BE49-F238E27FC236}">
                  <a16:creationId xmlns:a16="http://schemas.microsoft.com/office/drawing/2014/main" id="{68094C9E-E911-EE93-4A19-18B92B5090C2}"/>
                </a:ext>
              </a:extLst>
            </p:cNvPr>
            <p:cNvSpPr/>
            <p:nvPr/>
          </p:nvSpPr>
          <p:spPr>
            <a:xfrm>
              <a:off x="33614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4" name="Google Shape;11197;p57">
              <a:extLst>
                <a:ext uri="{FF2B5EF4-FFF2-40B4-BE49-F238E27FC236}">
                  <a16:creationId xmlns:a16="http://schemas.microsoft.com/office/drawing/2014/main" id="{1DD9B11E-DEB7-0BF5-EF83-3E0883546A5A}"/>
                </a:ext>
              </a:extLst>
            </p:cNvPr>
            <p:cNvSpPr/>
            <p:nvPr/>
          </p:nvSpPr>
          <p:spPr>
            <a:xfrm>
              <a:off x="33614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5" name="Google Shape;11198;p57">
              <a:extLst>
                <a:ext uri="{FF2B5EF4-FFF2-40B4-BE49-F238E27FC236}">
                  <a16:creationId xmlns:a16="http://schemas.microsoft.com/office/drawing/2014/main" id="{AEB895BC-AA6D-8081-C564-B94BDABAE6C7}"/>
                </a:ext>
              </a:extLst>
            </p:cNvPr>
            <p:cNvSpPr/>
            <p:nvPr/>
          </p:nvSpPr>
          <p:spPr>
            <a:xfrm>
              <a:off x="32852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6" name="Google Shape;11199;p57">
              <a:extLst>
                <a:ext uri="{FF2B5EF4-FFF2-40B4-BE49-F238E27FC236}">
                  <a16:creationId xmlns:a16="http://schemas.microsoft.com/office/drawing/2014/main" id="{683C08D8-B0B3-06FE-2A54-6007C0B2CDBB}"/>
                </a:ext>
              </a:extLst>
            </p:cNvPr>
            <p:cNvSpPr/>
            <p:nvPr/>
          </p:nvSpPr>
          <p:spPr>
            <a:xfrm>
              <a:off x="31328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7" name="Google Shape;11200;p57">
              <a:extLst>
                <a:ext uri="{FF2B5EF4-FFF2-40B4-BE49-F238E27FC236}">
                  <a16:creationId xmlns:a16="http://schemas.microsoft.com/office/drawing/2014/main" id="{CDDB221A-C899-CAF9-FDB2-274EC3B6DDBA}"/>
                </a:ext>
              </a:extLst>
            </p:cNvPr>
            <p:cNvSpPr/>
            <p:nvPr/>
          </p:nvSpPr>
          <p:spPr>
            <a:xfrm>
              <a:off x="30568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8" name="Google Shape;11201;p57">
              <a:extLst>
                <a:ext uri="{FF2B5EF4-FFF2-40B4-BE49-F238E27FC236}">
                  <a16:creationId xmlns:a16="http://schemas.microsoft.com/office/drawing/2014/main" id="{D8FB408D-DB2B-0149-91C5-6BA9F1D2CB6B}"/>
                </a:ext>
              </a:extLst>
            </p:cNvPr>
            <p:cNvSpPr/>
            <p:nvPr/>
          </p:nvSpPr>
          <p:spPr>
            <a:xfrm>
              <a:off x="3056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9" name="Google Shape;11202;p57">
              <a:extLst>
                <a:ext uri="{FF2B5EF4-FFF2-40B4-BE49-F238E27FC236}">
                  <a16:creationId xmlns:a16="http://schemas.microsoft.com/office/drawing/2014/main" id="{5D407AC6-C979-8B9A-0ADF-42F53F44FDCB}"/>
                </a:ext>
              </a:extLst>
            </p:cNvPr>
            <p:cNvSpPr/>
            <p:nvPr/>
          </p:nvSpPr>
          <p:spPr>
            <a:xfrm>
              <a:off x="29805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0" name="Google Shape;11203;p57">
              <a:extLst>
                <a:ext uri="{FF2B5EF4-FFF2-40B4-BE49-F238E27FC236}">
                  <a16:creationId xmlns:a16="http://schemas.microsoft.com/office/drawing/2014/main" id="{64C10336-58C4-3EB7-FCF6-6FCAF8184867}"/>
                </a:ext>
              </a:extLst>
            </p:cNvPr>
            <p:cNvSpPr/>
            <p:nvPr/>
          </p:nvSpPr>
          <p:spPr>
            <a:xfrm>
              <a:off x="29805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1" name="Google Shape;11204;p57">
              <a:extLst>
                <a:ext uri="{FF2B5EF4-FFF2-40B4-BE49-F238E27FC236}">
                  <a16:creationId xmlns:a16="http://schemas.microsoft.com/office/drawing/2014/main" id="{FAAE13CF-2F62-25D6-D0DC-C6D68D21A158}"/>
                </a:ext>
              </a:extLst>
            </p:cNvPr>
            <p:cNvSpPr/>
            <p:nvPr/>
          </p:nvSpPr>
          <p:spPr>
            <a:xfrm>
              <a:off x="29805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2" name="Google Shape;11205;p57">
              <a:extLst>
                <a:ext uri="{FF2B5EF4-FFF2-40B4-BE49-F238E27FC236}">
                  <a16:creationId xmlns:a16="http://schemas.microsoft.com/office/drawing/2014/main" id="{914C579B-744C-E04B-5DC0-FB19163C194C}"/>
                </a:ext>
              </a:extLst>
            </p:cNvPr>
            <p:cNvSpPr/>
            <p:nvPr/>
          </p:nvSpPr>
          <p:spPr>
            <a:xfrm>
              <a:off x="29805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3" name="Google Shape;11206;p57">
              <a:extLst>
                <a:ext uri="{FF2B5EF4-FFF2-40B4-BE49-F238E27FC236}">
                  <a16:creationId xmlns:a16="http://schemas.microsoft.com/office/drawing/2014/main" id="{CC938F8A-D590-0967-8F78-C8050CD5EFAC}"/>
                </a:ext>
              </a:extLst>
            </p:cNvPr>
            <p:cNvSpPr/>
            <p:nvPr/>
          </p:nvSpPr>
          <p:spPr>
            <a:xfrm>
              <a:off x="29805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4" name="Google Shape;11207;p57">
              <a:extLst>
                <a:ext uri="{FF2B5EF4-FFF2-40B4-BE49-F238E27FC236}">
                  <a16:creationId xmlns:a16="http://schemas.microsoft.com/office/drawing/2014/main" id="{E9DCB655-EAFA-9CAC-D570-DFDB043BFEAE}"/>
                </a:ext>
              </a:extLst>
            </p:cNvPr>
            <p:cNvSpPr/>
            <p:nvPr/>
          </p:nvSpPr>
          <p:spPr>
            <a:xfrm>
              <a:off x="29805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5" name="Google Shape;11208;p57">
              <a:extLst>
                <a:ext uri="{FF2B5EF4-FFF2-40B4-BE49-F238E27FC236}">
                  <a16:creationId xmlns:a16="http://schemas.microsoft.com/office/drawing/2014/main" id="{F95C1E04-2C84-4E3D-86C4-3F1BC909F566}"/>
                </a:ext>
              </a:extLst>
            </p:cNvPr>
            <p:cNvSpPr/>
            <p:nvPr/>
          </p:nvSpPr>
          <p:spPr>
            <a:xfrm>
              <a:off x="29043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6" name="Google Shape;11209;p57">
              <a:extLst>
                <a:ext uri="{FF2B5EF4-FFF2-40B4-BE49-F238E27FC236}">
                  <a16:creationId xmlns:a16="http://schemas.microsoft.com/office/drawing/2014/main" id="{D3DACC52-87CC-9B34-9C55-C5F160B4F190}"/>
                </a:ext>
              </a:extLst>
            </p:cNvPr>
            <p:cNvSpPr/>
            <p:nvPr/>
          </p:nvSpPr>
          <p:spPr>
            <a:xfrm>
              <a:off x="29043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7" name="Google Shape;11210;p57">
              <a:extLst>
                <a:ext uri="{FF2B5EF4-FFF2-40B4-BE49-F238E27FC236}">
                  <a16:creationId xmlns:a16="http://schemas.microsoft.com/office/drawing/2014/main" id="{C13C7615-C15A-3B58-5F31-DCAF03DE6543}"/>
                </a:ext>
              </a:extLst>
            </p:cNvPr>
            <p:cNvSpPr/>
            <p:nvPr/>
          </p:nvSpPr>
          <p:spPr>
            <a:xfrm>
              <a:off x="29043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8" name="Google Shape;11211;p57">
              <a:extLst>
                <a:ext uri="{FF2B5EF4-FFF2-40B4-BE49-F238E27FC236}">
                  <a16:creationId xmlns:a16="http://schemas.microsoft.com/office/drawing/2014/main" id="{BB456AFF-1CAC-01FF-5D3D-75FF65684984}"/>
                </a:ext>
              </a:extLst>
            </p:cNvPr>
            <p:cNvSpPr/>
            <p:nvPr/>
          </p:nvSpPr>
          <p:spPr>
            <a:xfrm>
              <a:off x="29043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9" name="Google Shape;11212;p57">
              <a:extLst>
                <a:ext uri="{FF2B5EF4-FFF2-40B4-BE49-F238E27FC236}">
                  <a16:creationId xmlns:a16="http://schemas.microsoft.com/office/drawing/2014/main" id="{07B857CA-3C46-F75D-0340-8112B432ED5D}"/>
                </a:ext>
              </a:extLst>
            </p:cNvPr>
            <p:cNvSpPr/>
            <p:nvPr/>
          </p:nvSpPr>
          <p:spPr>
            <a:xfrm>
              <a:off x="29043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0" name="Google Shape;11213;p57">
              <a:extLst>
                <a:ext uri="{FF2B5EF4-FFF2-40B4-BE49-F238E27FC236}">
                  <a16:creationId xmlns:a16="http://schemas.microsoft.com/office/drawing/2014/main" id="{709A6CE0-B469-920F-6556-02063CF53C0C}"/>
                </a:ext>
              </a:extLst>
            </p:cNvPr>
            <p:cNvSpPr/>
            <p:nvPr/>
          </p:nvSpPr>
          <p:spPr>
            <a:xfrm>
              <a:off x="29043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1" name="Google Shape;11214;p57">
              <a:extLst>
                <a:ext uri="{FF2B5EF4-FFF2-40B4-BE49-F238E27FC236}">
                  <a16:creationId xmlns:a16="http://schemas.microsoft.com/office/drawing/2014/main" id="{129C600D-FA81-5281-0039-00FAFEA00150}"/>
                </a:ext>
              </a:extLst>
            </p:cNvPr>
            <p:cNvSpPr/>
            <p:nvPr/>
          </p:nvSpPr>
          <p:spPr>
            <a:xfrm>
              <a:off x="29043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2" name="Google Shape;11215;p57">
              <a:extLst>
                <a:ext uri="{FF2B5EF4-FFF2-40B4-BE49-F238E27FC236}">
                  <a16:creationId xmlns:a16="http://schemas.microsoft.com/office/drawing/2014/main" id="{910A4F93-A84D-6D04-7015-3D385AE2D634}"/>
                </a:ext>
              </a:extLst>
            </p:cNvPr>
            <p:cNvSpPr/>
            <p:nvPr/>
          </p:nvSpPr>
          <p:spPr>
            <a:xfrm>
              <a:off x="28281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3" name="Google Shape;11216;p57">
              <a:extLst>
                <a:ext uri="{FF2B5EF4-FFF2-40B4-BE49-F238E27FC236}">
                  <a16:creationId xmlns:a16="http://schemas.microsoft.com/office/drawing/2014/main" id="{4905552D-05F1-E5B4-E35C-780F89FB4937}"/>
                </a:ext>
              </a:extLst>
            </p:cNvPr>
            <p:cNvSpPr/>
            <p:nvPr/>
          </p:nvSpPr>
          <p:spPr>
            <a:xfrm>
              <a:off x="28281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4" name="Google Shape;11217;p57">
              <a:extLst>
                <a:ext uri="{FF2B5EF4-FFF2-40B4-BE49-F238E27FC236}">
                  <a16:creationId xmlns:a16="http://schemas.microsoft.com/office/drawing/2014/main" id="{AB22C0E4-8E92-DFF4-48E7-E386A5556DBE}"/>
                </a:ext>
              </a:extLst>
            </p:cNvPr>
            <p:cNvSpPr/>
            <p:nvPr/>
          </p:nvSpPr>
          <p:spPr>
            <a:xfrm>
              <a:off x="28281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5" name="Google Shape;11218;p57">
              <a:extLst>
                <a:ext uri="{FF2B5EF4-FFF2-40B4-BE49-F238E27FC236}">
                  <a16:creationId xmlns:a16="http://schemas.microsoft.com/office/drawing/2014/main" id="{C1FCF14F-4D88-9B44-A201-488CF5A89D70}"/>
                </a:ext>
              </a:extLst>
            </p:cNvPr>
            <p:cNvSpPr/>
            <p:nvPr/>
          </p:nvSpPr>
          <p:spPr>
            <a:xfrm>
              <a:off x="28281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6" name="Google Shape;11219;p57">
              <a:extLst>
                <a:ext uri="{FF2B5EF4-FFF2-40B4-BE49-F238E27FC236}">
                  <a16:creationId xmlns:a16="http://schemas.microsoft.com/office/drawing/2014/main" id="{01D91B09-9397-04C2-1859-35EC59075754}"/>
                </a:ext>
              </a:extLst>
            </p:cNvPr>
            <p:cNvSpPr/>
            <p:nvPr/>
          </p:nvSpPr>
          <p:spPr>
            <a:xfrm>
              <a:off x="28281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7" name="Google Shape;11220;p57">
              <a:extLst>
                <a:ext uri="{FF2B5EF4-FFF2-40B4-BE49-F238E27FC236}">
                  <a16:creationId xmlns:a16="http://schemas.microsoft.com/office/drawing/2014/main" id="{23472A34-1CE6-F87F-8D45-066150317C4F}"/>
                </a:ext>
              </a:extLst>
            </p:cNvPr>
            <p:cNvSpPr/>
            <p:nvPr/>
          </p:nvSpPr>
          <p:spPr>
            <a:xfrm>
              <a:off x="28281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8" name="Google Shape;11221;p57">
              <a:extLst>
                <a:ext uri="{FF2B5EF4-FFF2-40B4-BE49-F238E27FC236}">
                  <a16:creationId xmlns:a16="http://schemas.microsoft.com/office/drawing/2014/main" id="{B4DF1190-8791-F97E-1603-158B6823D89B}"/>
                </a:ext>
              </a:extLst>
            </p:cNvPr>
            <p:cNvSpPr/>
            <p:nvPr/>
          </p:nvSpPr>
          <p:spPr>
            <a:xfrm>
              <a:off x="28281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9" name="Google Shape;11222;p57">
              <a:extLst>
                <a:ext uri="{FF2B5EF4-FFF2-40B4-BE49-F238E27FC236}">
                  <a16:creationId xmlns:a16="http://schemas.microsoft.com/office/drawing/2014/main" id="{3B8B73E8-F197-24D4-F819-607DE6BC39EA}"/>
                </a:ext>
              </a:extLst>
            </p:cNvPr>
            <p:cNvSpPr/>
            <p:nvPr/>
          </p:nvSpPr>
          <p:spPr>
            <a:xfrm>
              <a:off x="282815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0" name="Google Shape;11223;p57">
              <a:extLst>
                <a:ext uri="{FF2B5EF4-FFF2-40B4-BE49-F238E27FC236}">
                  <a16:creationId xmlns:a16="http://schemas.microsoft.com/office/drawing/2014/main" id="{37095B21-B52C-C158-8C53-56BB5B973227}"/>
                </a:ext>
              </a:extLst>
            </p:cNvPr>
            <p:cNvSpPr/>
            <p:nvPr/>
          </p:nvSpPr>
          <p:spPr>
            <a:xfrm>
              <a:off x="27519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1" name="Google Shape;11224;p57">
              <a:extLst>
                <a:ext uri="{FF2B5EF4-FFF2-40B4-BE49-F238E27FC236}">
                  <a16:creationId xmlns:a16="http://schemas.microsoft.com/office/drawing/2014/main" id="{7B59A6EF-A349-EAED-50A0-81D11571895C}"/>
                </a:ext>
              </a:extLst>
            </p:cNvPr>
            <p:cNvSpPr/>
            <p:nvPr/>
          </p:nvSpPr>
          <p:spPr>
            <a:xfrm>
              <a:off x="27519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2" name="Google Shape;11225;p57">
              <a:extLst>
                <a:ext uri="{FF2B5EF4-FFF2-40B4-BE49-F238E27FC236}">
                  <a16:creationId xmlns:a16="http://schemas.microsoft.com/office/drawing/2014/main" id="{7BD65494-DCA6-8744-443F-F2D24CC154AA}"/>
                </a:ext>
              </a:extLst>
            </p:cNvPr>
            <p:cNvSpPr/>
            <p:nvPr/>
          </p:nvSpPr>
          <p:spPr>
            <a:xfrm>
              <a:off x="27519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3" name="Google Shape;11226;p57">
              <a:extLst>
                <a:ext uri="{FF2B5EF4-FFF2-40B4-BE49-F238E27FC236}">
                  <a16:creationId xmlns:a16="http://schemas.microsoft.com/office/drawing/2014/main" id="{4969C28D-3FD7-D404-AD53-CB84E4C995CC}"/>
                </a:ext>
              </a:extLst>
            </p:cNvPr>
            <p:cNvSpPr/>
            <p:nvPr/>
          </p:nvSpPr>
          <p:spPr>
            <a:xfrm>
              <a:off x="27519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4" name="Google Shape;11227;p57">
              <a:extLst>
                <a:ext uri="{FF2B5EF4-FFF2-40B4-BE49-F238E27FC236}">
                  <a16:creationId xmlns:a16="http://schemas.microsoft.com/office/drawing/2014/main" id="{1D7C9D74-B1A9-1301-A0E0-994CDF0EF8DD}"/>
                </a:ext>
              </a:extLst>
            </p:cNvPr>
            <p:cNvSpPr/>
            <p:nvPr/>
          </p:nvSpPr>
          <p:spPr>
            <a:xfrm>
              <a:off x="27519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5" name="Google Shape;11228;p57">
              <a:extLst>
                <a:ext uri="{FF2B5EF4-FFF2-40B4-BE49-F238E27FC236}">
                  <a16:creationId xmlns:a16="http://schemas.microsoft.com/office/drawing/2014/main" id="{9DBC3BDA-1063-5C30-FF34-C507FD1AB56F}"/>
                </a:ext>
              </a:extLst>
            </p:cNvPr>
            <p:cNvSpPr/>
            <p:nvPr/>
          </p:nvSpPr>
          <p:spPr>
            <a:xfrm>
              <a:off x="275195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6" name="Google Shape;11229;p57">
              <a:extLst>
                <a:ext uri="{FF2B5EF4-FFF2-40B4-BE49-F238E27FC236}">
                  <a16:creationId xmlns:a16="http://schemas.microsoft.com/office/drawing/2014/main" id="{15397AE2-0313-92D4-1BCF-8927AE710E64}"/>
                </a:ext>
              </a:extLst>
            </p:cNvPr>
            <p:cNvSpPr/>
            <p:nvPr/>
          </p:nvSpPr>
          <p:spPr>
            <a:xfrm>
              <a:off x="27519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7" name="Google Shape;11230;p57">
              <a:extLst>
                <a:ext uri="{FF2B5EF4-FFF2-40B4-BE49-F238E27FC236}">
                  <a16:creationId xmlns:a16="http://schemas.microsoft.com/office/drawing/2014/main" id="{AC5E160B-59EE-552E-975C-544EE8D223F1}"/>
                </a:ext>
              </a:extLst>
            </p:cNvPr>
            <p:cNvSpPr/>
            <p:nvPr/>
          </p:nvSpPr>
          <p:spPr>
            <a:xfrm>
              <a:off x="2751950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8" name="Google Shape;11231;p57">
              <a:extLst>
                <a:ext uri="{FF2B5EF4-FFF2-40B4-BE49-F238E27FC236}">
                  <a16:creationId xmlns:a16="http://schemas.microsoft.com/office/drawing/2014/main" id="{4084D699-3156-4023-EFA4-C4F7C3553A8A}"/>
                </a:ext>
              </a:extLst>
            </p:cNvPr>
            <p:cNvSpPr/>
            <p:nvPr/>
          </p:nvSpPr>
          <p:spPr>
            <a:xfrm>
              <a:off x="2675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9" name="Google Shape;11232;p57">
              <a:extLst>
                <a:ext uri="{FF2B5EF4-FFF2-40B4-BE49-F238E27FC236}">
                  <a16:creationId xmlns:a16="http://schemas.microsoft.com/office/drawing/2014/main" id="{0769D70A-37EC-3927-33DB-6DC2FFB5AF41}"/>
                </a:ext>
              </a:extLst>
            </p:cNvPr>
            <p:cNvSpPr/>
            <p:nvPr/>
          </p:nvSpPr>
          <p:spPr>
            <a:xfrm>
              <a:off x="2675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0" name="Google Shape;11233;p57">
              <a:extLst>
                <a:ext uri="{FF2B5EF4-FFF2-40B4-BE49-F238E27FC236}">
                  <a16:creationId xmlns:a16="http://schemas.microsoft.com/office/drawing/2014/main" id="{08D97B38-59B1-E63E-E671-FF68A76AA5C4}"/>
                </a:ext>
              </a:extLst>
            </p:cNvPr>
            <p:cNvSpPr/>
            <p:nvPr/>
          </p:nvSpPr>
          <p:spPr>
            <a:xfrm>
              <a:off x="2675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1" name="Google Shape;11234;p57">
              <a:extLst>
                <a:ext uri="{FF2B5EF4-FFF2-40B4-BE49-F238E27FC236}">
                  <a16:creationId xmlns:a16="http://schemas.microsoft.com/office/drawing/2014/main" id="{0B6CB8A1-1A89-765B-6F0A-BB4088FC4131}"/>
                </a:ext>
              </a:extLst>
            </p:cNvPr>
            <p:cNvSpPr/>
            <p:nvPr/>
          </p:nvSpPr>
          <p:spPr>
            <a:xfrm>
              <a:off x="2675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2" name="Google Shape;11235;p57">
              <a:extLst>
                <a:ext uri="{FF2B5EF4-FFF2-40B4-BE49-F238E27FC236}">
                  <a16:creationId xmlns:a16="http://schemas.microsoft.com/office/drawing/2014/main" id="{49812A73-CD13-5B27-FF9A-E6638571E822}"/>
                </a:ext>
              </a:extLst>
            </p:cNvPr>
            <p:cNvSpPr/>
            <p:nvPr/>
          </p:nvSpPr>
          <p:spPr>
            <a:xfrm>
              <a:off x="26759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3" name="Google Shape;11236;p57">
              <a:extLst>
                <a:ext uri="{FF2B5EF4-FFF2-40B4-BE49-F238E27FC236}">
                  <a16:creationId xmlns:a16="http://schemas.microsoft.com/office/drawing/2014/main" id="{B558DCEB-780B-C5DE-54DA-8BF074A566C8}"/>
                </a:ext>
              </a:extLst>
            </p:cNvPr>
            <p:cNvSpPr/>
            <p:nvPr/>
          </p:nvSpPr>
          <p:spPr>
            <a:xfrm>
              <a:off x="26759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4" name="Google Shape;11237;p57">
              <a:extLst>
                <a:ext uri="{FF2B5EF4-FFF2-40B4-BE49-F238E27FC236}">
                  <a16:creationId xmlns:a16="http://schemas.microsoft.com/office/drawing/2014/main" id="{9DF2C89F-5B7F-BDFA-29F3-FE1740684B88}"/>
                </a:ext>
              </a:extLst>
            </p:cNvPr>
            <p:cNvSpPr/>
            <p:nvPr/>
          </p:nvSpPr>
          <p:spPr>
            <a:xfrm>
              <a:off x="26759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5" name="Google Shape;11238;p57">
              <a:extLst>
                <a:ext uri="{FF2B5EF4-FFF2-40B4-BE49-F238E27FC236}">
                  <a16:creationId xmlns:a16="http://schemas.microsoft.com/office/drawing/2014/main" id="{0A4EE89F-94D1-1B35-AAA6-E0B9923259E3}"/>
                </a:ext>
              </a:extLst>
            </p:cNvPr>
            <p:cNvSpPr/>
            <p:nvPr/>
          </p:nvSpPr>
          <p:spPr>
            <a:xfrm>
              <a:off x="26759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6" name="Google Shape;11239;p57">
              <a:extLst>
                <a:ext uri="{FF2B5EF4-FFF2-40B4-BE49-F238E27FC236}">
                  <a16:creationId xmlns:a16="http://schemas.microsoft.com/office/drawing/2014/main" id="{6007F3C3-687B-0BBC-BA6C-F0BE7CD7540F}"/>
                </a:ext>
              </a:extLst>
            </p:cNvPr>
            <p:cNvSpPr/>
            <p:nvPr/>
          </p:nvSpPr>
          <p:spPr>
            <a:xfrm>
              <a:off x="25997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7" name="Google Shape;11240;p57">
              <a:extLst>
                <a:ext uri="{FF2B5EF4-FFF2-40B4-BE49-F238E27FC236}">
                  <a16:creationId xmlns:a16="http://schemas.microsoft.com/office/drawing/2014/main" id="{9ACA6EE2-1D4A-6C91-6E73-204301F74144}"/>
                </a:ext>
              </a:extLst>
            </p:cNvPr>
            <p:cNvSpPr/>
            <p:nvPr/>
          </p:nvSpPr>
          <p:spPr>
            <a:xfrm>
              <a:off x="25997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8" name="Google Shape;11241;p57">
              <a:extLst>
                <a:ext uri="{FF2B5EF4-FFF2-40B4-BE49-F238E27FC236}">
                  <a16:creationId xmlns:a16="http://schemas.microsoft.com/office/drawing/2014/main" id="{EAC73D15-CAA4-1F61-F6F5-7BDBDB70B459}"/>
                </a:ext>
              </a:extLst>
            </p:cNvPr>
            <p:cNvSpPr/>
            <p:nvPr/>
          </p:nvSpPr>
          <p:spPr>
            <a:xfrm>
              <a:off x="25997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9" name="Google Shape;11242;p57">
              <a:extLst>
                <a:ext uri="{FF2B5EF4-FFF2-40B4-BE49-F238E27FC236}">
                  <a16:creationId xmlns:a16="http://schemas.microsoft.com/office/drawing/2014/main" id="{E25445EC-E453-B50E-13FE-DA68D6B03AF7}"/>
                </a:ext>
              </a:extLst>
            </p:cNvPr>
            <p:cNvSpPr/>
            <p:nvPr/>
          </p:nvSpPr>
          <p:spPr>
            <a:xfrm>
              <a:off x="25997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0" name="Google Shape;11243;p57">
              <a:extLst>
                <a:ext uri="{FF2B5EF4-FFF2-40B4-BE49-F238E27FC236}">
                  <a16:creationId xmlns:a16="http://schemas.microsoft.com/office/drawing/2014/main" id="{7C43F1CD-BD80-D0D1-79CF-DCCBB47B4E01}"/>
                </a:ext>
              </a:extLst>
            </p:cNvPr>
            <p:cNvSpPr/>
            <p:nvPr/>
          </p:nvSpPr>
          <p:spPr>
            <a:xfrm>
              <a:off x="25997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1" name="Google Shape;11244;p57">
              <a:extLst>
                <a:ext uri="{FF2B5EF4-FFF2-40B4-BE49-F238E27FC236}">
                  <a16:creationId xmlns:a16="http://schemas.microsoft.com/office/drawing/2014/main" id="{B11133ED-51C3-8340-F9D6-DC0171C615BD}"/>
                </a:ext>
              </a:extLst>
            </p:cNvPr>
            <p:cNvSpPr/>
            <p:nvPr/>
          </p:nvSpPr>
          <p:spPr>
            <a:xfrm>
              <a:off x="25997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2" name="Google Shape;11245;p57">
              <a:extLst>
                <a:ext uri="{FF2B5EF4-FFF2-40B4-BE49-F238E27FC236}">
                  <a16:creationId xmlns:a16="http://schemas.microsoft.com/office/drawing/2014/main" id="{4D74DD8C-5414-92CF-3E9F-ABA2EAD75BDE}"/>
                </a:ext>
              </a:extLst>
            </p:cNvPr>
            <p:cNvSpPr/>
            <p:nvPr/>
          </p:nvSpPr>
          <p:spPr>
            <a:xfrm>
              <a:off x="259972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3" name="Google Shape;11246;p57">
              <a:extLst>
                <a:ext uri="{FF2B5EF4-FFF2-40B4-BE49-F238E27FC236}">
                  <a16:creationId xmlns:a16="http://schemas.microsoft.com/office/drawing/2014/main" id="{26D6C6F6-72FA-427F-03A2-195F5341026D}"/>
                </a:ext>
              </a:extLst>
            </p:cNvPr>
            <p:cNvSpPr/>
            <p:nvPr/>
          </p:nvSpPr>
          <p:spPr>
            <a:xfrm>
              <a:off x="259972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4" name="Google Shape;11247;p57">
              <a:extLst>
                <a:ext uri="{FF2B5EF4-FFF2-40B4-BE49-F238E27FC236}">
                  <a16:creationId xmlns:a16="http://schemas.microsoft.com/office/drawing/2014/main" id="{0B9F53AB-42DA-4131-8FCB-D71EE88139BD}"/>
                </a:ext>
              </a:extLst>
            </p:cNvPr>
            <p:cNvSpPr/>
            <p:nvPr/>
          </p:nvSpPr>
          <p:spPr>
            <a:xfrm>
              <a:off x="259972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5" name="Google Shape;11248;p57">
              <a:extLst>
                <a:ext uri="{FF2B5EF4-FFF2-40B4-BE49-F238E27FC236}">
                  <a16:creationId xmlns:a16="http://schemas.microsoft.com/office/drawing/2014/main" id="{0099E758-1040-F354-D622-D2BFD70295DA}"/>
                </a:ext>
              </a:extLst>
            </p:cNvPr>
            <p:cNvSpPr/>
            <p:nvPr/>
          </p:nvSpPr>
          <p:spPr>
            <a:xfrm>
              <a:off x="25235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6" name="Google Shape;11249;p57">
              <a:extLst>
                <a:ext uri="{FF2B5EF4-FFF2-40B4-BE49-F238E27FC236}">
                  <a16:creationId xmlns:a16="http://schemas.microsoft.com/office/drawing/2014/main" id="{F4A74AFB-7E3F-9B03-6CF0-5AA67BBEA379}"/>
                </a:ext>
              </a:extLst>
            </p:cNvPr>
            <p:cNvSpPr/>
            <p:nvPr/>
          </p:nvSpPr>
          <p:spPr>
            <a:xfrm>
              <a:off x="25235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7" name="Google Shape;11250;p57">
              <a:extLst>
                <a:ext uri="{FF2B5EF4-FFF2-40B4-BE49-F238E27FC236}">
                  <a16:creationId xmlns:a16="http://schemas.microsoft.com/office/drawing/2014/main" id="{BFAD72C0-183C-8E2A-EB67-CEEDA3C69460}"/>
                </a:ext>
              </a:extLst>
            </p:cNvPr>
            <p:cNvSpPr/>
            <p:nvPr/>
          </p:nvSpPr>
          <p:spPr>
            <a:xfrm>
              <a:off x="25235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8" name="Google Shape;11251;p57">
              <a:extLst>
                <a:ext uri="{FF2B5EF4-FFF2-40B4-BE49-F238E27FC236}">
                  <a16:creationId xmlns:a16="http://schemas.microsoft.com/office/drawing/2014/main" id="{EFD90431-34DE-A252-D828-F3FF614CB7E9}"/>
                </a:ext>
              </a:extLst>
            </p:cNvPr>
            <p:cNvSpPr/>
            <p:nvPr/>
          </p:nvSpPr>
          <p:spPr>
            <a:xfrm>
              <a:off x="2523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9" name="Google Shape;11252;p57">
              <a:extLst>
                <a:ext uri="{FF2B5EF4-FFF2-40B4-BE49-F238E27FC236}">
                  <a16:creationId xmlns:a16="http://schemas.microsoft.com/office/drawing/2014/main" id="{E01A27A6-DC5B-E0B3-D2B0-7017F13F84E4}"/>
                </a:ext>
              </a:extLst>
            </p:cNvPr>
            <p:cNvSpPr/>
            <p:nvPr/>
          </p:nvSpPr>
          <p:spPr>
            <a:xfrm>
              <a:off x="2523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0" name="Google Shape;11253;p57">
              <a:extLst>
                <a:ext uri="{FF2B5EF4-FFF2-40B4-BE49-F238E27FC236}">
                  <a16:creationId xmlns:a16="http://schemas.microsoft.com/office/drawing/2014/main" id="{43478846-9F9B-BBB0-B557-D45DC853ADF1}"/>
                </a:ext>
              </a:extLst>
            </p:cNvPr>
            <p:cNvSpPr/>
            <p:nvPr/>
          </p:nvSpPr>
          <p:spPr>
            <a:xfrm>
              <a:off x="25235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1" name="Google Shape;11254;p57">
              <a:extLst>
                <a:ext uri="{FF2B5EF4-FFF2-40B4-BE49-F238E27FC236}">
                  <a16:creationId xmlns:a16="http://schemas.microsoft.com/office/drawing/2014/main" id="{2BFA5159-E2C5-AECF-65FE-211C469D68A2}"/>
                </a:ext>
              </a:extLst>
            </p:cNvPr>
            <p:cNvSpPr/>
            <p:nvPr/>
          </p:nvSpPr>
          <p:spPr>
            <a:xfrm>
              <a:off x="25235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2" name="Google Shape;11255;p57">
              <a:extLst>
                <a:ext uri="{FF2B5EF4-FFF2-40B4-BE49-F238E27FC236}">
                  <a16:creationId xmlns:a16="http://schemas.microsoft.com/office/drawing/2014/main" id="{22E8F238-89A3-7C76-CE6B-A20B631B6235}"/>
                </a:ext>
              </a:extLst>
            </p:cNvPr>
            <p:cNvSpPr/>
            <p:nvPr/>
          </p:nvSpPr>
          <p:spPr>
            <a:xfrm>
              <a:off x="2523500" y="11905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3" name="Google Shape;11256;p57">
              <a:extLst>
                <a:ext uri="{FF2B5EF4-FFF2-40B4-BE49-F238E27FC236}">
                  <a16:creationId xmlns:a16="http://schemas.microsoft.com/office/drawing/2014/main" id="{17A2EB7A-42D2-150A-252D-FF598B6F5854}"/>
                </a:ext>
              </a:extLst>
            </p:cNvPr>
            <p:cNvSpPr/>
            <p:nvPr/>
          </p:nvSpPr>
          <p:spPr>
            <a:xfrm>
              <a:off x="25235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4" name="Google Shape;11257;p57">
              <a:extLst>
                <a:ext uri="{FF2B5EF4-FFF2-40B4-BE49-F238E27FC236}">
                  <a16:creationId xmlns:a16="http://schemas.microsoft.com/office/drawing/2014/main" id="{1638B261-34F7-1585-D235-F464FB141E52}"/>
                </a:ext>
              </a:extLst>
            </p:cNvPr>
            <p:cNvSpPr/>
            <p:nvPr/>
          </p:nvSpPr>
          <p:spPr>
            <a:xfrm>
              <a:off x="25235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5" name="Google Shape;11258;p57">
              <a:extLst>
                <a:ext uri="{FF2B5EF4-FFF2-40B4-BE49-F238E27FC236}">
                  <a16:creationId xmlns:a16="http://schemas.microsoft.com/office/drawing/2014/main" id="{B8428ADD-F471-99F8-0EA3-B7D115DE9E19}"/>
                </a:ext>
              </a:extLst>
            </p:cNvPr>
            <p:cNvSpPr/>
            <p:nvPr/>
          </p:nvSpPr>
          <p:spPr>
            <a:xfrm>
              <a:off x="24473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6" name="Google Shape;11259;p57">
              <a:extLst>
                <a:ext uri="{FF2B5EF4-FFF2-40B4-BE49-F238E27FC236}">
                  <a16:creationId xmlns:a16="http://schemas.microsoft.com/office/drawing/2014/main" id="{710EA420-EF93-7C4B-7AD7-91FA1FED3319}"/>
                </a:ext>
              </a:extLst>
            </p:cNvPr>
            <p:cNvSpPr/>
            <p:nvPr/>
          </p:nvSpPr>
          <p:spPr>
            <a:xfrm>
              <a:off x="24473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7" name="Google Shape;11260;p57">
              <a:extLst>
                <a:ext uri="{FF2B5EF4-FFF2-40B4-BE49-F238E27FC236}">
                  <a16:creationId xmlns:a16="http://schemas.microsoft.com/office/drawing/2014/main" id="{6CB9153D-815D-B828-452D-74D7886F8274}"/>
                </a:ext>
              </a:extLst>
            </p:cNvPr>
            <p:cNvSpPr/>
            <p:nvPr/>
          </p:nvSpPr>
          <p:spPr>
            <a:xfrm>
              <a:off x="24473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8" name="Google Shape;11261;p57">
              <a:extLst>
                <a:ext uri="{FF2B5EF4-FFF2-40B4-BE49-F238E27FC236}">
                  <a16:creationId xmlns:a16="http://schemas.microsoft.com/office/drawing/2014/main" id="{1B506A88-AA4A-52BC-7742-E4ED909B3788}"/>
                </a:ext>
              </a:extLst>
            </p:cNvPr>
            <p:cNvSpPr/>
            <p:nvPr/>
          </p:nvSpPr>
          <p:spPr>
            <a:xfrm>
              <a:off x="24473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9" name="Google Shape;11262;p57">
              <a:extLst>
                <a:ext uri="{FF2B5EF4-FFF2-40B4-BE49-F238E27FC236}">
                  <a16:creationId xmlns:a16="http://schemas.microsoft.com/office/drawing/2014/main" id="{B92D184C-DAAD-B9DD-9E96-2991AA38D2C7}"/>
                </a:ext>
              </a:extLst>
            </p:cNvPr>
            <p:cNvSpPr/>
            <p:nvPr/>
          </p:nvSpPr>
          <p:spPr>
            <a:xfrm>
              <a:off x="24473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0" name="Google Shape;11263;p57">
              <a:extLst>
                <a:ext uri="{FF2B5EF4-FFF2-40B4-BE49-F238E27FC236}">
                  <a16:creationId xmlns:a16="http://schemas.microsoft.com/office/drawing/2014/main" id="{ACF160E2-242F-ACCE-A8E0-2683B3985843}"/>
                </a:ext>
              </a:extLst>
            </p:cNvPr>
            <p:cNvSpPr/>
            <p:nvPr/>
          </p:nvSpPr>
          <p:spPr>
            <a:xfrm>
              <a:off x="24473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1" name="Google Shape;11264;p57">
              <a:extLst>
                <a:ext uri="{FF2B5EF4-FFF2-40B4-BE49-F238E27FC236}">
                  <a16:creationId xmlns:a16="http://schemas.microsoft.com/office/drawing/2014/main" id="{7D482095-7CD9-00E9-0F94-31DDE054ADA4}"/>
                </a:ext>
              </a:extLst>
            </p:cNvPr>
            <p:cNvSpPr/>
            <p:nvPr/>
          </p:nvSpPr>
          <p:spPr>
            <a:xfrm>
              <a:off x="2447300" y="12665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2" name="Google Shape;11265;p57">
              <a:extLst>
                <a:ext uri="{FF2B5EF4-FFF2-40B4-BE49-F238E27FC236}">
                  <a16:creationId xmlns:a16="http://schemas.microsoft.com/office/drawing/2014/main" id="{19D06061-C6DB-28E1-D493-F47A62D07520}"/>
                </a:ext>
              </a:extLst>
            </p:cNvPr>
            <p:cNvSpPr/>
            <p:nvPr/>
          </p:nvSpPr>
          <p:spPr>
            <a:xfrm>
              <a:off x="24473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3" name="Google Shape;11266;p57">
              <a:extLst>
                <a:ext uri="{FF2B5EF4-FFF2-40B4-BE49-F238E27FC236}">
                  <a16:creationId xmlns:a16="http://schemas.microsoft.com/office/drawing/2014/main" id="{14136EAE-DACD-3B21-FF46-ADB675033901}"/>
                </a:ext>
              </a:extLst>
            </p:cNvPr>
            <p:cNvSpPr/>
            <p:nvPr/>
          </p:nvSpPr>
          <p:spPr>
            <a:xfrm>
              <a:off x="2447300" y="11143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4" name="Google Shape;11267;p57">
              <a:extLst>
                <a:ext uri="{FF2B5EF4-FFF2-40B4-BE49-F238E27FC236}">
                  <a16:creationId xmlns:a16="http://schemas.microsoft.com/office/drawing/2014/main" id="{216F1DB2-5C39-17DD-FC00-4C408D861EAE}"/>
                </a:ext>
              </a:extLst>
            </p:cNvPr>
            <p:cNvSpPr/>
            <p:nvPr/>
          </p:nvSpPr>
          <p:spPr>
            <a:xfrm>
              <a:off x="24473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5" name="Google Shape;11268;p57">
              <a:extLst>
                <a:ext uri="{FF2B5EF4-FFF2-40B4-BE49-F238E27FC236}">
                  <a16:creationId xmlns:a16="http://schemas.microsoft.com/office/drawing/2014/main" id="{CC7A8B5B-C70D-DB59-57A9-9D45F89A73B7}"/>
                </a:ext>
              </a:extLst>
            </p:cNvPr>
            <p:cNvSpPr/>
            <p:nvPr/>
          </p:nvSpPr>
          <p:spPr>
            <a:xfrm>
              <a:off x="2371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6" name="Google Shape;11269;p57">
              <a:extLst>
                <a:ext uri="{FF2B5EF4-FFF2-40B4-BE49-F238E27FC236}">
                  <a16:creationId xmlns:a16="http://schemas.microsoft.com/office/drawing/2014/main" id="{7BDAE014-0DFE-E96E-784C-F889644ECF89}"/>
                </a:ext>
              </a:extLst>
            </p:cNvPr>
            <p:cNvSpPr/>
            <p:nvPr/>
          </p:nvSpPr>
          <p:spPr>
            <a:xfrm>
              <a:off x="2371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7" name="Google Shape;11270;p57">
              <a:extLst>
                <a:ext uri="{FF2B5EF4-FFF2-40B4-BE49-F238E27FC236}">
                  <a16:creationId xmlns:a16="http://schemas.microsoft.com/office/drawing/2014/main" id="{E7970DAF-6330-45A8-8573-3730D5A2B452}"/>
                </a:ext>
              </a:extLst>
            </p:cNvPr>
            <p:cNvSpPr/>
            <p:nvPr/>
          </p:nvSpPr>
          <p:spPr>
            <a:xfrm>
              <a:off x="2371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8" name="Google Shape;11271;p57">
              <a:extLst>
                <a:ext uri="{FF2B5EF4-FFF2-40B4-BE49-F238E27FC236}">
                  <a16:creationId xmlns:a16="http://schemas.microsoft.com/office/drawing/2014/main" id="{2A75519D-5565-1F72-EF15-72AEC3950E88}"/>
                </a:ext>
              </a:extLst>
            </p:cNvPr>
            <p:cNvSpPr/>
            <p:nvPr/>
          </p:nvSpPr>
          <p:spPr>
            <a:xfrm>
              <a:off x="2371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9" name="Google Shape;11272;p57">
              <a:extLst>
                <a:ext uri="{FF2B5EF4-FFF2-40B4-BE49-F238E27FC236}">
                  <a16:creationId xmlns:a16="http://schemas.microsoft.com/office/drawing/2014/main" id="{18FFC849-1818-3026-F7FB-B3F1BAC8B2AB}"/>
                </a:ext>
              </a:extLst>
            </p:cNvPr>
            <p:cNvSpPr/>
            <p:nvPr/>
          </p:nvSpPr>
          <p:spPr>
            <a:xfrm>
              <a:off x="2371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0" name="Google Shape;11273;p57">
              <a:extLst>
                <a:ext uri="{FF2B5EF4-FFF2-40B4-BE49-F238E27FC236}">
                  <a16:creationId xmlns:a16="http://schemas.microsoft.com/office/drawing/2014/main" id="{908C61D6-7467-24CF-ADC2-73FFC2CCA08C}"/>
                </a:ext>
              </a:extLst>
            </p:cNvPr>
            <p:cNvSpPr/>
            <p:nvPr/>
          </p:nvSpPr>
          <p:spPr>
            <a:xfrm>
              <a:off x="23712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1" name="Google Shape;11274;p57">
              <a:extLst>
                <a:ext uri="{FF2B5EF4-FFF2-40B4-BE49-F238E27FC236}">
                  <a16:creationId xmlns:a16="http://schemas.microsoft.com/office/drawing/2014/main" id="{8DB67448-C443-DE3F-D8CE-A1878EFFCB79}"/>
                </a:ext>
              </a:extLst>
            </p:cNvPr>
            <p:cNvSpPr/>
            <p:nvPr/>
          </p:nvSpPr>
          <p:spPr>
            <a:xfrm>
              <a:off x="23712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2" name="Google Shape;11275;p57">
              <a:extLst>
                <a:ext uri="{FF2B5EF4-FFF2-40B4-BE49-F238E27FC236}">
                  <a16:creationId xmlns:a16="http://schemas.microsoft.com/office/drawing/2014/main" id="{41AF31F4-013C-AA10-7A6B-C013858660E1}"/>
                </a:ext>
              </a:extLst>
            </p:cNvPr>
            <p:cNvSpPr/>
            <p:nvPr/>
          </p:nvSpPr>
          <p:spPr>
            <a:xfrm>
              <a:off x="23712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3" name="Google Shape;11276;p57">
              <a:extLst>
                <a:ext uri="{FF2B5EF4-FFF2-40B4-BE49-F238E27FC236}">
                  <a16:creationId xmlns:a16="http://schemas.microsoft.com/office/drawing/2014/main" id="{3DFCB9AB-5A83-557F-C2D6-98BF4D7F8697}"/>
                </a:ext>
              </a:extLst>
            </p:cNvPr>
            <p:cNvSpPr/>
            <p:nvPr/>
          </p:nvSpPr>
          <p:spPr>
            <a:xfrm>
              <a:off x="237127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4" name="Google Shape;11277;p57">
              <a:extLst>
                <a:ext uri="{FF2B5EF4-FFF2-40B4-BE49-F238E27FC236}">
                  <a16:creationId xmlns:a16="http://schemas.microsoft.com/office/drawing/2014/main" id="{33486E48-2EB8-E2AB-7151-536EEF3A4499}"/>
                </a:ext>
              </a:extLst>
            </p:cNvPr>
            <p:cNvSpPr/>
            <p:nvPr/>
          </p:nvSpPr>
          <p:spPr>
            <a:xfrm>
              <a:off x="22950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5" name="Google Shape;11278;p57">
              <a:extLst>
                <a:ext uri="{FF2B5EF4-FFF2-40B4-BE49-F238E27FC236}">
                  <a16:creationId xmlns:a16="http://schemas.microsoft.com/office/drawing/2014/main" id="{3BF99005-AFB3-2599-99FF-D14B7493BB62}"/>
                </a:ext>
              </a:extLst>
            </p:cNvPr>
            <p:cNvSpPr/>
            <p:nvPr/>
          </p:nvSpPr>
          <p:spPr>
            <a:xfrm>
              <a:off x="22950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6" name="Google Shape;11279;p57">
              <a:extLst>
                <a:ext uri="{FF2B5EF4-FFF2-40B4-BE49-F238E27FC236}">
                  <a16:creationId xmlns:a16="http://schemas.microsoft.com/office/drawing/2014/main" id="{E62F604A-7C51-B81E-8B29-7BE0B3DBF964}"/>
                </a:ext>
              </a:extLst>
            </p:cNvPr>
            <p:cNvSpPr/>
            <p:nvPr/>
          </p:nvSpPr>
          <p:spPr>
            <a:xfrm>
              <a:off x="22950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7" name="Google Shape;11280;p57">
              <a:extLst>
                <a:ext uri="{FF2B5EF4-FFF2-40B4-BE49-F238E27FC236}">
                  <a16:creationId xmlns:a16="http://schemas.microsoft.com/office/drawing/2014/main" id="{7D900993-2E69-112D-B097-B972731CDEB7}"/>
                </a:ext>
              </a:extLst>
            </p:cNvPr>
            <p:cNvSpPr/>
            <p:nvPr/>
          </p:nvSpPr>
          <p:spPr>
            <a:xfrm>
              <a:off x="22950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8" name="Google Shape;11281;p57">
              <a:extLst>
                <a:ext uri="{FF2B5EF4-FFF2-40B4-BE49-F238E27FC236}">
                  <a16:creationId xmlns:a16="http://schemas.microsoft.com/office/drawing/2014/main" id="{B4B7FB7C-85AE-BF65-233E-E5FC0559E534}"/>
                </a:ext>
              </a:extLst>
            </p:cNvPr>
            <p:cNvSpPr/>
            <p:nvPr/>
          </p:nvSpPr>
          <p:spPr>
            <a:xfrm>
              <a:off x="22186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9" name="Google Shape;11282;p57">
              <a:extLst>
                <a:ext uri="{FF2B5EF4-FFF2-40B4-BE49-F238E27FC236}">
                  <a16:creationId xmlns:a16="http://schemas.microsoft.com/office/drawing/2014/main" id="{C6BCC26A-A17A-2322-C1C9-77CE65788E74}"/>
                </a:ext>
              </a:extLst>
            </p:cNvPr>
            <p:cNvSpPr/>
            <p:nvPr/>
          </p:nvSpPr>
          <p:spPr>
            <a:xfrm>
              <a:off x="22186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0" name="Google Shape;11283;p57">
              <a:extLst>
                <a:ext uri="{FF2B5EF4-FFF2-40B4-BE49-F238E27FC236}">
                  <a16:creationId xmlns:a16="http://schemas.microsoft.com/office/drawing/2014/main" id="{60503A86-C053-4155-FBBF-8786D09F268B}"/>
                </a:ext>
              </a:extLst>
            </p:cNvPr>
            <p:cNvSpPr/>
            <p:nvPr/>
          </p:nvSpPr>
          <p:spPr>
            <a:xfrm>
              <a:off x="22186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1" name="Google Shape;11284;p57">
              <a:extLst>
                <a:ext uri="{FF2B5EF4-FFF2-40B4-BE49-F238E27FC236}">
                  <a16:creationId xmlns:a16="http://schemas.microsoft.com/office/drawing/2014/main" id="{599D05D2-9806-F0B1-18D4-5D5A1EDED6E7}"/>
                </a:ext>
              </a:extLst>
            </p:cNvPr>
            <p:cNvSpPr/>
            <p:nvPr/>
          </p:nvSpPr>
          <p:spPr>
            <a:xfrm>
              <a:off x="21424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2" name="Google Shape;11285;p57">
              <a:extLst>
                <a:ext uri="{FF2B5EF4-FFF2-40B4-BE49-F238E27FC236}">
                  <a16:creationId xmlns:a16="http://schemas.microsoft.com/office/drawing/2014/main" id="{60B3F898-F007-5CF7-CF3B-F52B6E46433A}"/>
                </a:ext>
              </a:extLst>
            </p:cNvPr>
            <p:cNvSpPr/>
            <p:nvPr/>
          </p:nvSpPr>
          <p:spPr>
            <a:xfrm>
              <a:off x="214242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3" name="Google Shape;11286;p57">
              <a:extLst>
                <a:ext uri="{FF2B5EF4-FFF2-40B4-BE49-F238E27FC236}">
                  <a16:creationId xmlns:a16="http://schemas.microsoft.com/office/drawing/2014/main" id="{CA2F16F4-5566-8420-C5EA-8420596A706D}"/>
                </a:ext>
              </a:extLst>
            </p:cNvPr>
            <p:cNvSpPr/>
            <p:nvPr/>
          </p:nvSpPr>
          <p:spPr>
            <a:xfrm>
              <a:off x="27519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4" name="Google Shape;11287;p57">
              <a:extLst>
                <a:ext uri="{FF2B5EF4-FFF2-40B4-BE49-F238E27FC236}">
                  <a16:creationId xmlns:a16="http://schemas.microsoft.com/office/drawing/2014/main" id="{033FABE0-6CB9-A9A9-3E8C-5B25A229DCD2}"/>
                </a:ext>
              </a:extLst>
            </p:cNvPr>
            <p:cNvSpPr/>
            <p:nvPr/>
          </p:nvSpPr>
          <p:spPr>
            <a:xfrm>
              <a:off x="2751950" y="35519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5" name="Google Shape;11288;p57">
              <a:extLst>
                <a:ext uri="{FF2B5EF4-FFF2-40B4-BE49-F238E27FC236}">
                  <a16:creationId xmlns:a16="http://schemas.microsoft.com/office/drawing/2014/main" id="{47AC8B54-668D-59EC-9509-1DD2EF766B25}"/>
                </a:ext>
              </a:extLst>
            </p:cNvPr>
            <p:cNvSpPr/>
            <p:nvPr/>
          </p:nvSpPr>
          <p:spPr>
            <a:xfrm>
              <a:off x="2751950" y="3475725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6" name="Google Shape;11289;p57">
              <a:extLst>
                <a:ext uri="{FF2B5EF4-FFF2-40B4-BE49-F238E27FC236}">
                  <a16:creationId xmlns:a16="http://schemas.microsoft.com/office/drawing/2014/main" id="{242912F9-EF33-B581-4337-E6509ADE6E2E}"/>
                </a:ext>
              </a:extLst>
            </p:cNvPr>
            <p:cNvSpPr/>
            <p:nvPr/>
          </p:nvSpPr>
          <p:spPr>
            <a:xfrm>
              <a:off x="2675925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7" name="Google Shape;11290;p57">
              <a:extLst>
                <a:ext uri="{FF2B5EF4-FFF2-40B4-BE49-F238E27FC236}">
                  <a16:creationId xmlns:a16="http://schemas.microsoft.com/office/drawing/2014/main" id="{4C39A359-A2FA-ED58-4017-A88181F8299A}"/>
                </a:ext>
              </a:extLst>
            </p:cNvPr>
            <p:cNvSpPr/>
            <p:nvPr/>
          </p:nvSpPr>
          <p:spPr>
            <a:xfrm>
              <a:off x="26757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8" name="Google Shape;11291;p57">
              <a:extLst>
                <a:ext uri="{FF2B5EF4-FFF2-40B4-BE49-F238E27FC236}">
                  <a16:creationId xmlns:a16="http://schemas.microsoft.com/office/drawing/2014/main" id="{0C15D8A8-D56E-2910-F4D3-FC10A7D21924}"/>
                </a:ext>
              </a:extLst>
            </p:cNvPr>
            <p:cNvSpPr/>
            <p:nvPr/>
          </p:nvSpPr>
          <p:spPr>
            <a:xfrm>
              <a:off x="2675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9" name="Google Shape;11292;p57">
              <a:extLst>
                <a:ext uri="{FF2B5EF4-FFF2-40B4-BE49-F238E27FC236}">
                  <a16:creationId xmlns:a16="http://schemas.microsoft.com/office/drawing/2014/main" id="{D9FEA2D7-473D-041E-74DF-946B67879033}"/>
                </a:ext>
              </a:extLst>
            </p:cNvPr>
            <p:cNvSpPr/>
            <p:nvPr/>
          </p:nvSpPr>
          <p:spPr>
            <a:xfrm>
              <a:off x="2675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0" name="Google Shape;11293;p57">
              <a:extLst>
                <a:ext uri="{FF2B5EF4-FFF2-40B4-BE49-F238E27FC236}">
                  <a16:creationId xmlns:a16="http://schemas.microsoft.com/office/drawing/2014/main" id="{DA20889B-0FCD-7CBA-D4EC-5C1FD644ABEA}"/>
                </a:ext>
              </a:extLst>
            </p:cNvPr>
            <p:cNvSpPr/>
            <p:nvPr/>
          </p:nvSpPr>
          <p:spPr>
            <a:xfrm>
              <a:off x="26759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1" name="Google Shape;11294;p57">
              <a:extLst>
                <a:ext uri="{FF2B5EF4-FFF2-40B4-BE49-F238E27FC236}">
                  <a16:creationId xmlns:a16="http://schemas.microsoft.com/office/drawing/2014/main" id="{E1E95A0E-E185-3808-0D24-999BFCA89B0F}"/>
                </a:ext>
              </a:extLst>
            </p:cNvPr>
            <p:cNvSpPr/>
            <p:nvPr/>
          </p:nvSpPr>
          <p:spPr>
            <a:xfrm>
              <a:off x="26759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2" name="Google Shape;11295;p57">
              <a:extLst>
                <a:ext uri="{FF2B5EF4-FFF2-40B4-BE49-F238E27FC236}">
                  <a16:creationId xmlns:a16="http://schemas.microsoft.com/office/drawing/2014/main" id="{B8F1C775-F8AB-EF9D-9B57-CD09AD343F50}"/>
                </a:ext>
              </a:extLst>
            </p:cNvPr>
            <p:cNvSpPr/>
            <p:nvPr/>
          </p:nvSpPr>
          <p:spPr>
            <a:xfrm>
              <a:off x="259972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3" name="Google Shape;11296;p57">
              <a:extLst>
                <a:ext uri="{FF2B5EF4-FFF2-40B4-BE49-F238E27FC236}">
                  <a16:creationId xmlns:a16="http://schemas.microsoft.com/office/drawing/2014/main" id="{22B0152D-2C91-822A-24F3-100C856F603B}"/>
                </a:ext>
              </a:extLst>
            </p:cNvPr>
            <p:cNvSpPr/>
            <p:nvPr/>
          </p:nvSpPr>
          <p:spPr>
            <a:xfrm>
              <a:off x="2599725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4" name="Google Shape;11297;p57">
              <a:extLst>
                <a:ext uri="{FF2B5EF4-FFF2-40B4-BE49-F238E27FC236}">
                  <a16:creationId xmlns:a16="http://schemas.microsoft.com/office/drawing/2014/main" id="{95A22C16-5C0B-F960-FC08-87E6CACFC88F}"/>
                </a:ext>
              </a:extLst>
            </p:cNvPr>
            <p:cNvSpPr/>
            <p:nvPr/>
          </p:nvSpPr>
          <p:spPr>
            <a:xfrm>
              <a:off x="259972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5" name="Google Shape;11298;p57">
              <a:extLst>
                <a:ext uri="{FF2B5EF4-FFF2-40B4-BE49-F238E27FC236}">
                  <a16:creationId xmlns:a16="http://schemas.microsoft.com/office/drawing/2014/main" id="{CB40298E-06EB-60DB-A027-D3C4A0C6000C}"/>
                </a:ext>
              </a:extLst>
            </p:cNvPr>
            <p:cNvSpPr/>
            <p:nvPr/>
          </p:nvSpPr>
          <p:spPr>
            <a:xfrm>
              <a:off x="259972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6" name="Google Shape;11299;p57">
              <a:extLst>
                <a:ext uri="{FF2B5EF4-FFF2-40B4-BE49-F238E27FC236}">
                  <a16:creationId xmlns:a16="http://schemas.microsoft.com/office/drawing/2014/main" id="{CC3DC381-3265-554F-3420-C4CCD3E4B957}"/>
                </a:ext>
              </a:extLst>
            </p:cNvPr>
            <p:cNvSpPr/>
            <p:nvPr/>
          </p:nvSpPr>
          <p:spPr>
            <a:xfrm>
              <a:off x="259972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7" name="Google Shape;11300;p57">
              <a:extLst>
                <a:ext uri="{FF2B5EF4-FFF2-40B4-BE49-F238E27FC236}">
                  <a16:creationId xmlns:a16="http://schemas.microsoft.com/office/drawing/2014/main" id="{6F2E3E51-24B6-3D03-0662-69A45AB414E3}"/>
                </a:ext>
              </a:extLst>
            </p:cNvPr>
            <p:cNvSpPr/>
            <p:nvPr/>
          </p:nvSpPr>
          <p:spPr>
            <a:xfrm>
              <a:off x="259972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8" name="Google Shape;11301;p57">
              <a:extLst>
                <a:ext uri="{FF2B5EF4-FFF2-40B4-BE49-F238E27FC236}">
                  <a16:creationId xmlns:a16="http://schemas.microsoft.com/office/drawing/2014/main" id="{2BC8347F-5DF1-6892-A189-231932039559}"/>
                </a:ext>
              </a:extLst>
            </p:cNvPr>
            <p:cNvSpPr/>
            <p:nvPr/>
          </p:nvSpPr>
          <p:spPr>
            <a:xfrm>
              <a:off x="252350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9" name="Google Shape;11302;p57">
              <a:extLst>
                <a:ext uri="{FF2B5EF4-FFF2-40B4-BE49-F238E27FC236}">
                  <a16:creationId xmlns:a16="http://schemas.microsoft.com/office/drawing/2014/main" id="{313691B3-369E-0417-3DE5-8F726B165F1D}"/>
                </a:ext>
              </a:extLst>
            </p:cNvPr>
            <p:cNvSpPr/>
            <p:nvPr/>
          </p:nvSpPr>
          <p:spPr>
            <a:xfrm>
              <a:off x="252350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0" name="Google Shape;11303;p57">
              <a:extLst>
                <a:ext uri="{FF2B5EF4-FFF2-40B4-BE49-F238E27FC236}">
                  <a16:creationId xmlns:a16="http://schemas.microsoft.com/office/drawing/2014/main" id="{4B255746-FD80-94AE-B72D-79F36C72AE79}"/>
                </a:ext>
              </a:extLst>
            </p:cNvPr>
            <p:cNvSpPr/>
            <p:nvPr/>
          </p:nvSpPr>
          <p:spPr>
            <a:xfrm>
              <a:off x="25235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1" name="Google Shape;11304;p57">
              <a:extLst>
                <a:ext uri="{FF2B5EF4-FFF2-40B4-BE49-F238E27FC236}">
                  <a16:creationId xmlns:a16="http://schemas.microsoft.com/office/drawing/2014/main" id="{4CD0362C-C225-F612-0FE3-04622181FBD4}"/>
                </a:ext>
              </a:extLst>
            </p:cNvPr>
            <p:cNvSpPr/>
            <p:nvPr/>
          </p:nvSpPr>
          <p:spPr>
            <a:xfrm>
              <a:off x="25235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2" name="Google Shape;11305;p57">
              <a:extLst>
                <a:ext uri="{FF2B5EF4-FFF2-40B4-BE49-F238E27FC236}">
                  <a16:creationId xmlns:a16="http://schemas.microsoft.com/office/drawing/2014/main" id="{295FA6EA-C349-C2D2-5B4F-E29E05C1FE83}"/>
                </a:ext>
              </a:extLst>
            </p:cNvPr>
            <p:cNvSpPr/>
            <p:nvPr/>
          </p:nvSpPr>
          <p:spPr>
            <a:xfrm>
              <a:off x="2523500" y="362795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3" name="Google Shape;11306;p57">
              <a:extLst>
                <a:ext uri="{FF2B5EF4-FFF2-40B4-BE49-F238E27FC236}">
                  <a16:creationId xmlns:a16="http://schemas.microsoft.com/office/drawing/2014/main" id="{170D68E0-DA0E-3995-9007-2319831489A4}"/>
                </a:ext>
              </a:extLst>
            </p:cNvPr>
            <p:cNvSpPr/>
            <p:nvPr/>
          </p:nvSpPr>
          <p:spPr>
            <a:xfrm>
              <a:off x="25235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4" name="Google Shape;11307;p57">
              <a:extLst>
                <a:ext uri="{FF2B5EF4-FFF2-40B4-BE49-F238E27FC236}">
                  <a16:creationId xmlns:a16="http://schemas.microsoft.com/office/drawing/2014/main" id="{913A519D-29C1-9756-2042-F3C15E66A769}"/>
                </a:ext>
              </a:extLst>
            </p:cNvPr>
            <p:cNvSpPr/>
            <p:nvPr/>
          </p:nvSpPr>
          <p:spPr>
            <a:xfrm>
              <a:off x="25235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5" name="Google Shape;11308;p57">
              <a:extLst>
                <a:ext uri="{FF2B5EF4-FFF2-40B4-BE49-F238E27FC236}">
                  <a16:creationId xmlns:a16="http://schemas.microsoft.com/office/drawing/2014/main" id="{75746B29-33A8-11F4-7A64-FC38A7D40D99}"/>
                </a:ext>
              </a:extLst>
            </p:cNvPr>
            <p:cNvSpPr/>
            <p:nvPr/>
          </p:nvSpPr>
          <p:spPr>
            <a:xfrm>
              <a:off x="25235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6" name="Google Shape;11309;p57">
              <a:extLst>
                <a:ext uri="{FF2B5EF4-FFF2-40B4-BE49-F238E27FC236}">
                  <a16:creationId xmlns:a16="http://schemas.microsoft.com/office/drawing/2014/main" id="{C9756215-13C5-2A6D-32D5-277EFF097AAA}"/>
                </a:ext>
              </a:extLst>
            </p:cNvPr>
            <p:cNvSpPr/>
            <p:nvPr/>
          </p:nvSpPr>
          <p:spPr>
            <a:xfrm>
              <a:off x="2447300" y="40852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7" name="Google Shape;11310;p57">
              <a:extLst>
                <a:ext uri="{FF2B5EF4-FFF2-40B4-BE49-F238E27FC236}">
                  <a16:creationId xmlns:a16="http://schemas.microsoft.com/office/drawing/2014/main" id="{269E8EF4-0BFB-5B10-7582-2A03DEE9AAEE}"/>
                </a:ext>
              </a:extLst>
            </p:cNvPr>
            <p:cNvSpPr/>
            <p:nvPr/>
          </p:nvSpPr>
          <p:spPr>
            <a:xfrm>
              <a:off x="2447300" y="4009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8" name="Google Shape;11311;p57">
              <a:extLst>
                <a:ext uri="{FF2B5EF4-FFF2-40B4-BE49-F238E27FC236}">
                  <a16:creationId xmlns:a16="http://schemas.microsoft.com/office/drawing/2014/main" id="{4B93A318-076A-F067-F69A-C9C0C22EB8AE}"/>
                </a:ext>
              </a:extLst>
            </p:cNvPr>
            <p:cNvSpPr/>
            <p:nvPr/>
          </p:nvSpPr>
          <p:spPr>
            <a:xfrm>
              <a:off x="2447300" y="3932800"/>
              <a:ext cx="62200" cy="53475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9" name="Google Shape;11312;p57">
              <a:extLst>
                <a:ext uri="{FF2B5EF4-FFF2-40B4-BE49-F238E27FC236}">
                  <a16:creationId xmlns:a16="http://schemas.microsoft.com/office/drawing/2014/main" id="{81FF7635-35A8-8318-1C6D-6B5489D2D407}"/>
                </a:ext>
              </a:extLst>
            </p:cNvPr>
            <p:cNvSpPr/>
            <p:nvPr/>
          </p:nvSpPr>
          <p:spPr>
            <a:xfrm>
              <a:off x="2447300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0" name="Google Shape;11313;p57">
              <a:extLst>
                <a:ext uri="{FF2B5EF4-FFF2-40B4-BE49-F238E27FC236}">
                  <a16:creationId xmlns:a16="http://schemas.microsoft.com/office/drawing/2014/main" id="{A6EB92B8-6DDA-7FEC-35D8-455210DAEFFE}"/>
                </a:ext>
              </a:extLst>
            </p:cNvPr>
            <p:cNvSpPr/>
            <p:nvPr/>
          </p:nvSpPr>
          <p:spPr>
            <a:xfrm>
              <a:off x="2447300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1" name="Google Shape;11314;p57">
              <a:extLst>
                <a:ext uri="{FF2B5EF4-FFF2-40B4-BE49-F238E27FC236}">
                  <a16:creationId xmlns:a16="http://schemas.microsoft.com/office/drawing/2014/main" id="{1ED1CDC3-126F-D4A2-C0C2-D947A8F336A9}"/>
                </a:ext>
              </a:extLst>
            </p:cNvPr>
            <p:cNvSpPr/>
            <p:nvPr/>
          </p:nvSpPr>
          <p:spPr>
            <a:xfrm>
              <a:off x="2447300" y="37041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2" name="Google Shape;11315;p57">
              <a:extLst>
                <a:ext uri="{FF2B5EF4-FFF2-40B4-BE49-F238E27FC236}">
                  <a16:creationId xmlns:a16="http://schemas.microsoft.com/office/drawing/2014/main" id="{30663810-BB14-FB2F-61FD-C9029B26A336}"/>
                </a:ext>
              </a:extLst>
            </p:cNvPr>
            <p:cNvSpPr/>
            <p:nvPr/>
          </p:nvSpPr>
          <p:spPr>
            <a:xfrm>
              <a:off x="2447300" y="36279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3" name="Google Shape;11316;p57">
              <a:extLst>
                <a:ext uri="{FF2B5EF4-FFF2-40B4-BE49-F238E27FC236}">
                  <a16:creationId xmlns:a16="http://schemas.microsoft.com/office/drawing/2014/main" id="{3A499D1C-B095-D51E-494E-69F92B1FC94A}"/>
                </a:ext>
              </a:extLst>
            </p:cNvPr>
            <p:cNvSpPr/>
            <p:nvPr/>
          </p:nvSpPr>
          <p:spPr>
            <a:xfrm>
              <a:off x="2447300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4" name="Google Shape;11317;p57">
              <a:extLst>
                <a:ext uri="{FF2B5EF4-FFF2-40B4-BE49-F238E27FC236}">
                  <a16:creationId xmlns:a16="http://schemas.microsoft.com/office/drawing/2014/main" id="{276BE865-7239-C702-89AA-34581D33E183}"/>
                </a:ext>
              </a:extLst>
            </p:cNvPr>
            <p:cNvSpPr/>
            <p:nvPr/>
          </p:nvSpPr>
          <p:spPr>
            <a:xfrm>
              <a:off x="2447300" y="34757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5" name="Google Shape;11318;p57">
              <a:extLst>
                <a:ext uri="{FF2B5EF4-FFF2-40B4-BE49-F238E27FC236}">
                  <a16:creationId xmlns:a16="http://schemas.microsoft.com/office/drawing/2014/main" id="{2CC83AFA-1F64-4E7E-51C1-B0F6A143E605}"/>
                </a:ext>
              </a:extLst>
            </p:cNvPr>
            <p:cNvSpPr/>
            <p:nvPr/>
          </p:nvSpPr>
          <p:spPr>
            <a:xfrm>
              <a:off x="2447300" y="33995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6" name="Google Shape;11319;p57">
              <a:extLst>
                <a:ext uri="{FF2B5EF4-FFF2-40B4-BE49-F238E27FC236}">
                  <a16:creationId xmlns:a16="http://schemas.microsoft.com/office/drawing/2014/main" id="{28565638-984A-04B9-EAFD-D5A254050D8B}"/>
                </a:ext>
              </a:extLst>
            </p:cNvPr>
            <p:cNvSpPr/>
            <p:nvPr/>
          </p:nvSpPr>
          <p:spPr>
            <a:xfrm>
              <a:off x="2447300" y="332330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7" name="Google Shape;11320;p57">
              <a:extLst>
                <a:ext uri="{FF2B5EF4-FFF2-40B4-BE49-F238E27FC236}">
                  <a16:creationId xmlns:a16="http://schemas.microsoft.com/office/drawing/2014/main" id="{8ED0191D-EA74-C164-15AE-06004E082C05}"/>
                </a:ext>
              </a:extLst>
            </p:cNvPr>
            <p:cNvSpPr/>
            <p:nvPr/>
          </p:nvSpPr>
          <p:spPr>
            <a:xfrm>
              <a:off x="237127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8" name="Google Shape;11321;p57">
              <a:extLst>
                <a:ext uri="{FF2B5EF4-FFF2-40B4-BE49-F238E27FC236}">
                  <a16:creationId xmlns:a16="http://schemas.microsoft.com/office/drawing/2014/main" id="{A7660364-7F03-24D9-2483-E542DD410C39}"/>
                </a:ext>
              </a:extLst>
            </p:cNvPr>
            <p:cNvSpPr/>
            <p:nvPr/>
          </p:nvSpPr>
          <p:spPr>
            <a:xfrm>
              <a:off x="237127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9" name="Google Shape;11322;p57">
              <a:extLst>
                <a:ext uri="{FF2B5EF4-FFF2-40B4-BE49-F238E27FC236}">
                  <a16:creationId xmlns:a16="http://schemas.microsoft.com/office/drawing/2014/main" id="{42F64316-537F-EE5C-3898-6B57E0959CCB}"/>
                </a:ext>
              </a:extLst>
            </p:cNvPr>
            <p:cNvSpPr/>
            <p:nvPr/>
          </p:nvSpPr>
          <p:spPr>
            <a:xfrm>
              <a:off x="2371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0" name="Google Shape;11323;p57">
              <a:extLst>
                <a:ext uri="{FF2B5EF4-FFF2-40B4-BE49-F238E27FC236}">
                  <a16:creationId xmlns:a16="http://schemas.microsoft.com/office/drawing/2014/main" id="{0B47293D-A696-6D5B-AD5D-9542ABF6BF81}"/>
                </a:ext>
              </a:extLst>
            </p:cNvPr>
            <p:cNvSpPr/>
            <p:nvPr/>
          </p:nvSpPr>
          <p:spPr>
            <a:xfrm>
              <a:off x="2371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1" name="Google Shape;11324;p57">
              <a:extLst>
                <a:ext uri="{FF2B5EF4-FFF2-40B4-BE49-F238E27FC236}">
                  <a16:creationId xmlns:a16="http://schemas.microsoft.com/office/drawing/2014/main" id="{D507FC4B-9781-9A36-7D3D-3C485D64A360}"/>
                </a:ext>
              </a:extLst>
            </p:cNvPr>
            <p:cNvSpPr/>
            <p:nvPr/>
          </p:nvSpPr>
          <p:spPr>
            <a:xfrm>
              <a:off x="237107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2" name="Google Shape;11325;p57">
              <a:extLst>
                <a:ext uri="{FF2B5EF4-FFF2-40B4-BE49-F238E27FC236}">
                  <a16:creationId xmlns:a16="http://schemas.microsoft.com/office/drawing/2014/main" id="{9926246B-5FA7-78FF-F734-AF501D2BDE3D}"/>
                </a:ext>
              </a:extLst>
            </p:cNvPr>
            <p:cNvSpPr/>
            <p:nvPr/>
          </p:nvSpPr>
          <p:spPr>
            <a:xfrm>
              <a:off x="237107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3" name="Google Shape;11326;p57">
              <a:extLst>
                <a:ext uri="{FF2B5EF4-FFF2-40B4-BE49-F238E27FC236}">
                  <a16:creationId xmlns:a16="http://schemas.microsoft.com/office/drawing/2014/main" id="{C88D3C27-B17F-CF50-F539-A53686FFB8FE}"/>
                </a:ext>
              </a:extLst>
            </p:cNvPr>
            <p:cNvSpPr/>
            <p:nvPr/>
          </p:nvSpPr>
          <p:spPr>
            <a:xfrm>
              <a:off x="237107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4" name="Google Shape;11327;p57">
              <a:extLst>
                <a:ext uri="{FF2B5EF4-FFF2-40B4-BE49-F238E27FC236}">
                  <a16:creationId xmlns:a16="http://schemas.microsoft.com/office/drawing/2014/main" id="{62F98F10-F448-A88B-7A63-92811E0782A1}"/>
                </a:ext>
              </a:extLst>
            </p:cNvPr>
            <p:cNvSpPr/>
            <p:nvPr/>
          </p:nvSpPr>
          <p:spPr>
            <a:xfrm>
              <a:off x="237127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5" name="Google Shape;11328;p57">
              <a:extLst>
                <a:ext uri="{FF2B5EF4-FFF2-40B4-BE49-F238E27FC236}">
                  <a16:creationId xmlns:a16="http://schemas.microsoft.com/office/drawing/2014/main" id="{074A2DBC-0958-77D2-232C-B09725B716BC}"/>
                </a:ext>
              </a:extLst>
            </p:cNvPr>
            <p:cNvSpPr/>
            <p:nvPr/>
          </p:nvSpPr>
          <p:spPr>
            <a:xfrm>
              <a:off x="237127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6" name="Google Shape;11329;p57">
              <a:extLst>
                <a:ext uri="{FF2B5EF4-FFF2-40B4-BE49-F238E27FC236}">
                  <a16:creationId xmlns:a16="http://schemas.microsoft.com/office/drawing/2014/main" id="{A0589454-232C-8D11-229E-F8B7B5A9B543}"/>
                </a:ext>
              </a:extLst>
            </p:cNvPr>
            <p:cNvSpPr/>
            <p:nvPr/>
          </p:nvSpPr>
          <p:spPr>
            <a:xfrm>
              <a:off x="237107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7" name="Google Shape;11330;p57">
              <a:extLst>
                <a:ext uri="{FF2B5EF4-FFF2-40B4-BE49-F238E27FC236}">
                  <a16:creationId xmlns:a16="http://schemas.microsoft.com/office/drawing/2014/main" id="{F7189887-1890-2A51-5573-929A7C4FADF8}"/>
                </a:ext>
              </a:extLst>
            </p:cNvPr>
            <p:cNvSpPr/>
            <p:nvPr/>
          </p:nvSpPr>
          <p:spPr>
            <a:xfrm>
              <a:off x="23710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8" name="Google Shape;11331;p57">
              <a:extLst>
                <a:ext uri="{FF2B5EF4-FFF2-40B4-BE49-F238E27FC236}">
                  <a16:creationId xmlns:a16="http://schemas.microsoft.com/office/drawing/2014/main" id="{88544932-0022-6338-761F-FB1505800732}"/>
                </a:ext>
              </a:extLst>
            </p:cNvPr>
            <p:cNvSpPr/>
            <p:nvPr/>
          </p:nvSpPr>
          <p:spPr>
            <a:xfrm>
              <a:off x="23710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9" name="Google Shape;11332;p57">
              <a:extLst>
                <a:ext uri="{FF2B5EF4-FFF2-40B4-BE49-F238E27FC236}">
                  <a16:creationId xmlns:a16="http://schemas.microsoft.com/office/drawing/2014/main" id="{3ECA958C-7780-7558-8F3A-CB9D9A418711}"/>
                </a:ext>
              </a:extLst>
            </p:cNvPr>
            <p:cNvSpPr/>
            <p:nvPr/>
          </p:nvSpPr>
          <p:spPr>
            <a:xfrm>
              <a:off x="23710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0" name="Google Shape;11333;p57">
              <a:extLst>
                <a:ext uri="{FF2B5EF4-FFF2-40B4-BE49-F238E27FC236}">
                  <a16:creationId xmlns:a16="http://schemas.microsoft.com/office/drawing/2014/main" id="{663912A4-CB68-3489-6C21-1F95929A5F36}"/>
                </a:ext>
              </a:extLst>
            </p:cNvPr>
            <p:cNvSpPr/>
            <p:nvPr/>
          </p:nvSpPr>
          <p:spPr>
            <a:xfrm>
              <a:off x="23710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1" name="Google Shape;11334;p57">
              <a:extLst>
                <a:ext uri="{FF2B5EF4-FFF2-40B4-BE49-F238E27FC236}">
                  <a16:creationId xmlns:a16="http://schemas.microsoft.com/office/drawing/2014/main" id="{FDFE44CE-F6EF-9609-9963-DBFCD802BE9C}"/>
                </a:ext>
              </a:extLst>
            </p:cNvPr>
            <p:cNvSpPr/>
            <p:nvPr/>
          </p:nvSpPr>
          <p:spPr>
            <a:xfrm>
              <a:off x="2295075" y="43136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2" name="Google Shape;11335;p57">
              <a:extLst>
                <a:ext uri="{FF2B5EF4-FFF2-40B4-BE49-F238E27FC236}">
                  <a16:creationId xmlns:a16="http://schemas.microsoft.com/office/drawing/2014/main" id="{CA0E8248-3DA8-400B-7DCB-821F8EA2A364}"/>
                </a:ext>
              </a:extLst>
            </p:cNvPr>
            <p:cNvSpPr/>
            <p:nvPr/>
          </p:nvSpPr>
          <p:spPr>
            <a:xfrm>
              <a:off x="2295075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3" name="Google Shape;11336;p57">
              <a:extLst>
                <a:ext uri="{FF2B5EF4-FFF2-40B4-BE49-F238E27FC236}">
                  <a16:creationId xmlns:a16="http://schemas.microsoft.com/office/drawing/2014/main" id="{D25EEC55-37F8-3789-5EF5-30C94281A632}"/>
                </a:ext>
              </a:extLst>
            </p:cNvPr>
            <p:cNvSpPr/>
            <p:nvPr/>
          </p:nvSpPr>
          <p:spPr>
            <a:xfrm>
              <a:off x="2295075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4" name="Google Shape;11337;p57">
              <a:extLst>
                <a:ext uri="{FF2B5EF4-FFF2-40B4-BE49-F238E27FC236}">
                  <a16:creationId xmlns:a16="http://schemas.microsoft.com/office/drawing/2014/main" id="{8AA7B344-5560-5A48-0AC6-94E1DDEB35F7}"/>
                </a:ext>
              </a:extLst>
            </p:cNvPr>
            <p:cNvSpPr/>
            <p:nvPr/>
          </p:nvSpPr>
          <p:spPr>
            <a:xfrm>
              <a:off x="2295075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5" name="Google Shape;11338;p57">
              <a:extLst>
                <a:ext uri="{FF2B5EF4-FFF2-40B4-BE49-F238E27FC236}">
                  <a16:creationId xmlns:a16="http://schemas.microsoft.com/office/drawing/2014/main" id="{A241B906-411D-AC58-B186-7DD409A26F64}"/>
                </a:ext>
              </a:extLst>
            </p:cNvPr>
            <p:cNvSpPr/>
            <p:nvPr/>
          </p:nvSpPr>
          <p:spPr>
            <a:xfrm>
              <a:off x="2295075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6" name="Google Shape;11339;p57">
              <a:extLst>
                <a:ext uri="{FF2B5EF4-FFF2-40B4-BE49-F238E27FC236}">
                  <a16:creationId xmlns:a16="http://schemas.microsoft.com/office/drawing/2014/main" id="{F76839DE-34BF-CF55-D187-B7D94E300F30}"/>
                </a:ext>
              </a:extLst>
            </p:cNvPr>
            <p:cNvSpPr/>
            <p:nvPr/>
          </p:nvSpPr>
          <p:spPr>
            <a:xfrm>
              <a:off x="229485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7" name="Google Shape;11340;p57">
              <a:extLst>
                <a:ext uri="{FF2B5EF4-FFF2-40B4-BE49-F238E27FC236}">
                  <a16:creationId xmlns:a16="http://schemas.microsoft.com/office/drawing/2014/main" id="{5F92A331-E306-2769-39C9-8DFF70446665}"/>
                </a:ext>
              </a:extLst>
            </p:cNvPr>
            <p:cNvSpPr/>
            <p:nvPr/>
          </p:nvSpPr>
          <p:spPr>
            <a:xfrm>
              <a:off x="229507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8" name="Google Shape;11341;p57">
              <a:extLst>
                <a:ext uri="{FF2B5EF4-FFF2-40B4-BE49-F238E27FC236}">
                  <a16:creationId xmlns:a16="http://schemas.microsoft.com/office/drawing/2014/main" id="{8ED7AB41-DEBF-0B9B-ACF9-5774AA0ADD66}"/>
                </a:ext>
              </a:extLst>
            </p:cNvPr>
            <p:cNvSpPr/>
            <p:nvPr/>
          </p:nvSpPr>
          <p:spPr>
            <a:xfrm>
              <a:off x="2294850" y="3780375"/>
              <a:ext cx="62625" cy="53475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9" name="Google Shape;11342;p57">
              <a:extLst>
                <a:ext uri="{FF2B5EF4-FFF2-40B4-BE49-F238E27FC236}">
                  <a16:creationId xmlns:a16="http://schemas.microsoft.com/office/drawing/2014/main" id="{9F5155A9-9C55-50EC-D57E-7F421FDF72C1}"/>
                </a:ext>
              </a:extLst>
            </p:cNvPr>
            <p:cNvSpPr/>
            <p:nvPr/>
          </p:nvSpPr>
          <p:spPr>
            <a:xfrm>
              <a:off x="229507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0" name="Google Shape;11343;p57">
              <a:extLst>
                <a:ext uri="{FF2B5EF4-FFF2-40B4-BE49-F238E27FC236}">
                  <a16:creationId xmlns:a16="http://schemas.microsoft.com/office/drawing/2014/main" id="{95BA12D2-EE02-2B11-18DA-B14493C10D10}"/>
                </a:ext>
              </a:extLst>
            </p:cNvPr>
            <p:cNvSpPr/>
            <p:nvPr/>
          </p:nvSpPr>
          <p:spPr>
            <a:xfrm>
              <a:off x="229507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1" name="Google Shape;11344;p57">
              <a:extLst>
                <a:ext uri="{FF2B5EF4-FFF2-40B4-BE49-F238E27FC236}">
                  <a16:creationId xmlns:a16="http://schemas.microsoft.com/office/drawing/2014/main" id="{7A44C7DF-3908-1364-EE71-0DB6CB72C4FA}"/>
                </a:ext>
              </a:extLst>
            </p:cNvPr>
            <p:cNvSpPr/>
            <p:nvPr/>
          </p:nvSpPr>
          <p:spPr>
            <a:xfrm>
              <a:off x="229507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2" name="Google Shape;11345;p57">
              <a:extLst>
                <a:ext uri="{FF2B5EF4-FFF2-40B4-BE49-F238E27FC236}">
                  <a16:creationId xmlns:a16="http://schemas.microsoft.com/office/drawing/2014/main" id="{EB6066D7-9A24-25C0-F5B7-22C0A3279FD4}"/>
                </a:ext>
              </a:extLst>
            </p:cNvPr>
            <p:cNvSpPr/>
            <p:nvPr/>
          </p:nvSpPr>
          <p:spPr>
            <a:xfrm>
              <a:off x="229507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3" name="Google Shape;11346;p57">
              <a:extLst>
                <a:ext uri="{FF2B5EF4-FFF2-40B4-BE49-F238E27FC236}">
                  <a16:creationId xmlns:a16="http://schemas.microsoft.com/office/drawing/2014/main" id="{D77294AE-F35B-C9B2-4177-EE614C8D0350}"/>
                </a:ext>
              </a:extLst>
            </p:cNvPr>
            <p:cNvSpPr/>
            <p:nvPr/>
          </p:nvSpPr>
          <p:spPr>
            <a:xfrm>
              <a:off x="2295075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4" name="Google Shape;11347;p57">
              <a:extLst>
                <a:ext uri="{FF2B5EF4-FFF2-40B4-BE49-F238E27FC236}">
                  <a16:creationId xmlns:a16="http://schemas.microsoft.com/office/drawing/2014/main" id="{75ACF90B-D1FC-B15D-E840-4C72703E1676}"/>
                </a:ext>
              </a:extLst>
            </p:cNvPr>
            <p:cNvSpPr/>
            <p:nvPr/>
          </p:nvSpPr>
          <p:spPr>
            <a:xfrm>
              <a:off x="22949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5" name="Google Shape;11348;p57">
              <a:extLst>
                <a:ext uri="{FF2B5EF4-FFF2-40B4-BE49-F238E27FC236}">
                  <a16:creationId xmlns:a16="http://schemas.microsoft.com/office/drawing/2014/main" id="{91A556F4-D226-EDB4-A01D-92DEC1C078C0}"/>
                </a:ext>
              </a:extLst>
            </p:cNvPr>
            <p:cNvSpPr/>
            <p:nvPr/>
          </p:nvSpPr>
          <p:spPr>
            <a:xfrm>
              <a:off x="229492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6" name="Google Shape;11349;p57">
              <a:extLst>
                <a:ext uri="{FF2B5EF4-FFF2-40B4-BE49-F238E27FC236}">
                  <a16:creationId xmlns:a16="http://schemas.microsoft.com/office/drawing/2014/main" id="{CA66D758-EBE2-B020-6475-4BB43859407C}"/>
                </a:ext>
              </a:extLst>
            </p:cNvPr>
            <p:cNvSpPr/>
            <p:nvPr/>
          </p:nvSpPr>
          <p:spPr>
            <a:xfrm>
              <a:off x="2295075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7" name="Google Shape;11350;p57">
              <a:extLst>
                <a:ext uri="{FF2B5EF4-FFF2-40B4-BE49-F238E27FC236}">
                  <a16:creationId xmlns:a16="http://schemas.microsoft.com/office/drawing/2014/main" id="{35AC4905-FCD6-1EBF-E1CE-A3D1FC4AB212}"/>
                </a:ext>
              </a:extLst>
            </p:cNvPr>
            <p:cNvSpPr/>
            <p:nvPr/>
          </p:nvSpPr>
          <p:spPr>
            <a:xfrm>
              <a:off x="22950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8" name="Google Shape;11351;p57">
              <a:extLst>
                <a:ext uri="{FF2B5EF4-FFF2-40B4-BE49-F238E27FC236}">
                  <a16:creationId xmlns:a16="http://schemas.microsoft.com/office/drawing/2014/main" id="{8FF82432-7D01-D217-3807-BC61287459D2}"/>
                </a:ext>
              </a:extLst>
            </p:cNvPr>
            <p:cNvSpPr/>
            <p:nvPr/>
          </p:nvSpPr>
          <p:spPr>
            <a:xfrm>
              <a:off x="22186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9" name="Google Shape;11352;p57">
              <a:extLst>
                <a:ext uri="{FF2B5EF4-FFF2-40B4-BE49-F238E27FC236}">
                  <a16:creationId xmlns:a16="http://schemas.microsoft.com/office/drawing/2014/main" id="{20AD1576-5B4A-B1C9-187A-A9137E673AB5}"/>
                </a:ext>
              </a:extLst>
            </p:cNvPr>
            <p:cNvSpPr/>
            <p:nvPr/>
          </p:nvSpPr>
          <p:spPr>
            <a:xfrm>
              <a:off x="2218650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0" name="Google Shape;11353;p57">
              <a:extLst>
                <a:ext uri="{FF2B5EF4-FFF2-40B4-BE49-F238E27FC236}">
                  <a16:creationId xmlns:a16="http://schemas.microsoft.com/office/drawing/2014/main" id="{F00EEDE3-42FE-1790-F7E9-1E434AD8F7C6}"/>
                </a:ext>
              </a:extLst>
            </p:cNvPr>
            <p:cNvSpPr/>
            <p:nvPr/>
          </p:nvSpPr>
          <p:spPr>
            <a:xfrm>
              <a:off x="2218650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1" name="Google Shape;11354;p57">
              <a:extLst>
                <a:ext uri="{FF2B5EF4-FFF2-40B4-BE49-F238E27FC236}">
                  <a16:creationId xmlns:a16="http://schemas.microsoft.com/office/drawing/2014/main" id="{4E9FE272-C4CF-1798-06E7-9817254D64A2}"/>
                </a:ext>
              </a:extLst>
            </p:cNvPr>
            <p:cNvSpPr/>
            <p:nvPr/>
          </p:nvSpPr>
          <p:spPr>
            <a:xfrm>
              <a:off x="2218650" y="41614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2" name="Google Shape;11355;p57">
              <a:extLst>
                <a:ext uri="{FF2B5EF4-FFF2-40B4-BE49-F238E27FC236}">
                  <a16:creationId xmlns:a16="http://schemas.microsoft.com/office/drawing/2014/main" id="{47A85B22-A510-ED1B-D630-9CF7D95F6464}"/>
                </a:ext>
              </a:extLst>
            </p:cNvPr>
            <p:cNvSpPr/>
            <p:nvPr/>
          </p:nvSpPr>
          <p:spPr>
            <a:xfrm>
              <a:off x="22186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3" name="Google Shape;11356;p57">
              <a:extLst>
                <a:ext uri="{FF2B5EF4-FFF2-40B4-BE49-F238E27FC236}">
                  <a16:creationId xmlns:a16="http://schemas.microsoft.com/office/drawing/2014/main" id="{6CE71CF2-5CE7-D3DF-D1FD-DF752949D69B}"/>
                </a:ext>
              </a:extLst>
            </p:cNvPr>
            <p:cNvSpPr/>
            <p:nvPr/>
          </p:nvSpPr>
          <p:spPr>
            <a:xfrm>
              <a:off x="22186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4" name="Google Shape;11357;p57">
              <a:extLst>
                <a:ext uri="{FF2B5EF4-FFF2-40B4-BE49-F238E27FC236}">
                  <a16:creationId xmlns:a16="http://schemas.microsoft.com/office/drawing/2014/main" id="{4E83CB74-D32F-19DA-E94A-3CBD31588EB2}"/>
                </a:ext>
              </a:extLst>
            </p:cNvPr>
            <p:cNvSpPr/>
            <p:nvPr/>
          </p:nvSpPr>
          <p:spPr>
            <a:xfrm>
              <a:off x="221865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5" name="Google Shape;11358;p57">
              <a:extLst>
                <a:ext uri="{FF2B5EF4-FFF2-40B4-BE49-F238E27FC236}">
                  <a16:creationId xmlns:a16="http://schemas.microsoft.com/office/drawing/2014/main" id="{C18C4DBE-1669-9F22-D908-1B6AE7913A2E}"/>
                </a:ext>
              </a:extLst>
            </p:cNvPr>
            <p:cNvSpPr/>
            <p:nvPr/>
          </p:nvSpPr>
          <p:spPr>
            <a:xfrm>
              <a:off x="221865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6" name="Google Shape;11359;p57">
              <a:extLst>
                <a:ext uri="{FF2B5EF4-FFF2-40B4-BE49-F238E27FC236}">
                  <a16:creationId xmlns:a16="http://schemas.microsoft.com/office/drawing/2014/main" id="{27DBE14C-52D0-EDF3-4E12-2FE1CE95C1F7}"/>
                </a:ext>
              </a:extLst>
            </p:cNvPr>
            <p:cNvSpPr/>
            <p:nvPr/>
          </p:nvSpPr>
          <p:spPr>
            <a:xfrm>
              <a:off x="221865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7" name="Google Shape;11360;p57">
              <a:extLst>
                <a:ext uri="{FF2B5EF4-FFF2-40B4-BE49-F238E27FC236}">
                  <a16:creationId xmlns:a16="http://schemas.microsoft.com/office/drawing/2014/main" id="{8A65B3C2-6DAE-2DB4-0D6F-610E1D6591BC}"/>
                </a:ext>
              </a:extLst>
            </p:cNvPr>
            <p:cNvSpPr/>
            <p:nvPr/>
          </p:nvSpPr>
          <p:spPr>
            <a:xfrm>
              <a:off x="22186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8" name="Google Shape;11361;p57">
              <a:extLst>
                <a:ext uri="{FF2B5EF4-FFF2-40B4-BE49-F238E27FC236}">
                  <a16:creationId xmlns:a16="http://schemas.microsoft.com/office/drawing/2014/main" id="{4E8D7F15-FDD3-6486-D923-141BDEC10FF3}"/>
                </a:ext>
              </a:extLst>
            </p:cNvPr>
            <p:cNvSpPr/>
            <p:nvPr/>
          </p:nvSpPr>
          <p:spPr>
            <a:xfrm>
              <a:off x="22186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9" name="Google Shape;11362;p57">
              <a:extLst>
                <a:ext uri="{FF2B5EF4-FFF2-40B4-BE49-F238E27FC236}">
                  <a16:creationId xmlns:a16="http://schemas.microsoft.com/office/drawing/2014/main" id="{BB8FA361-677D-9FA7-0CBA-4C1653282195}"/>
                </a:ext>
              </a:extLst>
            </p:cNvPr>
            <p:cNvSpPr/>
            <p:nvPr/>
          </p:nvSpPr>
          <p:spPr>
            <a:xfrm>
              <a:off x="221865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0" name="Google Shape;11363;p57">
              <a:extLst>
                <a:ext uri="{FF2B5EF4-FFF2-40B4-BE49-F238E27FC236}">
                  <a16:creationId xmlns:a16="http://schemas.microsoft.com/office/drawing/2014/main" id="{90B76761-795C-C3AF-4EFD-686B9F9F515B}"/>
                </a:ext>
              </a:extLst>
            </p:cNvPr>
            <p:cNvSpPr/>
            <p:nvPr/>
          </p:nvSpPr>
          <p:spPr>
            <a:xfrm>
              <a:off x="22186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1" name="Google Shape;11364;p57">
              <a:extLst>
                <a:ext uri="{FF2B5EF4-FFF2-40B4-BE49-F238E27FC236}">
                  <a16:creationId xmlns:a16="http://schemas.microsoft.com/office/drawing/2014/main" id="{F7214316-C4C9-9F4D-325D-1A11CB435714}"/>
                </a:ext>
              </a:extLst>
            </p:cNvPr>
            <p:cNvSpPr/>
            <p:nvPr/>
          </p:nvSpPr>
          <p:spPr>
            <a:xfrm>
              <a:off x="22186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2" name="Google Shape;11365;p57">
              <a:extLst>
                <a:ext uri="{FF2B5EF4-FFF2-40B4-BE49-F238E27FC236}">
                  <a16:creationId xmlns:a16="http://schemas.microsoft.com/office/drawing/2014/main" id="{FFB50721-1F68-B5A8-1F32-7EECA7161223}"/>
                </a:ext>
              </a:extLst>
            </p:cNvPr>
            <p:cNvSpPr/>
            <p:nvPr/>
          </p:nvSpPr>
          <p:spPr>
            <a:xfrm>
              <a:off x="22186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3" name="Google Shape;11366;p57">
              <a:extLst>
                <a:ext uri="{FF2B5EF4-FFF2-40B4-BE49-F238E27FC236}">
                  <a16:creationId xmlns:a16="http://schemas.microsoft.com/office/drawing/2014/main" id="{106E1623-65D7-5C07-7CAD-42D3B0C3F488}"/>
                </a:ext>
              </a:extLst>
            </p:cNvPr>
            <p:cNvSpPr/>
            <p:nvPr/>
          </p:nvSpPr>
          <p:spPr>
            <a:xfrm>
              <a:off x="2218650" y="3247075"/>
              <a:ext cx="62425" cy="53500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4" name="Google Shape;11367;p57">
              <a:extLst>
                <a:ext uri="{FF2B5EF4-FFF2-40B4-BE49-F238E27FC236}">
                  <a16:creationId xmlns:a16="http://schemas.microsoft.com/office/drawing/2014/main" id="{91D0E4F8-C79D-8D04-AE7B-4E7335F4FEAB}"/>
                </a:ext>
              </a:extLst>
            </p:cNvPr>
            <p:cNvSpPr/>
            <p:nvPr/>
          </p:nvSpPr>
          <p:spPr>
            <a:xfrm>
              <a:off x="221865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5" name="Google Shape;11368;p57">
              <a:extLst>
                <a:ext uri="{FF2B5EF4-FFF2-40B4-BE49-F238E27FC236}">
                  <a16:creationId xmlns:a16="http://schemas.microsoft.com/office/drawing/2014/main" id="{B4DEFC84-4983-6F2E-472A-49BDB6774C6D}"/>
                </a:ext>
              </a:extLst>
            </p:cNvPr>
            <p:cNvSpPr/>
            <p:nvPr/>
          </p:nvSpPr>
          <p:spPr>
            <a:xfrm>
              <a:off x="22186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6" name="Google Shape;11369;p57">
              <a:extLst>
                <a:ext uri="{FF2B5EF4-FFF2-40B4-BE49-F238E27FC236}">
                  <a16:creationId xmlns:a16="http://schemas.microsoft.com/office/drawing/2014/main" id="{5B5A8AE8-CFA1-0915-9B60-8716986BC58F}"/>
                </a:ext>
              </a:extLst>
            </p:cNvPr>
            <p:cNvSpPr/>
            <p:nvPr/>
          </p:nvSpPr>
          <p:spPr>
            <a:xfrm>
              <a:off x="22186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7" name="Google Shape;11370;p57">
              <a:extLst>
                <a:ext uri="{FF2B5EF4-FFF2-40B4-BE49-F238E27FC236}">
                  <a16:creationId xmlns:a16="http://schemas.microsoft.com/office/drawing/2014/main" id="{7B3929F9-83A4-1F8A-B71E-719BE4091D37}"/>
                </a:ext>
              </a:extLst>
            </p:cNvPr>
            <p:cNvSpPr/>
            <p:nvPr/>
          </p:nvSpPr>
          <p:spPr>
            <a:xfrm>
              <a:off x="22186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8" name="Google Shape;11371;p57">
              <a:extLst>
                <a:ext uri="{FF2B5EF4-FFF2-40B4-BE49-F238E27FC236}">
                  <a16:creationId xmlns:a16="http://schemas.microsoft.com/office/drawing/2014/main" id="{C4079094-CB75-667A-C3FC-5B62FF97F3F0}"/>
                </a:ext>
              </a:extLst>
            </p:cNvPr>
            <p:cNvSpPr/>
            <p:nvPr/>
          </p:nvSpPr>
          <p:spPr>
            <a:xfrm>
              <a:off x="2142425" y="46183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9" name="Google Shape;11372;p57">
              <a:extLst>
                <a:ext uri="{FF2B5EF4-FFF2-40B4-BE49-F238E27FC236}">
                  <a16:creationId xmlns:a16="http://schemas.microsoft.com/office/drawing/2014/main" id="{0A655514-0D88-5695-77B7-6583668AEAEA}"/>
                </a:ext>
              </a:extLst>
            </p:cNvPr>
            <p:cNvSpPr/>
            <p:nvPr/>
          </p:nvSpPr>
          <p:spPr>
            <a:xfrm>
              <a:off x="214242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0" name="Google Shape;11373;p57">
              <a:extLst>
                <a:ext uri="{FF2B5EF4-FFF2-40B4-BE49-F238E27FC236}">
                  <a16:creationId xmlns:a16="http://schemas.microsoft.com/office/drawing/2014/main" id="{5E2B5126-1C95-C57B-DC82-1EF8230528A3}"/>
                </a:ext>
              </a:extLst>
            </p:cNvPr>
            <p:cNvSpPr/>
            <p:nvPr/>
          </p:nvSpPr>
          <p:spPr>
            <a:xfrm>
              <a:off x="2142425" y="43136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1" name="Google Shape;11374;p57">
              <a:extLst>
                <a:ext uri="{FF2B5EF4-FFF2-40B4-BE49-F238E27FC236}">
                  <a16:creationId xmlns:a16="http://schemas.microsoft.com/office/drawing/2014/main" id="{B02AC452-53F2-FCC2-4EE9-46CF59932F9D}"/>
                </a:ext>
              </a:extLst>
            </p:cNvPr>
            <p:cNvSpPr/>
            <p:nvPr/>
          </p:nvSpPr>
          <p:spPr>
            <a:xfrm>
              <a:off x="214242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2" name="Google Shape;11375;p57">
              <a:extLst>
                <a:ext uri="{FF2B5EF4-FFF2-40B4-BE49-F238E27FC236}">
                  <a16:creationId xmlns:a16="http://schemas.microsoft.com/office/drawing/2014/main" id="{03635047-0157-BB54-3093-1343DF33C84B}"/>
                </a:ext>
              </a:extLst>
            </p:cNvPr>
            <p:cNvSpPr/>
            <p:nvPr/>
          </p:nvSpPr>
          <p:spPr>
            <a:xfrm>
              <a:off x="2142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3" name="Google Shape;11376;p57">
              <a:extLst>
                <a:ext uri="{FF2B5EF4-FFF2-40B4-BE49-F238E27FC236}">
                  <a16:creationId xmlns:a16="http://schemas.microsoft.com/office/drawing/2014/main" id="{5B1C2160-586D-DE8C-C1D1-6E7E4958B4DF}"/>
                </a:ext>
              </a:extLst>
            </p:cNvPr>
            <p:cNvSpPr/>
            <p:nvPr/>
          </p:nvSpPr>
          <p:spPr>
            <a:xfrm>
              <a:off x="2142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4" name="Google Shape;11377;p57">
              <a:extLst>
                <a:ext uri="{FF2B5EF4-FFF2-40B4-BE49-F238E27FC236}">
                  <a16:creationId xmlns:a16="http://schemas.microsoft.com/office/drawing/2014/main" id="{B179B0B9-9A26-A17C-9D2E-F0AFCC59CACB}"/>
                </a:ext>
              </a:extLst>
            </p:cNvPr>
            <p:cNvSpPr/>
            <p:nvPr/>
          </p:nvSpPr>
          <p:spPr>
            <a:xfrm>
              <a:off x="2142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5" name="Google Shape;11378;p57">
              <a:extLst>
                <a:ext uri="{FF2B5EF4-FFF2-40B4-BE49-F238E27FC236}">
                  <a16:creationId xmlns:a16="http://schemas.microsoft.com/office/drawing/2014/main" id="{7F9BEC2A-C1F4-38FE-B71D-06D2737117D2}"/>
                </a:ext>
              </a:extLst>
            </p:cNvPr>
            <p:cNvSpPr/>
            <p:nvPr/>
          </p:nvSpPr>
          <p:spPr>
            <a:xfrm>
              <a:off x="214242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6" name="Google Shape;11379;p57">
              <a:extLst>
                <a:ext uri="{FF2B5EF4-FFF2-40B4-BE49-F238E27FC236}">
                  <a16:creationId xmlns:a16="http://schemas.microsoft.com/office/drawing/2014/main" id="{5C562295-E88D-8DCE-ED80-8CC24F2DE5CC}"/>
                </a:ext>
              </a:extLst>
            </p:cNvPr>
            <p:cNvSpPr/>
            <p:nvPr/>
          </p:nvSpPr>
          <p:spPr>
            <a:xfrm>
              <a:off x="214242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7" name="Google Shape;11380;p57">
              <a:extLst>
                <a:ext uri="{FF2B5EF4-FFF2-40B4-BE49-F238E27FC236}">
                  <a16:creationId xmlns:a16="http://schemas.microsoft.com/office/drawing/2014/main" id="{A8847B40-DB55-D117-25FC-B0374356C38F}"/>
                </a:ext>
              </a:extLst>
            </p:cNvPr>
            <p:cNvSpPr/>
            <p:nvPr/>
          </p:nvSpPr>
          <p:spPr>
            <a:xfrm>
              <a:off x="21424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8" name="Google Shape;11381;p57">
              <a:extLst>
                <a:ext uri="{FF2B5EF4-FFF2-40B4-BE49-F238E27FC236}">
                  <a16:creationId xmlns:a16="http://schemas.microsoft.com/office/drawing/2014/main" id="{BF246680-F83C-5EA5-F9FB-1749BD0FE741}"/>
                </a:ext>
              </a:extLst>
            </p:cNvPr>
            <p:cNvSpPr/>
            <p:nvPr/>
          </p:nvSpPr>
          <p:spPr>
            <a:xfrm>
              <a:off x="214242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9" name="Google Shape;11382;p57">
              <a:extLst>
                <a:ext uri="{FF2B5EF4-FFF2-40B4-BE49-F238E27FC236}">
                  <a16:creationId xmlns:a16="http://schemas.microsoft.com/office/drawing/2014/main" id="{7B661915-5D67-13D6-1361-94A7701F1301}"/>
                </a:ext>
              </a:extLst>
            </p:cNvPr>
            <p:cNvSpPr/>
            <p:nvPr/>
          </p:nvSpPr>
          <p:spPr>
            <a:xfrm>
              <a:off x="21424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0" name="Google Shape;11383;p57">
              <a:extLst>
                <a:ext uri="{FF2B5EF4-FFF2-40B4-BE49-F238E27FC236}">
                  <a16:creationId xmlns:a16="http://schemas.microsoft.com/office/drawing/2014/main" id="{C4574528-C9F5-8E46-A753-1E48B32280A2}"/>
                </a:ext>
              </a:extLst>
            </p:cNvPr>
            <p:cNvSpPr/>
            <p:nvPr/>
          </p:nvSpPr>
          <p:spPr>
            <a:xfrm>
              <a:off x="214242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1" name="Google Shape;11384;p57">
              <a:extLst>
                <a:ext uri="{FF2B5EF4-FFF2-40B4-BE49-F238E27FC236}">
                  <a16:creationId xmlns:a16="http://schemas.microsoft.com/office/drawing/2014/main" id="{5464E38B-654C-E720-990E-579C083A04F6}"/>
                </a:ext>
              </a:extLst>
            </p:cNvPr>
            <p:cNvSpPr/>
            <p:nvPr/>
          </p:nvSpPr>
          <p:spPr>
            <a:xfrm>
              <a:off x="214242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2" name="Google Shape;11385;p57">
              <a:extLst>
                <a:ext uri="{FF2B5EF4-FFF2-40B4-BE49-F238E27FC236}">
                  <a16:creationId xmlns:a16="http://schemas.microsoft.com/office/drawing/2014/main" id="{C16F5028-F4F8-837A-1317-C0ED076A9895}"/>
                </a:ext>
              </a:extLst>
            </p:cNvPr>
            <p:cNvSpPr/>
            <p:nvPr/>
          </p:nvSpPr>
          <p:spPr>
            <a:xfrm>
              <a:off x="214242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3" name="Google Shape;11386;p57">
              <a:extLst>
                <a:ext uri="{FF2B5EF4-FFF2-40B4-BE49-F238E27FC236}">
                  <a16:creationId xmlns:a16="http://schemas.microsoft.com/office/drawing/2014/main" id="{1E68F2AB-A869-1D0B-F3C9-529D5511FF91}"/>
                </a:ext>
              </a:extLst>
            </p:cNvPr>
            <p:cNvSpPr/>
            <p:nvPr/>
          </p:nvSpPr>
          <p:spPr>
            <a:xfrm>
              <a:off x="21424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4" name="Google Shape;11387;p57">
              <a:extLst>
                <a:ext uri="{FF2B5EF4-FFF2-40B4-BE49-F238E27FC236}">
                  <a16:creationId xmlns:a16="http://schemas.microsoft.com/office/drawing/2014/main" id="{CE87C6E3-DCBD-98B3-689F-E79605408FFA}"/>
                </a:ext>
              </a:extLst>
            </p:cNvPr>
            <p:cNvSpPr/>
            <p:nvPr/>
          </p:nvSpPr>
          <p:spPr>
            <a:xfrm>
              <a:off x="21424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5" name="Google Shape;11388;p57">
              <a:extLst>
                <a:ext uri="{FF2B5EF4-FFF2-40B4-BE49-F238E27FC236}">
                  <a16:creationId xmlns:a16="http://schemas.microsoft.com/office/drawing/2014/main" id="{B56145C7-326B-304B-3548-749392BB0B3E}"/>
                </a:ext>
              </a:extLst>
            </p:cNvPr>
            <p:cNvSpPr/>
            <p:nvPr/>
          </p:nvSpPr>
          <p:spPr>
            <a:xfrm>
              <a:off x="21424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6" name="Google Shape;11389;p57">
              <a:extLst>
                <a:ext uri="{FF2B5EF4-FFF2-40B4-BE49-F238E27FC236}">
                  <a16:creationId xmlns:a16="http://schemas.microsoft.com/office/drawing/2014/main" id="{C57D3590-E7BA-3A34-514C-E603760B2BCA}"/>
                </a:ext>
              </a:extLst>
            </p:cNvPr>
            <p:cNvSpPr/>
            <p:nvPr/>
          </p:nvSpPr>
          <p:spPr>
            <a:xfrm>
              <a:off x="21424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7" name="Google Shape;11390;p57">
              <a:extLst>
                <a:ext uri="{FF2B5EF4-FFF2-40B4-BE49-F238E27FC236}">
                  <a16:creationId xmlns:a16="http://schemas.microsoft.com/office/drawing/2014/main" id="{D0AF89AA-1C4E-6C58-D398-0411B1C82DC0}"/>
                </a:ext>
              </a:extLst>
            </p:cNvPr>
            <p:cNvSpPr/>
            <p:nvPr/>
          </p:nvSpPr>
          <p:spPr>
            <a:xfrm>
              <a:off x="21424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8" name="Google Shape;11391;p57">
              <a:extLst>
                <a:ext uri="{FF2B5EF4-FFF2-40B4-BE49-F238E27FC236}">
                  <a16:creationId xmlns:a16="http://schemas.microsoft.com/office/drawing/2014/main" id="{30F34701-C778-2916-3AB3-1F96F2BB4636}"/>
                </a:ext>
              </a:extLst>
            </p:cNvPr>
            <p:cNvSpPr/>
            <p:nvPr/>
          </p:nvSpPr>
          <p:spPr>
            <a:xfrm>
              <a:off x="21424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9" name="Google Shape;11392;p57">
              <a:extLst>
                <a:ext uri="{FF2B5EF4-FFF2-40B4-BE49-F238E27FC236}">
                  <a16:creationId xmlns:a16="http://schemas.microsoft.com/office/drawing/2014/main" id="{5E6F4917-D479-D3C8-DF25-B753CCCE018A}"/>
                </a:ext>
              </a:extLst>
            </p:cNvPr>
            <p:cNvSpPr/>
            <p:nvPr/>
          </p:nvSpPr>
          <p:spPr>
            <a:xfrm>
              <a:off x="21424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0" name="Google Shape;11393;p57">
              <a:extLst>
                <a:ext uri="{FF2B5EF4-FFF2-40B4-BE49-F238E27FC236}">
                  <a16:creationId xmlns:a16="http://schemas.microsoft.com/office/drawing/2014/main" id="{807B7F3B-1490-2A1C-3CD1-DACFC48E9210}"/>
                </a:ext>
              </a:extLst>
            </p:cNvPr>
            <p:cNvSpPr/>
            <p:nvPr/>
          </p:nvSpPr>
          <p:spPr>
            <a:xfrm>
              <a:off x="21424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1" name="Google Shape;11394;p57">
              <a:extLst>
                <a:ext uri="{FF2B5EF4-FFF2-40B4-BE49-F238E27FC236}">
                  <a16:creationId xmlns:a16="http://schemas.microsoft.com/office/drawing/2014/main" id="{E047D325-BCA7-78F1-463F-B8EF9E461C14}"/>
                </a:ext>
              </a:extLst>
            </p:cNvPr>
            <p:cNvSpPr/>
            <p:nvPr/>
          </p:nvSpPr>
          <p:spPr>
            <a:xfrm>
              <a:off x="21424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2" name="Google Shape;11395;p57">
              <a:extLst>
                <a:ext uri="{FF2B5EF4-FFF2-40B4-BE49-F238E27FC236}">
                  <a16:creationId xmlns:a16="http://schemas.microsoft.com/office/drawing/2014/main" id="{27FC1E10-E9A6-93DD-CDEE-1AB12622AA34}"/>
                </a:ext>
              </a:extLst>
            </p:cNvPr>
            <p:cNvSpPr/>
            <p:nvPr/>
          </p:nvSpPr>
          <p:spPr>
            <a:xfrm>
              <a:off x="21424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3" name="Google Shape;11396;p57">
              <a:extLst>
                <a:ext uri="{FF2B5EF4-FFF2-40B4-BE49-F238E27FC236}">
                  <a16:creationId xmlns:a16="http://schemas.microsoft.com/office/drawing/2014/main" id="{9EB945A5-5F05-9336-6A0A-40E2AE0510A7}"/>
                </a:ext>
              </a:extLst>
            </p:cNvPr>
            <p:cNvSpPr/>
            <p:nvPr/>
          </p:nvSpPr>
          <p:spPr>
            <a:xfrm>
              <a:off x="2142425" y="1038125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4" name="Google Shape;11397;p57">
              <a:extLst>
                <a:ext uri="{FF2B5EF4-FFF2-40B4-BE49-F238E27FC236}">
                  <a16:creationId xmlns:a16="http://schemas.microsoft.com/office/drawing/2014/main" id="{08B86406-36D8-4498-4840-BFF89E35E593}"/>
                </a:ext>
              </a:extLst>
            </p:cNvPr>
            <p:cNvSpPr/>
            <p:nvPr/>
          </p:nvSpPr>
          <p:spPr>
            <a:xfrm>
              <a:off x="2066425" y="46183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5" name="Google Shape;11398;p57">
              <a:extLst>
                <a:ext uri="{FF2B5EF4-FFF2-40B4-BE49-F238E27FC236}">
                  <a16:creationId xmlns:a16="http://schemas.microsoft.com/office/drawing/2014/main" id="{BE27E2FE-34A1-A67B-4D70-DC0D0EFC7483}"/>
                </a:ext>
              </a:extLst>
            </p:cNvPr>
            <p:cNvSpPr/>
            <p:nvPr/>
          </p:nvSpPr>
          <p:spPr>
            <a:xfrm>
              <a:off x="2066425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6" name="Google Shape;11399;p57">
              <a:extLst>
                <a:ext uri="{FF2B5EF4-FFF2-40B4-BE49-F238E27FC236}">
                  <a16:creationId xmlns:a16="http://schemas.microsoft.com/office/drawing/2014/main" id="{D20F9D88-7E22-6542-CB6C-1109DADEC304}"/>
                </a:ext>
              </a:extLst>
            </p:cNvPr>
            <p:cNvSpPr/>
            <p:nvPr/>
          </p:nvSpPr>
          <p:spPr>
            <a:xfrm>
              <a:off x="2066425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7" name="Google Shape;11400;p57">
              <a:extLst>
                <a:ext uri="{FF2B5EF4-FFF2-40B4-BE49-F238E27FC236}">
                  <a16:creationId xmlns:a16="http://schemas.microsoft.com/office/drawing/2014/main" id="{A1098D1C-A9AC-AD04-6693-14AB31E7429E}"/>
                </a:ext>
              </a:extLst>
            </p:cNvPr>
            <p:cNvSpPr/>
            <p:nvPr/>
          </p:nvSpPr>
          <p:spPr>
            <a:xfrm>
              <a:off x="2066425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8" name="Google Shape;11401;p57">
              <a:extLst>
                <a:ext uri="{FF2B5EF4-FFF2-40B4-BE49-F238E27FC236}">
                  <a16:creationId xmlns:a16="http://schemas.microsoft.com/office/drawing/2014/main" id="{268F0EA8-8D9D-5A35-6DDF-FA029DFFB85C}"/>
                </a:ext>
              </a:extLst>
            </p:cNvPr>
            <p:cNvSpPr/>
            <p:nvPr/>
          </p:nvSpPr>
          <p:spPr>
            <a:xfrm>
              <a:off x="2066425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9" name="Google Shape;11402;p57">
              <a:extLst>
                <a:ext uri="{FF2B5EF4-FFF2-40B4-BE49-F238E27FC236}">
                  <a16:creationId xmlns:a16="http://schemas.microsoft.com/office/drawing/2014/main" id="{D26A1191-1288-9E3D-E0A1-E66527B6D052}"/>
                </a:ext>
              </a:extLst>
            </p:cNvPr>
            <p:cNvSpPr/>
            <p:nvPr/>
          </p:nvSpPr>
          <p:spPr>
            <a:xfrm>
              <a:off x="206642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0" name="Google Shape;11403;p57">
              <a:extLst>
                <a:ext uri="{FF2B5EF4-FFF2-40B4-BE49-F238E27FC236}">
                  <a16:creationId xmlns:a16="http://schemas.microsoft.com/office/drawing/2014/main" id="{E9AB3B20-9CD6-D4E3-2CB4-D3D6871B1945}"/>
                </a:ext>
              </a:extLst>
            </p:cNvPr>
            <p:cNvSpPr/>
            <p:nvPr/>
          </p:nvSpPr>
          <p:spPr>
            <a:xfrm>
              <a:off x="206642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1" name="Google Shape;11404;p57">
              <a:extLst>
                <a:ext uri="{FF2B5EF4-FFF2-40B4-BE49-F238E27FC236}">
                  <a16:creationId xmlns:a16="http://schemas.microsoft.com/office/drawing/2014/main" id="{08A2DA75-0EAC-7992-4158-8232FFC01BAE}"/>
                </a:ext>
              </a:extLst>
            </p:cNvPr>
            <p:cNvSpPr/>
            <p:nvPr/>
          </p:nvSpPr>
          <p:spPr>
            <a:xfrm>
              <a:off x="20664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2" name="Google Shape;11405;p57">
              <a:extLst>
                <a:ext uri="{FF2B5EF4-FFF2-40B4-BE49-F238E27FC236}">
                  <a16:creationId xmlns:a16="http://schemas.microsoft.com/office/drawing/2014/main" id="{36FBD175-D390-21CB-D606-2B7CDD64049C}"/>
                </a:ext>
              </a:extLst>
            </p:cNvPr>
            <p:cNvSpPr/>
            <p:nvPr/>
          </p:nvSpPr>
          <p:spPr>
            <a:xfrm>
              <a:off x="20664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3" name="Google Shape;11406;p57">
              <a:extLst>
                <a:ext uri="{FF2B5EF4-FFF2-40B4-BE49-F238E27FC236}">
                  <a16:creationId xmlns:a16="http://schemas.microsoft.com/office/drawing/2014/main" id="{CF45D195-DD63-5DD6-6006-462FC1CEBAD0}"/>
                </a:ext>
              </a:extLst>
            </p:cNvPr>
            <p:cNvSpPr/>
            <p:nvPr/>
          </p:nvSpPr>
          <p:spPr>
            <a:xfrm>
              <a:off x="20664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4" name="Google Shape;11407;p57">
              <a:extLst>
                <a:ext uri="{FF2B5EF4-FFF2-40B4-BE49-F238E27FC236}">
                  <a16:creationId xmlns:a16="http://schemas.microsoft.com/office/drawing/2014/main" id="{1DEA7EF1-F435-C3F4-10A6-2AFFD723B511}"/>
                </a:ext>
              </a:extLst>
            </p:cNvPr>
            <p:cNvSpPr/>
            <p:nvPr/>
          </p:nvSpPr>
          <p:spPr>
            <a:xfrm>
              <a:off x="20664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5" name="Google Shape;11408;p57">
              <a:extLst>
                <a:ext uri="{FF2B5EF4-FFF2-40B4-BE49-F238E27FC236}">
                  <a16:creationId xmlns:a16="http://schemas.microsoft.com/office/drawing/2014/main" id="{BFDCCB6E-D623-FE15-6AEC-F390F92E8A35}"/>
                </a:ext>
              </a:extLst>
            </p:cNvPr>
            <p:cNvSpPr/>
            <p:nvPr/>
          </p:nvSpPr>
          <p:spPr>
            <a:xfrm>
              <a:off x="2066275" y="3399500"/>
              <a:ext cx="62375" cy="53350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6" name="Google Shape;11409;p57">
              <a:extLst>
                <a:ext uri="{FF2B5EF4-FFF2-40B4-BE49-F238E27FC236}">
                  <a16:creationId xmlns:a16="http://schemas.microsoft.com/office/drawing/2014/main" id="{B26A997F-0024-29FC-E35F-6F376C7F8184}"/>
                </a:ext>
              </a:extLst>
            </p:cNvPr>
            <p:cNvSpPr/>
            <p:nvPr/>
          </p:nvSpPr>
          <p:spPr>
            <a:xfrm>
              <a:off x="2066275" y="332330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7" name="Google Shape;11410;p57">
              <a:extLst>
                <a:ext uri="{FF2B5EF4-FFF2-40B4-BE49-F238E27FC236}">
                  <a16:creationId xmlns:a16="http://schemas.microsoft.com/office/drawing/2014/main" id="{B6521543-B94F-13B2-917F-99B2CD7D01EE}"/>
                </a:ext>
              </a:extLst>
            </p:cNvPr>
            <p:cNvSpPr/>
            <p:nvPr/>
          </p:nvSpPr>
          <p:spPr>
            <a:xfrm>
              <a:off x="2066275" y="3247075"/>
              <a:ext cx="62375" cy="53450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8" name="Google Shape;11411;p57">
              <a:extLst>
                <a:ext uri="{FF2B5EF4-FFF2-40B4-BE49-F238E27FC236}">
                  <a16:creationId xmlns:a16="http://schemas.microsoft.com/office/drawing/2014/main" id="{7DE87C6F-6C3B-D6DC-2738-1912F8A13672}"/>
                </a:ext>
              </a:extLst>
            </p:cNvPr>
            <p:cNvSpPr/>
            <p:nvPr/>
          </p:nvSpPr>
          <p:spPr>
            <a:xfrm>
              <a:off x="20664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9" name="Google Shape;11412;p57">
              <a:extLst>
                <a:ext uri="{FF2B5EF4-FFF2-40B4-BE49-F238E27FC236}">
                  <a16:creationId xmlns:a16="http://schemas.microsoft.com/office/drawing/2014/main" id="{D9E0D0E7-F3BA-69B1-3D1E-ADEED758397A}"/>
                </a:ext>
              </a:extLst>
            </p:cNvPr>
            <p:cNvSpPr/>
            <p:nvPr/>
          </p:nvSpPr>
          <p:spPr>
            <a:xfrm>
              <a:off x="20664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0" name="Google Shape;11413;p57">
              <a:extLst>
                <a:ext uri="{FF2B5EF4-FFF2-40B4-BE49-F238E27FC236}">
                  <a16:creationId xmlns:a16="http://schemas.microsoft.com/office/drawing/2014/main" id="{0018015F-5773-B330-DA2A-E64191E288DA}"/>
                </a:ext>
              </a:extLst>
            </p:cNvPr>
            <p:cNvSpPr/>
            <p:nvPr/>
          </p:nvSpPr>
          <p:spPr>
            <a:xfrm>
              <a:off x="20664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1" name="Google Shape;11414;p57">
              <a:extLst>
                <a:ext uri="{FF2B5EF4-FFF2-40B4-BE49-F238E27FC236}">
                  <a16:creationId xmlns:a16="http://schemas.microsoft.com/office/drawing/2014/main" id="{F7F56E78-69AC-FF99-065C-E48E42C88586}"/>
                </a:ext>
              </a:extLst>
            </p:cNvPr>
            <p:cNvSpPr/>
            <p:nvPr/>
          </p:nvSpPr>
          <p:spPr>
            <a:xfrm>
              <a:off x="20664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2" name="Google Shape;11415;p57">
              <a:extLst>
                <a:ext uri="{FF2B5EF4-FFF2-40B4-BE49-F238E27FC236}">
                  <a16:creationId xmlns:a16="http://schemas.microsoft.com/office/drawing/2014/main" id="{A96F866D-D5DD-424A-D734-2E64647B02FD}"/>
                </a:ext>
              </a:extLst>
            </p:cNvPr>
            <p:cNvSpPr/>
            <p:nvPr/>
          </p:nvSpPr>
          <p:spPr>
            <a:xfrm>
              <a:off x="20664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3" name="Google Shape;11416;p57">
              <a:extLst>
                <a:ext uri="{FF2B5EF4-FFF2-40B4-BE49-F238E27FC236}">
                  <a16:creationId xmlns:a16="http://schemas.microsoft.com/office/drawing/2014/main" id="{6BC4D543-8A54-8072-A1DF-9CC8BAD57C40}"/>
                </a:ext>
              </a:extLst>
            </p:cNvPr>
            <p:cNvSpPr/>
            <p:nvPr/>
          </p:nvSpPr>
          <p:spPr>
            <a:xfrm>
              <a:off x="20664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4" name="Google Shape;11417;p57">
              <a:extLst>
                <a:ext uri="{FF2B5EF4-FFF2-40B4-BE49-F238E27FC236}">
                  <a16:creationId xmlns:a16="http://schemas.microsoft.com/office/drawing/2014/main" id="{4F4F8147-C067-E6A6-3049-2E80E7C923B1}"/>
                </a:ext>
              </a:extLst>
            </p:cNvPr>
            <p:cNvSpPr/>
            <p:nvPr/>
          </p:nvSpPr>
          <p:spPr>
            <a:xfrm>
              <a:off x="20664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5" name="Google Shape;11418;p57">
              <a:extLst>
                <a:ext uri="{FF2B5EF4-FFF2-40B4-BE49-F238E27FC236}">
                  <a16:creationId xmlns:a16="http://schemas.microsoft.com/office/drawing/2014/main" id="{A942E756-E975-12C4-7F50-2A99CFBABB8E}"/>
                </a:ext>
              </a:extLst>
            </p:cNvPr>
            <p:cNvSpPr/>
            <p:nvPr/>
          </p:nvSpPr>
          <p:spPr>
            <a:xfrm>
              <a:off x="20664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6" name="Google Shape;11419;p57">
              <a:extLst>
                <a:ext uri="{FF2B5EF4-FFF2-40B4-BE49-F238E27FC236}">
                  <a16:creationId xmlns:a16="http://schemas.microsoft.com/office/drawing/2014/main" id="{1C913D9E-C756-B56E-0BBC-D5A6D3347855}"/>
                </a:ext>
              </a:extLst>
            </p:cNvPr>
            <p:cNvSpPr/>
            <p:nvPr/>
          </p:nvSpPr>
          <p:spPr>
            <a:xfrm>
              <a:off x="20664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7" name="Google Shape;11420;p57">
              <a:extLst>
                <a:ext uri="{FF2B5EF4-FFF2-40B4-BE49-F238E27FC236}">
                  <a16:creationId xmlns:a16="http://schemas.microsoft.com/office/drawing/2014/main" id="{F08B0CA5-BDDD-2316-B546-60EBAD227C4A}"/>
                </a:ext>
              </a:extLst>
            </p:cNvPr>
            <p:cNvSpPr/>
            <p:nvPr/>
          </p:nvSpPr>
          <p:spPr>
            <a:xfrm>
              <a:off x="20664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8" name="Google Shape;11421;p57">
              <a:extLst>
                <a:ext uri="{FF2B5EF4-FFF2-40B4-BE49-F238E27FC236}">
                  <a16:creationId xmlns:a16="http://schemas.microsoft.com/office/drawing/2014/main" id="{425103E0-6CE8-DF28-37EE-D4A37C3B803D}"/>
                </a:ext>
              </a:extLst>
            </p:cNvPr>
            <p:cNvSpPr/>
            <p:nvPr/>
          </p:nvSpPr>
          <p:spPr>
            <a:xfrm>
              <a:off x="20664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9" name="Google Shape;11422;p57">
              <a:extLst>
                <a:ext uri="{FF2B5EF4-FFF2-40B4-BE49-F238E27FC236}">
                  <a16:creationId xmlns:a16="http://schemas.microsoft.com/office/drawing/2014/main" id="{BF7EBBAC-C85C-03B1-6F94-E82CEF10FFF0}"/>
                </a:ext>
              </a:extLst>
            </p:cNvPr>
            <p:cNvSpPr/>
            <p:nvPr/>
          </p:nvSpPr>
          <p:spPr>
            <a:xfrm>
              <a:off x="20664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0" name="Google Shape;11423;p57">
              <a:extLst>
                <a:ext uri="{FF2B5EF4-FFF2-40B4-BE49-F238E27FC236}">
                  <a16:creationId xmlns:a16="http://schemas.microsoft.com/office/drawing/2014/main" id="{C2332523-C03A-E14C-48E2-0486779106EB}"/>
                </a:ext>
              </a:extLst>
            </p:cNvPr>
            <p:cNvSpPr/>
            <p:nvPr/>
          </p:nvSpPr>
          <p:spPr>
            <a:xfrm>
              <a:off x="20664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1" name="Google Shape;11424;p57">
              <a:extLst>
                <a:ext uri="{FF2B5EF4-FFF2-40B4-BE49-F238E27FC236}">
                  <a16:creationId xmlns:a16="http://schemas.microsoft.com/office/drawing/2014/main" id="{290FD6AF-4681-9B7D-1837-A34638097948}"/>
                </a:ext>
              </a:extLst>
            </p:cNvPr>
            <p:cNvSpPr/>
            <p:nvPr/>
          </p:nvSpPr>
          <p:spPr>
            <a:xfrm>
              <a:off x="20664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2" name="Google Shape;11425;p57">
              <a:extLst>
                <a:ext uri="{FF2B5EF4-FFF2-40B4-BE49-F238E27FC236}">
                  <a16:creationId xmlns:a16="http://schemas.microsoft.com/office/drawing/2014/main" id="{0FF05653-3D34-9ED9-B82D-37508EC6BE0A}"/>
                </a:ext>
              </a:extLst>
            </p:cNvPr>
            <p:cNvSpPr/>
            <p:nvPr/>
          </p:nvSpPr>
          <p:spPr>
            <a:xfrm>
              <a:off x="1990200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3" name="Google Shape;11426;p57">
              <a:extLst>
                <a:ext uri="{FF2B5EF4-FFF2-40B4-BE49-F238E27FC236}">
                  <a16:creationId xmlns:a16="http://schemas.microsoft.com/office/drawing/2014/main" id="{375BA8E1-C4E8-B2E2-3D49-D1C23A40B3D4}"/>
                </a:ext>
              </a:extLst>
            </p:cNvPr>
            <p:cNvSpPr/>
            <p:nvPr/>
          </p:nvSpPr>
          <p:spPr>
            <a:xfrm>
              <a:off x="1990200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4" name="Google Shape;11427;p57">
              <a:extLst>
                <a:ext uri="{FF2B5EF4-FFF2-40B4-BE49-F238E27FC236}">
                  <a16:creationId xmlns:a16="http://schemas.microsoft.com/office/drawing/2014/main" id="{5B184C2F-036C-E0E8-CEFA-9C5D0AE37D3D}"/>
                </a:ext>
              </a:extLst>
            </p:cNvPr>
            <p:cNvSpPr/>
            <p:nvPr/>
          </p:nvSpPr>
          <p:spPr>
            <a:xfrm>
              <a:off x="199020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5" name="Google Shape;11428;p57">
              <a:extLst>
                <a:ext uri="{FF2B5EF4-FFF2-40B4-BE49-F238E27FC236}">
                  <a16:creationId xmlns:a16="http://schemas.microsoft.com/office/drawing/2014/main" id="{4D08D93D-C4FB-87EE-8939-C035AC4659B8}"/>
                </a:ext>
              </a:extLst>
            </p:cNvPr>
            <p:cNvSpPr/>
            <p:nvPr/>
          </p:nvSpPr>
          <p:spPr>
            <a:xfrm>
              <a:off x="19902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6" name="Google Shape;11429;p57">
              <a:extLst>
                <a:ext uri="{FF2B5EF4-FFF2-40B4-BE49-F238E27FC236}">
                  <a16:creationId xmlns:a16="http://schemas.microsoft.com/office/drawing/2014/main" id="{B5A4ABBA-D325-AFBC-3555-B8BF8B20DCE2}"/>
                </a:ext>
              </a:extLst>
            </p:cNvPr>
            <p:cNvSpPr/>
            <p:nvPr/>
          </p:nvSpPr>
          <p:spPr>
            <a:xfrm>
              <a:off x="19902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7" name="Google Shape;11430;p57">
              <a:extLst>
                <a:ext uri="{FF2B5EF4-FFF2-40B4-BE49-F238E27FC236}">
                  <a16:creationId xmlns:a16="http://schemas.microsoft.com/office/drawing/2014/main" id="{79AAEAA4-5D7C-AA28-4865-A02B2556A8E9}"/>
                </a:ext>
              </a:extLst>
            </p:cNvPr>
            <p:cNvSpPr/>
            <p:nvPr/>
          </p:nvSpPr>
          <p:spPr>
            <a:xfrm>
              <a:off x="19902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8" name="Google Shape;11431;p57">
              <a:extLst>
                <a:ext uri="{FF2B5EF4-FFF2-40B4-BE49-F238E27FC236}">
                  <a16:creationId xmlns:a16="http://schemas.microsoft.com/office/drawing/2014/main" id="{FA31CB0E-340B-4808-B58A-F3E1742B7CE6}"/>
                </a:ext>
              </a:extLst>
            </p:cNvPr>
            <p:cNvSpPr/>
            <p:nvPr/>
          </p:nvSpPr>
          <p:spPr>
            <a:xfrm>
              <a:off x="19902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9" name="Google Shape;11432;p57">
              <a:extLst>
                <a:ext uri="{FF2B5EF4-FFF2-40B4-BE49-F238E27FC236}">
                  <a16:creationId xmlns:a16="http://schemas.microsoft.com/office/drawing/2014/main" id="{AD1F3FA4-15BF-F477-E30C-021D073E234E}"/>
                </a:ext>
              </a:extLst>
            </p:cNvPr>
            <p:cNvSpPr/>
            <p:nvPr/>
          </p:nvSpPr>
          <p:spPr>
            <a:xfrm>
              <a:off x="19900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0" name="Google Shape;11433;p57">
              <a:extLst>
                <a:ext uri="{FF2B5EF4-FFF2-40B4-BE49-F238E27FC236}">
                  <a16:creationId xmlns:a16="http://schemas.microsoft.com/office/drawing/2014/main" id="{A849CA0F-C705-1E36-4210-C773838B806E}"/>
                </a:ext>
              </a:extLst>
            </p:cNvPr>
            <p:cNvSpPr/>
            <p:nvPr/>
          </p:nvSpPr>
          <p:spPr>
            <a:xfrm>
              <a:off x="199007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1" name="Google Shape;11434;p57">
              <a:extLst>
                <a:ext uri="{FF2B5EF4-FFF2-40B4-BE49-F238E27FC236}">
                  <a16:creationId xmlns:a16="http://schemas.microsoft.com/office/drawing/2014/main" id="{7683FFB6-88A1-73B0-C8C5-14A000AE5712}"/>
                </a:ext>
              </a:extLst>
            </p:cNvPr>
            <p:cNvSpPr/>
            <p:nvPr/>
          </p:nvSpPr>
          <p:spPr>
            <a:xfrm>
              <a:off x="19902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2" name="Google Shape;11435;p57">
              <a:extLst>
                <a:ext uri="{FF2B5EF4-FFF2-40B4-BE49-F238E27FC236}">
                  <a16:creationId xmlns:a16="http://schemas.microsoft.com/office/drawing/2014/main" id="{D5A0926F-1401-9D74-529C-06A7350B0EEF}"/>
                </a:ext>
              </a:extLst>
            </p:cNvPr>
            <p:cNvSpPr/>
            <p:nvPr/>
          </p:nvSpPr>
          <p:spPr>
            <a:xfrm>
              <a:off x="19902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3" name="Google Shape;11436;p57">
              <a:extLst>
                <a:ext uri="{FF2B5EF4-FFF2-40B4-BE49-F238E27FC236}">
                  <a16:creationId xmlns:a16="http://schemas.microsoft.com/office/drawing/2014/main" id="{FFD5BF65-5228-9E0C-9631-B4EFCD0ED533}"/>
                </a:ext>
              </a:extLst>
            </p:cNvPr>
            <p:cNvSpPr/>
            <p:nvPr/>
          </p:nvSpPr>
          <p:spPr>
            <a:xfrm>
              <a:off x="19902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4" name="Google Shape;11437;p57">
              <a:extLst>
                <a:ext uri="{FF2B5EF4-FFF2-40B4-BE49-F238E27FC236}">
                  <a16:creationId xmlns:a16="http://schemas.microsoft.com/office/drawing/2014/main" id="{0E5DAB92-5B31-8F4E-EFBD-12F8F7BCE85B}"/>
                </a:ext>
              </a:extLst>
            </p:cNvPr>
            <p:cNvSpPr/>
            <p:nvPr/>
          </p:nvSpPr>
          <p:spPr>
            <a:xfrm>
              <a:off x="19902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5" name="Google Shape;11438;p57">
              <a:extLst>
                <a:ext uri="{FF2B5EF4-FFF2-40B4-BE49-F238E27FC236}">
                  <a16:creationId xmlns:a16="http://schemas.microsoft.com/office/drawing/2014/main" id="{8F510065-10FA-6275-E9CB-C7007B508217}"/>
                </a:ext>
              </a:extLst>
            </p:cNvPr>
            <p:cNvSpPr/>
            <p:nvPr/>
          </p:nvSpPr>
          <p:spPr>
            <a:xfrm>
              <a:off x="19902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6" name="Google Shape;11439;p57">
              <a:extLst>
                <a:ext uri="{FF2B5EF4-FFF2-40B4-BE49-F238E27FC236}">
                  <a16:creationId xmlns:a16="http://schemas.microsoft.com/office/drawing/2014/main" id="{8D0CB722-09B2-09E5-1A76-E8B2A86CB6CA}"/>
                </a:ext>
              </a:extLst>
            </p:cNvPr>
            <p:cNvSpPr/>
            <p:nvPr/>
          </p:nvSpPr>
          <p:spPr>
            <a:xfrm>
              <a:off x="19902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7" name="Google Shape;11440;p57">
              <a:extLst>
                <a:ext uri="{FF2B5EF4-FFF2-40B4-BE49-F238E27FC236}">
                  <a16:creationId xmlns:a16="http://schemas.microsoft.com/office/drawing/2014/main" id="{876D2641-8A0F-85CB-E520-3A392F82DEC6}"/>
                </a:ext>
              </a:extLst>
            </p:cNvPr>
            <p:cNvSpPr/>
            <p:nvPr/>
          </p:nvSpPr>
          <p:spPr>
            <a:xfrm>
              <a:off x="19902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8" name="Google Shape;11441;p57">
              <a:extLst>
                <a:ext uri="{FF2B5EF4-FFF2-40B4-BE49-F238E27FC236}">
                  <a16:creationId xmlns:a16="http://schemas.microsoft.com/office/drawing/2014/main" id="{86A69E84-9110-C55F-BDB8-BA7BED160CB8}"/>
                </a:ext>
              </a:extLst>
            </p:cNvPr>
            <p:cNvSpPr/>
            <p:nvPr/>
          </p:nvSpPr>
          <p:spPr>
            <a:xfrm>
              <a:off x="19902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9" name="Google Shape;11442;p57">
              <a:extLst>
                <a:ext uri="{FF2B5EF4-FFF2-40B4-BE49-F238E27FC236}">
                  <a16:creationId xmlns:a16="http://schemas.microsoft.com/office/drawing/2014/main" id="{E49AB39B-35F9-51C6-5CC2-26B07B227DC5}"/>
                </a:ext>
              </a:extLst>
            </p:cNvPr>
            <p:cNvSpPr/>
            <p:nvPr/>
          </p:nvSpPr>
          <p:spPr>
            <a:xfrm>
              <a:off x="19902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0" name="Google Shape;11443;p57">
              <a:extLst>
                <a:ext uri="{FF2B5EF4-FFF2-40B4-BE49-F238E27FC236}">
                  <a16:creationId xmlns:a16="http://schemas.microsoft.com/office/drawing/2014/main" id="{403EBF28-E15C-300B-7F7B-2EB3CE582E11}"/>
                </a:ext>
              </a:extLst>
            </p:cNvPr>
            <p:cNvSpPr/>
            <p:nvPr/>
          </p:nvSpPr>
          <p:spPr>
            <a:xfrm>
              <a:off x="19902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1" name="Google Shape;11444;p57">
              <a:extLst>
                <a:ext uri="{FF2B5EF4-FFF2-40B4-BE49-F238E27FC236}">
                  <a16:creationId xmlns:a16="http://schemas.microsoft.com/office/drawing/2014/main" id="{08948732-B4C7-7DB9-4724-269E5A28239E}"/>
                </a:ext>
              </a:extLst>
            </p:cNvPr>
            <p:cNvSpPr/>
            <p:nvPr/>
          </p:nvSpPr>
          <p:spPr>
            <a:xfrm>
              <a:off x="19902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2" name="Google Shape;11445;p57">
              <a:extLst>
                <a:ext uri="{FF2B5EF4-FFF2-40B4-BE49-F238E27FC236}">
                  <a16:creationId xmlns:a16="http://schemas.microsoft.com/office/drawing/2014/main" id="{063B77C7-AB99-B2E9-8182-E0572DD32C98}"/>
                </a:ext>
              </a:extLst>
            </p:cNvPr>
            <p:cNvSpPr/>
            <p:nvPr/>
          </p:nvSpPr>
          <p:spPr>
            <a:xfrm>
              <a:off x="19902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3" name="Google Shape;11446;p57">
              <a:extLst>
                <a:ext uri="{FF2B5EF4-FFF2-40B4-BE49-F238E27FC236}">
                  <a16:creationId xmlns:a16="http://schemas.microsoft.com/office/drawing/2014/main" id="{9345FBD1-2ABD-6697-3D87-BAE7D57F8EE9}"/>
                </a:ext>
              </a:extLst>
            </p:cNvPr>
            <p:cNvSpPr/>
            <p:nvPr/>
          </p:nvSpPr>
          <p:spPr>
            <a:xfrm>
              <a:off x="19902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4" name="Google Shape;11447;p57">
              <a:extLst>
                <a:ext uri="{FF2B5EF4-FFF2-40B4-BE49-F238E27FC236}">
                  <a16:creationId xmlns:a16="http://schemas.microsoft.com/office/drawing/2014/main" id="{F735B4D6-9E05-4C25-7816-494DE6B9048D}"/>
                </a:ext>
              </a:extLst>
            </p:cNvPr>
            <p:cNvSpPr/>
            <p:nvPr/>
          </p:nvSpPr>
          <p:spPr>
            <a:xfrm>
              <a:off x="19902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5" name="Google Shape;11448;p57">
              <a:extLst>
                <a:ext uri="{FF2B5EF4-FFF2-40B4-BE49-F238E27FC236}">
                  <a16:creationId xmlns:a16="http://schemas.microsoft.com/office/drawing/2014/main" id="{521180A0-3C9D-2517-0B3D-E40B6AB0778D}"/>
                </a:ext>
              </a:extLst>
            </p:cNvPr>
            <p:cNvSpPr/>
            <p:nvPr/>
          </p:nvSpPr>
          <p:spPr>
            <a:xfrm>
              <a:off x="19902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6" name="Google Shape;11449;p57">
              <a:extLst>
                <a:ext uri="{FF2B5EF4-FFF2-40B4-BE49-F238E27FC236}">
                  <a16:creationId xmlns:a16="http://schemas.microsoft.com/office/drawing/2014/main" id="{065FD693-0A7D-0BC5-3BA1-930D355D94C5}"/>
                </a:ext>
              </a:extLst>
            </p:cNvPr>
            <p:cNvSpPr/>
            <p:nvPr/>
          </p:nvSpPr>
          <p:spPr>
            <a:xfrm>
              <a:off x="19902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7" name="Google Shape;11450;p57">
              <a:extLst>
                <a:ext uri="{FF2B5EF4-FFF2-40B4-BE49-F238E27FC236}">
                  <a16:creationId xmlns:a16="http://schemas.microsoft.com/office/drawing/2014/main" id="{2FB5F135-2035-74E3-C650-FD9CE40C5C11}"/>
                </a:ext>
              </a:extLst>
            </p:cNvPr>
            <p:cNvSpPr/>
            <p:nvPr/>
          </p:nvSpPr>
          <p:spPr>
            <a:xfrm>
              <a:off x="19902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8" name="Google Shape;11451;p57">
              <a:extLst>
                <a:ext uri="{FF2B5EF4-FFF2-40B4-BE49-F238E27FC236}">
                  <a16:creationId xmlns:a16="http://schemas.microsoft.com/office/drawing/2014/main" id="{9C2D4082-1B7C-0DFB-566A-0F2D2E2D0CE4}"/>
                </a:ext>
              </a:extLst>
            </p:cNvPr>
            <p:cNvSpPr/>
            <p:nvPr/>
          </p:nvSpPr>
          <p:spPr>
            <a:xfrm>
              <a:off x="19140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9" name="Google Shape;11452;p57">
              <a:extLst>
                <a:ext uri="{FF2B5EF4-FFF2-40B4-BE49-F238E27FC236}">
                  <a16:creationId xmlns:a16="http://schemas.microsoft.com/office/drawing/2014/main" id="{5E1A7A01-24B1-45D4-F49D-CA65EC2FC1C8}"/>
                </a:ext>
              </a:extLst>
            </p:cNvPr>
            <p:cNvSpPr/>
            <p:nvPr/>
          </p:nvSpPr>
          <p:spPr>
            <a:xfrm>
              <a:off x="1914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0" name="Google Shape;11453;p57">
              <a:extLst>
                <a:ext uri="{FF2B5EF4-FFF2-40B4-BE49-F238E27FC236}">
                  <a16:creationId xmlns:a16="http://schemas.microsoft.com/office/drawing/2014/main" id="{09B7F225-80BB-7FE3-A391-D2C6B73167E4}"/>
                </a:ext>
              </a:extLst>
            </p:cNvPr>
            <p:cNvSpPr/>
            <p:nvPr/>
          </p:nvSpPr>
          <p:spPr>
            <a:xfrm>
              <a:off x="19140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1" name="Google Shape;11454;p57">
              <a:extLst>
                <a:ext uri="{FF2B5EF4-FFF2-40B4-BE49-F238E27FC236}">
                  <a16:creationId xmlns:a16="http://schemas.microsoft.com/office/drawing/2014/main" id="{A9F09B6B-16EC-B26B-5FA2-A291B5D675FC}"/>
                </a:ext>
              </a:extLst>
            </p:cNvPr>
            <p:cNvSpPr/>
            <p:nvPr/>
          </p:nvSpPr>
          <p:spPr>
            <a:xfrm>
              <a:off x="191400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2" name="Google Shape;11455;p57">
              <a:extLst>
                <a:ext uri="{FF2B5EF4-FFF2-40B4-BE49-F238E27FC236}">
                  <a16:creationId xmlns:a16="http://schemas.microsoft.com/office/drawing/2014/main" id="{A044BE85-CE38-7D6E-3AC6-4008A579E80F}"/>
                </a:ext>
              </a:extLst>
            </p:cNvPr>
            <p:cNvSpPr/>
            <p:nvPr/>
          </p:nvSpPr>
          <p:spPr>
            <a:xfrm>
              <a:off x="19140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3" name="Google Shape;11456;p57">
              <a:extLst>
                <a:ext uri="{FF2B5EF4-FFF2-40B4-BE49-F238E27FC236}">
                  <a16:creationId xmlns:a16="http://schemas.microsoft.com/office/drawing/2014/main" id="{C80DE63E-A742-1B11-292B-CE21663C3030}"/>
                </a:ext>
              </a:extLst>
            </p:cNvPr>
            <p:cNvSpPr/>
            <p:nvPr/>
          </p:nvSpPr>
          <p:spPr>
            <a:xfrm>
              <a:off x="19140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4" name="Google Shape;11457;p57">
              <a:extLst>
                <a:ext uri="{FF2B5EF4-FFF2-40B4-BE49-F238E27FC236}">
                  <a16:creationId xmlns:a16="http://schemas.microsoft.com/office/drawing/2014/main" id="{55D7B6C1-741F-5687-1BE0-89112BB0FF22}"/>
                </a:ext>
              </a:extLst>
            </p:cNvPr>
            <p:cNvSpPr/>
            <p:nvPr/>
          </p:nvSpPr>
          <p:spPr>
            <a:xfrm>
              <a:off x="19140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5" name="Google Shape;11458;p57">
              <a:extLst>
                <a:ext uri="{FF2B5EF4-FFF2-40B4-BE49-F238E27FC236}">
                  <a16:creationId xmlns:a16="http://schemas.microsoft.com/office/drawing/2014/main" id="{B61C4DD1-889F-C80A-BDB7-8504C7DE4CEA}"/>
                </a:ext>
              </a:extLst>
            </p:cNvPr>
            <p:cNvSpPr/>
            <p:nvPr/>
          </p:nvSpPr>
          <p:spPr>
            <a:xfrm>
              <a:off x="19140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6" name="Google Shape;11459;p57">
              <a:extLst>
                <a:ext uri="{FF2B5EF4-FFF2-40B4-BE49-F238E27FC236}">
                  <a16:creationId xmlns:a16="http://schemas.microsoft.com/office/drawing/2014/main" id="{E3D72F86-A17B-6D33-89C2-7E8421CE3228}"/>
                </a:ext>
              </a:extLst>
            </p:cNvPr>
            <p:cNvSpPr/>
            <p:nvPr/>
          </p:nvSpPr>
          <p:spPr>
            <a:xfrm>
              <a:off x="19140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7" name="Google Shape;11460;p57">
              <a:extLst>
                <a:ext uri="{FF2B5EF4-FFF2-40B4-BE49-F238E27FC236}">
                  <a16:creationId xmlns:a16="http://schemas.microsoft.com/office/drawing/2014/main" id="{F9BE9EC2-E352-D5A9-069C-6C750AF4BA07}"/>
                </a:ext>
              </a:extLst>
            </p:cNvPr>
            <p:cNvSpPr/>
            <p:nvPr/>
          </p:nvSpPr>
          <p:spPr>
            <a:xfrm>
              <a:off x="19140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8" name="Google Shape;11461;p57">
              <a:extLst>
                <a:ext uri="{FF2B5EF4-FFF2-40B4-BE49-F238E27FC236}">
                  <a16:creationId xmlns:a16="http://schemas.microsoft.com/office/drawing/2014/main" id="{77C26B9D-7AE6-67A3-76EC-B776468376B5}"/>
                </a:ext>
              </a:extLst>
            </p:cNvPr>
            <p:cNvSpPr/>
            <p:nvPr/>
          </p:nvSpPr>
          <p:spPr>
            <a:xfrm>
              <a:off x="19140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9" name="Google Shape;11462;p57">
              <a:extLst>
                <a:ext uri="{FF2B5EF4-FFF2-40B4-BE49-F238E27FC236}">
                  <a16:creationId xmlns:a16="http://schemas.microsoft.com/office/drawing/2014/main" id="{58CE2ED2-B66B-4FE1-99C8-46320BD3A95B}"/>
                </a:ext>
              </a:extLst>
            </p:cNvPr>
            <p:cNvSpPr/>
            <p:nvPr/>
          </p:nvSpPr>
          <p:spPr>
            <a:xfrm>
              <a:off x="19140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0" name="Google Shape;11463;p57">
              <a:extLst>
                <a:ext uri="{FF2B5EF4-FFF2-40B4-BE49-F238E27FC236}">
                  <a16:creationId xmlns:a16="http://schemas.microsoft.com/office/drawing/2014/main" id="{E1CFC92C-D0DC-5ACC-51B8-7E736AEBE1FA}"/>
                </a:ext>
              </a:extLst>
            </p:cNvPr>
            <p:cNvSpPr/>
            <p:nvPr/>
          </p:nvSpPr>
          <p:spPr>
            <a:xfrm>
              <a:off x="19140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1" name="Google Shape;11464;p57">
              <a:extLst>
                <a:ext uri="{FF2B5EF4-FFF2-40B4-BE49-F238E27FC236}">
                  <a16:creationId xmlns:a16="http://schemas.microsoft.com/office/drawing/2014/main" id="{0454E20B-850A-D8C8-6FBD-4ABC8A1B0967}"/>
                </a:ext>
              </a:extLst>
            </p:cNvPr>
            <p:cNvSpPr/>
            <p:nvPr/>
          </p:nvSpPr>
          <p:spPr>
            <a:xfrm>
              <a:off x="19140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2" name="Google Shape;11465;p57">
              <a:extLst>
                <a:ext uri="{FF2B5EF4-FFF2-40B4-BE49-F238E27FC236}">
                  <a16:creationId xmlns:a16="http://schemas.microsoft.com/office/drawing/2014/main" id="{C9BAF0EB-A3D3-18B6-8A3A-8749E09FA73F}"/>
                </a:ext>
              </a:extLst>
            </p:cNvPr>
            <p:cNvSpPr/>
            <p:nvPr/>
          </p:nvSpPr>
          <p:spPr>
            <a:xfrm>
              <a:off x="1914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3" name="Google Shape;11466;p57">
              <a:extLst>
                <a:ext uri="{FF2B5EF4-FFF2-40B4-BE49-F238E27FC236}">
                  <a16:creationId xmlns:a16="http://schemas.microsoft.com/office/drawing/2014/main" id="{F3A19D13-0D8A-82C0-4331-05A9659BDD1A}"/>
                </a:ext>
              </a:extLst>
            </p:cNvPr>
            <p:cNvSpPr/>
            <p:nvPr/>
          </p:nvSpPr>
          <p:spPr>
            <a:xfrm>
              <a:off x="1914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4" name="Google Shape;11467;p57">
              <a:extLst>
                <a:ext uri="{FF2B5EF4-FFF2-40B4-BE49-F238E27FC236}">
                  <a16:creationId xmlns:a16="http://schemas.microsoft.com/office/drawing/2014/main" id="{F175DF2D-1977-AA13-28E5-3CFF239D49A2}"/>
                </a:ext>
              </a:extLst>
            </p:cNvPr>
            <p:cNvSpPr/>
            <p:nvPr/>
          </p:nvSpPr>
          <p:spPr>
            <a:xfrm>
              <a:off x="19140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5" name="Google Shape;11468;p57">
              <a:extLst>
                <a:ext uri="{FF2B5EF4-FFF2-40B4-BE49-F238E27FC236}">
                  <a16:creationId xmlns:a16="http://schemas.microsoft.com/office/drawing/2014/main" id="{8E38DDE6-D31B-B768-EC70-018E3BA7F91A}"/>
                </a:ext>
              </a:extLst>
            </p:cNvPr>
            <p:cNvSpPr/>
            <p:nvPr/>
          </p:nvSpPr>
          <p:spPr>
            <a:xfrm>
              <a:off x="19140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6" name="Google Shape;11469;p57">
              <a:extLst>
                <a:ext uri="{FF2B5EF4-FFF2-40B4-BE49-F238E27FC236}">
                  <a16:creationId xmlns:a16="http://schemas.microsoft.com/office/drawing/2014/main" id="{1C51CFCB-5BA6-2AD5-A815-DEFC221D397F}"/>
                </a:ext>
              </a:extLst>
            </p:cNvPr>
            <p:cNvSpPr/>
            <p:nvPr/>
          </p:nvSpPr>
          <p:spPr>
            <a:xfrm>
              <a:off x="18377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7" name="Google Shape;11470;p57">
              <a:extLst>
                <a:ext uri="{FF2B5EF4-FFF2-40B4-BE49-F238E27FC236}">
                  <a16:creationId xmlns:a16="http://schemas.microsoft.com/office/drawing/2014/main" id="{D0452031-141B-E745-5C6E-0A97AB5FB000}"/>
                </a:ext>
              </a:extLst>
            </p:cNvPr>
            <p:cNvSpPr/>
            <p:nvPr/>
          </p:nvSpPr>
          <p:spPr>
            <a:xfrm>
              <a:off x="18377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8" name="Google Shape;11471;p57">
              <a:extLst>
                <a:ext uri="{FF2B5EF4-FFF2-40B4-BE49-F238E27FC236}">
                  <a16:creationId xmlns:a16="http://schemas.microsoft.com/office/drawing/2014/main" id="{30541774-B5A4-99A7-A5C3-DA95244E56F8}"/>
                </a:ext>
              </a:extLst>
            </p:cNvPr>
            <p:cNvSpPr/>
            <p:nvPr/>
          </p:nvSpPr>
          <p:spPr>
            <a:xfrm>
              <a:off x="18377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9" name="Google Shape;11472;p57">
              <a:extLst>
                <a:ext uri="{FF2B5EF4-FFF2-40B4-BE49-F238E27FC236}">
                  <a16:creationId xmlns:a16="http://schemas.microsoft.com/office/drawing/2014/main" id="{69D26B4B-2E9B-FE72-62B6-4B0419576A5F}"/>
                </a:ext>
              </a:extLst>
            </p:cNvPr>
            <p:cNvSpPr/>
            <p:nvPr/>
          </p:nvSpPr>
          <p:spPr>
            <a:xfrm>
              <a:off x="18377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0" name="Google Shape;11473;p57">
              <a:extLst>
                <a:ext uri="{FF2B5EF4-FFF2-40B4-BE49-F238E27FC236}">
                  <a16:creationId xmlns:a16="http://schemas.microsoft.com/office/drawing/2014/main" id="{826A1B7F-D835-0143-7581-41B96513E565}"/>
                </a:ext>
              </a:extLst>
            </p:cNvPr>
            <p:cNvSpPr/>
            <p:nvPr/>
          </p:nvSpPr>
          <p:spPr>
            <a:xfrm>
              <a:off x="18377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1" name="Google Shape;11474;p57">
              <a:extLst>
                <a:ext uri="{FF2B5EF4-FFF2-40B4-BE49-F238E27FC236}">
                  <a16:creationId xmlns:a16="http://schemas.microsoft.com/office/drawing/2014/main" id="{44194A8E-B02B-1888-F12D-83C994AA8F37}"/>
                </a:ext>
              </a:extLst>
            </p:cNvPr>
            <p:cNvSpPr/>
            <p:nvPr/>
          </p:nvSpPr>
          <p:spPr>
            <a:xfrm>
              <a:off x="18377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2" name="Google Shape;11475;p57">
              <a:extLst>
                <a:ext uri="{FF2B5EF4-FFF2-40B4-BE49-F238E27FC236}">
                  <a16:creationId xmlns:a16="http://schemas.microsoft.com/office/drawing/2014/main" id="{BD86C3E3-849A-5737-A31B-040AFA09468C}"/>
                </a:ext>
              </a:extLst>
            </p:cNvPr>
            <p:cNvSpPr/>
            <p:nvPr/>
          </p:nvSpPr>
          <p:spPr>
            <a:xfrm>
              <a:off x="18377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3" name="Google Shape;11476;p57">
              <a:extLst>
                <a:ext uri="{FF2B5EF4-FFF2-40B4-BE49-F238E27FC236}">
                  <a16:creationId xmlns:a16="http://schemas.microsoft.com/office/drawing/2014/main" id="{FAC82F85-BC51-E631-1886-AA597E92FA5C}"/>
                </a:ext>
              </a:extLst>
            </p:cNvPr>
            <p:cNvSpPr/>
            <p:nvPr/>
          </p:nvSpPr>
          <p:spPr>
            <a:xfrm>
              <a:off x="18377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4" name="Google Shape;11477;p57">
              <a:extLst>
                <a:ext uri="{FF2B5EF4-FFF2-40B4-BE49-F238E27FC236}">
                  <a16:creationId xmlns:a16="http://schemas.microsoft.com/office/drawing/2014/main" id="{FA587C2B-54EA-B5AF-CBEE-BAF9D3DC223D}"/>
                </a:ext>
              </a:extLst>
            </p:cNvPr>
            <p:cNvSpPr/>
            <p:nvPr/>
          </p:nvSpPr>
          <p:spPr>
            <a:xfrm>
              <a:off x="18377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5" name="Google Shape;11478;p57">
              <a:extLst>
                <a:ext uri="{FF2B5EF4-FFF2-40B4-BE49-F238E27FC236}">
                  <a16:creationId xmlns:a16="http://schemas.microsoft.com/office/drawing/2014/main" id="{4D52268E-5F0F-C63B-7E49-689200C2DC28}"/>
                </a:ext>
              </a:extLst>
            </p:cNvPr>
            <p:cNvSpPr/>
            <p:nvPr/>
          </p:nvSpPr>
          <p:spPr>
            <a:xfrm>
              <a:off x="18377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6" name="Google Shape;11479;p57">
              <a:extLst>
                <a:ext uri="{FF2B5EF4-FFF2-40B4-BE49-F238E27FC236}">
                  <a16:creationId xmlns:a16="http://schemas.microsoft.com/office/drawing/2014/main" id="{555D38C2-EDAA-8E7C-4BC3-BC922133C23B}"/>
                </a:ext>
              </a:extLst>
            </p:cNvPr>
            <p:cNvSpPr/>
            <p:nvPr/>
          </p:nvSpPr>
          <p:spPr>
            <a:xfrm>
              <a:off x="18377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7" name="Google Shape;11480;p57">
              <a:extLst>
                <a:ext uri="{FF2B5EF4-FFF2-40B4-BE49-F238E27FC236}">
                  <a16:creationId xmlns:a16="http://schemas.microsoft.com/office/drawing/2014/main" id="{AFC703BE-5F39-0850-25FA-85A541163FE1}"/>
                </a:ext>
              </a:extLst>
            </p:cNvPr>
            <p:cNvSpPr/>
            <p:nvPr/>
          </p:nvSpPr>
          <p:spPr>
            <a:xfrm>
              <a:off x="18377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8" name="Google Shape;11481;p57">
              <a:extLst>
                <a:ext uri="{FF2B5EF4-FFF2-40B4-BE49-F238E27FC236}">
                  <a16:creationId xmlns:a16="http://schemas.microsoft.com/office/drawing/2014/main" id="{10AE2452-B3EA-39C6-7E22-4A5C60E4B603}"/>
                </a:ext>
              </a:extLst>
            </p:cNvPr>
            <p:cNvSpPr/>
            <p:nvPr/>
          </p:nvSpPr>
          <p:spPr>
            <a:xfrm>
              <a:off x="18377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9" name="Google Shape;11482;p57">
              <a:extLst>
                <a:ext uri="{FF2B5EF4-FFF2-40B4-BE49-F238E27FC236}">
                  <a16:creationId xmlns:a16="http://schemas.microsoft.com/office/drawing/2014/main" id="{8A8869C3-4F69-2CB6-51B7-468473DE5DB5}"/>
                </a:ext>
              </a:extLst>
            </p:cNvPr>
            <p:cNvSpPr/>
            <p:nvPr/>
          </p:nvSpPr>
          <p:spPr>
            <a:xfrm>
              <a:off x="18377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0" name="Google Shape;11483;p57">
              <a:extLst>
                <a:ext uri="{FF2B5EF4-FFF2-40B4-BE49-F238E27FC236}">
                  <a16:creationId xmlns:a16="http://schemas.microsoft.com/office/drawing/2014/main" id="{AF7F7372-CF9D-4013-77D9-1ABCE6BFCA7A}"/>
                </a:ext>
              </a:extLst>
            </p:cNvPr>
            <p:cNvSpPr/>
            <p:nvPr/>
          </p:nvSpPr>
          <p:spPr>
            <a:xfrm>
              <a:off x="18377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1" name="Google Shape;11484;p57">
              <a:extLst>
                <a:ext uri="{FF2B5EF4-FFF2-40B4-BE49-F238E27FC236}">
                  <a16:creationId xmlns:a16="http://schemas.microsoft.com/office/drawing/2014/main" id="{84280A56-1BEB-1D11-D0F4-FE6335905A35}"/>
                </a:ext>
              </a:extLst>
            </p:cNvPr>
            <p:cNvSpPr/>
            <p:nvPr/>
          </p:nvSpPr>
          <p:spPr>
            <a:xfrm>
              <a:off x="18377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2" name="Google Shape;11485;p57">
              <a:extLst>
                <a:ext uri="{FF2B5EF4-FFF2-40B4-BE49-F238E27FC236}">
                  <a16:creationId xmlns:a16="http://schemas.microsoft.com/office/drawing/2014/main" id="{A3DFA5D6-90E2-753C-AA65-E079B314F2CC}"/>
                </a:ext>
              </a:extLst>
            </p:cNvPr>
            <p:cNvSpPr/>
            <p:nvPr/>
          </p:nvSpPr>
          <p:spPr>
            <a:xfrm>
              <a:off x="18377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3" name="Google Shape;11486;p57">
              <a:extLst>
                <a:ext uri="{FF2B5EF4-FFF2-40B4-BE49-F238E27FC236}">
                  <a16:creationId xmlns:a16="http://schemas.microsoft.com/office/drawing/2014/main" id="{368D992B-5C96-2534-673C-56EAD633567B}"/>
                </a:ext>
              </a:extLst>
            </p:cNvPr>
            <p:cNvSpPr/>
            <p:nvPr/>
          </p:nvSpPr>
          <p:spPr>
            <a:xfrm>
              <a:off x="1837775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4" name="Google Shape;11487;p57">
              <a:extLst>
                <a:ext uri="{FF2B5EF4-FFF2-40B4-BE49-F238E27FC236}">
                  <a16:creationId xmlns:a16="http://schemas.microsoft.com/office/drawing/2014/main" id="{4B38C0C0-BA64-5D53-7C0D-BD844ED87D57}"/>
                </a:ext>
              </a:extLst>
            </p:cNvPr>
            <p:cNvSpPr/>
            <p:nvPr/>
          </p:nvSpPr>
          <p:spPr>
            <a:xfrm>
              <a:off x="17617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5" name="Google Shape;11488;p57">
              <a:extLst>
                <a:ext uri="{FF2B5EF4-FFF2-40B4-BE49-F238E27FC236}">
                  <a16:creationId xmlns:a16="http://schemas.microsoft.com/office/drawing/2014/main" id="{D18C2AEF-085E-73A1-8692-AD71ECE7F1BE}"/>
                </a:ext>
              </a:extLst>
            </p:cNvPr>
            <p:cNvSpPr/>
            <p:nvPr/>
          </p:nvSpPr>
          <p:spPr>
            <a:xfrm>
              <a:off x="17617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6" name="Google Shape;11489;p57">
              <a:extLst>
                <a:ext uri="{FF2B5EF4-FFF2-40B4-BE49-F238E27FC236}">
                  <a16:creationId xmlns:a16="http://schemas.microsoft.com/office/drawing/2014/main" id="{29066544-7B8C-A3F3-9592-2E502CE8EF63}"/>
                </a:ext>
              </a:extLst>
            </p:cNvPr>
            <p:cNvSpPr/>
            <p:nvPr/>
          </p:nvSpPr>
          <p:spPr>
            <a:xfrm>
              <a:off x="17617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7" name="Google Shape;11490;p57">
              <a:extLst>
                <a:ext uri="{FF2B5EF4-FFF2-40B4-BE49-F238E27FC236}">
                  <a16:creationId xmlns:a16="http://schemas.microsoft.com/office/drawing/2014/main" id="{EAE08B2A-D563-319F-4087-9C9D97DBC099}"/>
                </a:ext>
              </a:extLst>
            </p:cNvPr>
            <p:cNvSpPr/>
            <p:nvPr/>
          </p:nvSpPr>
          <p:spPr>
            <a:xfrm>
              <a:off x="17617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8" name="Google Shape;11491;p57">
              <a:extLst>
                <a:ext uri="{FF2B5EF4-FFF2-40B4-BE49-F238E27FC236}">
                  <a16:creationId xmlns:a16="http://schemas.microsoft.com/office/drawing/2014/main" id="{97253353-2971-83C3-C98F-5094D66ADB65}"/>
                </a:ext>
              </a:extLst>
            </p:cNvPr>
            <p:cNvSpPr/>
            <p:nvPr/>
          </p:nvSpPr>
          <p:spPr>
            <a:xfrm>
              <a:off x="17617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9" name="Google Shape;11492;p57">
              <a:extLst>
                <a:ext uri="{FF2B5EF4-FFF2-40B4-BE49-F238E27FC236}">
                  <a16:creationId xmlns:a16="http://schemas.microsoft.com/office/drawing/2014/main" id="{E0C3C8BA-8EBC-5E2D-2672-CF1AA557EB94}"/>
                </a:ext>
              </a:extLst>
            </p:cNvPr>
            <p:cNvSpPr/>
            <p:nvPr/>
          </p:nvSpPr>
          <p:spPr>
            <a:xfrm>
              <a:off x="17617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0" name="Google Shape;11493;p57">
              <a:extLst>
                <a:ext uri="{FF2B5EF4-FFF2-40B4-BE49-F238E27FC236}">
                  <a16:creationId xmlns:a16="http://schemas.microsoft.com/office/drawing/2014/main" id="{D841CAE9-2884-5C01-9B1B-E59DC87BEC60}"/>
                </a:ext>
              </a:extLst>
            </p:cNvPr>
            <p:cNvSpPr/>
            <p:nvPr/>
          </p:nvSpPr>
          <p:spPr>
            <a:xfrm>
              <a:off x="17617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1" name="Google Shape;11494;p57">
              <a:extLst>
                <a:ext uri="{FF2B5EF4-FFF2-40B4-BE49-F238E27FC236}">
                  <a16:creationId xmlns:a16="http://schemas.microsoft.com/office/drawing/2014/main" id="{5CEAEC9E-0FBC-7887-CF45-C3F813DC7155}"/>
                </a:ext>
              </a:extLst>
            </p:cNvPr>
            <p:cNvSpPr/>
            <p:nvPr/>
          </p:nvSpPr>
          <p:spPr>
            <a:xfrm>
              <a:off x="17617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2" name="Google Shape;11495;p57">
              <a:extLst>
                <a:ext uri="{FF2B5EF4-FFF2-40B4-BE49-F238E27FC236}">
                  <a16:creationId xmlns:a16="http://schemas.microsoft.com/office/drawing/2014/main" id="{E5C7F24C-D52B-3418-016A-4184C8A197FC}"/>
                </a:ext>
              </a:extLst>
            </p:cNvPr>
            <p:cNvSpPr/>
            <p:nvPr/>
          </p:nvSpPr>
          <p:spPr>
            <a:xfrm>
              <a:off x="17617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3" name="Google Shape;11496;p57">
              <a:extLst>
                <a:ext uri="{FF2B5EF4-FFF2-40B4-BE49-F238E27FC236}">
                  <a16:creationId xmlns:a16="http://schemas.microsoft.com/office/drawing/2014/main" id="{FF8D39B6-15DA-57AC-A211-B0ED718A3C70}"/>
                </a:ext>
              </a:extLst>
            </p:cNvPr>
            <p:cNvSpPr/>
            <p:nvPr/>
          </p:nvSpPr>
          <p:spPr>
            <a:xfrm>
              <a:off x="17617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4" name="Google Shape;11497;p57">
              <a:extLst>
                <a:ext uri="{FF2B5EF4-FFF2-40B4-BE49-F238E27FC236}">
                  <a16:creationId xmlns:a16="http://schemas.microsoft.com/office/drawing/2014/main" id="{7111A23B-4A5C-116B-4B7C-2D3FC9EFD7A2}"/>
                </a:ext>
              </a:extLst>
            </p:cNvPr>
            <p:cNvSpPr/>
            <p:nvPr/>
          </p:nvSpPr>
          <p:spPr>
            <a:xfrm>
              <a:off x="17617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5" name="Google Shape;11498;p57">
              <a:extLst>
                <a:ext uri="{FF2B5EF4-FFF2-40B4-BE49-F238E27FC236}">
                  <a16:creationId xmlns:a16="http://schemas.microsoft.com/office/drawing/2014/main" id="{2A6E4D35-F5DB-05E4-7DB4-B2B4A2E60879}"/>
                </a:ext>
              </a:extLst>
            </p:cNvPr>
            <p:cNvSpPr/>
            <p:nvPr/>
          </p:nvSpPr>
          <p:spPr>
            <a:xfrm>
              <a:off x="17617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6" name="Google Shape;11499;p57">
              <a:extLst>
                <a:ext uri="{FF2B5EF4-FFF2-40B4-BE49-F238E27FC236}">
                  <a16:creationId xmlns:a16="http://schemas.microsoft.com/office/drawing/2014/main" id="{DBD1F05E-0205-08E2-5A74-D029FE12EDB3}"/>
                </a:ext>
              </a:extLst>
            </p:cNvPr>
            <p:cNvSpPr/>
            <p:nvPr/>
          </p:nvSpPr>
          <p:spPr>
            <a:xfrm>
              <a:off x="17617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7" name="Google Shape;11500;p57">
              <a:extLst>
                <a:ext uri="{FF2B5EF4-FFF2-40B4-BE49-F238E27FC236}">
                  <a16:creationId xmlns:a16="http://schemas.microsoft.com/office/drawing/2014/main" id="{2DE83825-7309-1C33-08D2-38642B4111E0}"/>
                </a:ext>
              </a:extLst>
            </p:cNvPr>
            <p:cNvSpPr/>
            <p:nvPr/>
          </p:nvSpPr>
          <p:spPr>
            <a:xfrm>
              <a:off x="17617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8" name="Google Shape;11501;p57">
              <a:extLst>
                <a:ext uri="{FF2B5EF4-FFF2-40B4-BE49-F238E27FC236}">
                  <a16:creationId xmlns:a16="http://schemas.microsoft.com/office/drawing/2014/main" id="{2BD6E4A2-2395-6DF8-740B-88B258502931}"/>
                </a:ext>
              </a:extLst>
            </p:cNvPr>
            <p:cNvSpPr/>
            <p:nvPr/>
          </p:nvSpPr>
          <p:spPr>
            <a:xfrm>
              <a:off x="17617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9" name="Google Shape;11502;p57">
              <a:extLst>
                <a:ext uri="{FF2B5EF4-FFF2-40B4-BE49-F238E27FC236}">
                  <a16:creationId xmlns:a16="http://schemas.microsoft.com/office/drawing/2014/main" id="{91B96A03-4F90-FD7D-953F-DCB94EBC04D4}"/>
                </a:ext>
              </a:extLst>
            </p:cNvPr>
            <p:cNvSpPr/>
            <p:nvPr/>
          </p:nvSpPr>
          <p:spPr>
            <a:xfrm>
              <a:off x="17617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0" name="Google Shape;11503;p57">
              <a:extLst>
                <a:ext uri="{FF2B5EF4-FFF2-40B4-BE49-F238E27FC236}">
                  <a16:creationId xmlns:a16="http://schemas.microsoft.com/office/drawing/2014/main" id="{73F911E8-A742-9732-5A48-7A6DD206A46A}"/>
                </a:ext>
              </a:extLst>
            </p:cNvPr>
            <p:cNvSpPr/>
            <p:nvPr/>
          </p:nvSpPr>
          <p:spPr>
            <a:xfrm>
              <a:off x="16855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1" name="Google Shape;11504;p57">
              <a:extLst>
                <a:ext uri="{FF2B5EF4-FFF2-40B4-BE49-F238E27FC236}">
                  <a16:creationId xmlns:a16="http://schemas.microsoft.com/office/drawing/2014/main" id="{E9A8EEAA-6983-C453-71F3-657CD44F4145}"/>
                </a:ext>
              </a:extLst>
            </p:cNvPr>
            <p:cNvSpPr/>
            <p:nvPr/>
          </p:nvSpPr>
          <p:spPr>
            <a:xfrm>
              <a:off x="16855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2" name="Google Shape;11505;p57">
              <a:extLst>
                <a:ext uri="{FF2B5EF4-FFF2-40B4-BE49-F238E27FC236}">
                  <a16:creationId xmlns:a16="http://schemas.microsoft.com/office/drawing/2014/main" id="{8D78BAAA-5CD5-BA78-02C0-7EE3D5142458}"/>
                </a:ext>
              </a:extLst>
            </p:cNvPr>
            <p:cNvSpPr/>
            <p:nvPr/>
          </p:nvSpPr>
          <p:spPr>
            <a:xfrm>
              <a:off x="16855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3" name="Google Shape;11506;p57">
              <a:extLst>
                <a:ext uri="{FF2B5EF4-FFF2-40B4-BE49-F238E27FC236}">
                  <a16:creationId xmlns:a16="http://schemas.microsoft.com/office/drawing/2014/main" id="{F7959456-90AD-318D-5FB7-FFFAD2FA0F58}"/>
                </a:ext>
              </a:extLst>
            </p:cNvPr>
            <p:cNvSpPr/>
            <p:nvPr/>
          </p:nvSpPr>
          <p:spPr>
            <a:xfrm>
              <a:off x="1685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4" name="Google Shape;11507;p57">
              <a:extLst>
                <a:ext uri="{FF2B5EF4-FFF2-40B4-BE49-F238E27FC236}">
                  <a16:creationId xmlns:a16="http://schemas.microsoft.com/office/drawing/2014/main" id="{C0AD93DC-2B59-010C-4D33-14F80761EA90}"/>
                </a:ext>
              </a:extLst>
            </p:cNvPr>
            <p:cNvSpPr/>
            <p:nvPr/>
          </p:nvSpPr>
          <p:spPr>
            <a:xfrm>
              <a:off x="16855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5" name="Google Shape;11508;p57">
              <a:extLst>
                <a:ext uri="{FF2B5EF4-FFF2-40B4-BE49-F238E27FC236}">
                  <a16:creationId xmlns:a16="http://schemas.microsoft.com/office/drawing/2014/main" id="{D93E69FD-622C-5A86-E1C6-FCDE592D919B}"/>
                </a:ext>
              </a:extLst>
            </p:cNvPr>
            <p:cNvSpPr/>
            <p:nvPr/>
          </p:nvSpPr>
          <p:spPr>
            <a:xfrm>
              <a:off x="1685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6" name="Google Shape;11509;p57">
              <a:extLst>
                <a:ext uri="{FF2B5EF4-FFF2-40B4-BE49-F238E27FC236}">
                  <a16:creationId xmlns:a16="http://schemas.microsoft.com/office/drawing/2014/main" id="{40A1CE1F-06B7-560A-051A-1F6CA10D0510}"/>
                </a:ext>
              </a:extLst>
            </p:cNvPr>
            <p:cNvSpPr/>
            <p:nvPr/>
          </p:nvSpPr>
          <p:spPr>
            <a:xfrm>
              <a:off x="16855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7" name="Google Shape;11510;p57">
              <a:extLst>
                <a:ext uri="{FF2B5EF4-FFF2-40B4-BE49-F238E27FC236}">
                  <a16:creationId xmlns:a16="http://schemas.microsoft.com/office/drawing/2014/main" id="{917D4FDA-507D-9A1E-1864-9EBF0092B8D1}"/>
                </a:ext>
              </a:extLst>
            </p:cNvPr>
            <p:cNvSpPr/>
            <p:nvPr/>
          </p:nvSpPr>
          <p:spPr>
            <a:xfrm>
              <a:off x="168555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8" name="Google Shape;11511;p57">
              <a:extLst>
                <a:ext uri="{FF2B5EF4-FFF2-40B4-BE49-F238E27FC236}">
                  <a16:creationId xmlns:a16="http://schemas.microsoft.com/office/drawing/2014/main" id="{2A633149-D83C-83F8-B23D-C8AFC4349B3E}"/>
                </a:ext>
              </a:extLst>
            </p:cNvPr>
            <p:cNvSpPr/>
            <p:nvPr/>
          </p:nvSpPr>
          <p:spPr>
            <a:xfrm>
              <a:off x="1685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9" name="Google Shape;11512;p57">
              <a:extLst>
                <a:ext uri="{FF2B5EF4-FFF2-40B4-BE49-F238E27FC236}">
                  <a16:creationId xmlns:a16="http://schemas.microsoft.com/office/drawing/2014/main" id="{62392A00-B33F-9155-7354-4EC5EA4C77F8}"/>
                </a:ext>
              </a:extLst>
            </p:cNvPr>
            <p:cNvSpPr/>
            <p:nvPr/>
          </p:nvSpPr>
          <p:spPr>
            <a:xfrm>
              <a:off x="1685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0" name="Google Shape;11513;p57">
              <a:extLst>
                <a:ext uri="{FF2B5EF4-FFF2-40B4-BE49-F238E27FC236}">
                  <a16:creationId xmlns:a16="http://schemas.microsoft.com/office/drawing/2014/main" id="{8F2C3911-1F59-5B97-F5B8-802D91CE3984}"/>
                </a:ext>
              </a:extLst>
            </p:cNvPr>
            <p:cNvSpPr/>
            <p:nvPr/>
          </p:nvSpPr>
          <p:spPr>
            <a:xfrm>
              <a:off x="16855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1" name="Google Shape;11514;p57">
              <a:extLst>
                <a:ext uri="{FF2B5EF4-FFF2-40B4-BE49-F238E27FC236}">
                  <a16:creationId xmlns:a16="http://schemas.microsoft.com/office/drawing/2014/main" id="{0211A5BF-CAE6-E839-4BE2-E6C943CCBA4A}"/>
                </a:ext>
              </a:extLst>
            </p:cNvPr>
            <p:cNvSpPr/>
            <p:nvPr/>
          </p:nvSpPr>
          <p:spPr>
            <a:xfrm>
              <a:off x="1685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2" name="Google Shape;11515;p57">
              <a:extLst>
                <a:ext uri="{FF2B5EF4-FFF2-40B4-BE49-F238E27FC236}">
                  <a16:creationId xmlns:a16="http://schemas.microsoft.com/office/drawing/2014/main" id="{E65AF819-37EC-BFF1-8DA7-E32AFFE03D2E}"/>
                </a:ext>
              </a:extLst>
            </p:cNvPr>
            <p:cNvSpPr/>
            <p:nvPr/>
          </p:nvSpPr>
          <p:spPr>
            <a:xfrm>
              <a:off x="16855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3" name="Google Shape;11516;p57">
              <a:extLst>
                <a:ext uri="{FF2B5EF4-FFF2-40B4-BE49-F238E27FC236}">
                  <a16:creationId xmlns:a16="http://schemas.microsoft.com/office/drawing/2014/main" id="{1ECDBA2D-DDB3-03DF-D605-E3A1DBA0033F}"/>
                </a:ext>
              </a:extLst>
            </p:cNvPr>
            <p:cNvSpPr/>
            <p:nvPr/>
          </p:nvSpPr>
          <p:spPr>
            <a:xfrm>
              <a:off x="1685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4" name="Google Shape;11517;p57">
              <a:extLst>
                <a:ext uri="{FF2B5EF4-FFF2-40B4-BE49-F238E27FC236}">
                  <a16:creationId xmlns:a16="http://schemas.microsoft.com/office/drawing/2014/main" id="{5C779FE0-C80F-15F9-2DCC-9E18BA124757}"/>
                </a:ext>
              </a:extLst>
            </p:cNvPr>
            <p:cNvSpPr/>
            <p:nvPr/>
          </p:nvSpPr>
          <p:spPr>
            <a:xfrm>
              <a:off x="16855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5" name="Google Shape;11518;p57">
              <a:extLst>
                <a:ext uri="{FF2B5EF4-FFF2-40B4-BE49-F238E27FC236}">
                  <a16:creationId xmlns:a16="http://schemas.microsoft.com/office/drawing/2014/main" id="{926187AF-9C9C-A9E0-BE97-335374F01A8E}"/>
                </a:ext>
              </a:extLst>
            </p:cNvPr>
            <p:cNvSpPr/>
            <p:nvPr/>
          </p:nvSpPr>
          <p:spPr>
            <a:xfrm>
              <a:off x="16855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6" name="Google Shape;11519;p57">
              <a:extLst>
                <a:ext uri="{FF2B5EF4-FFF2-40B4-BE49-F238E27FC236}">
                  <a16:creationId xmlns:a16="http://schemas.microsoft.com/office/drawing/2014/main" id="{08B51F96-20BA-F247-7EC0-D6ACE23FE561}"/>
                </a:ext>
              </a:extLst>
            </p:cNvPr>
            <p:cNvSpPr/>
            <p:nvPr/>
          </p:nvSpPr>
          <p:spPr>
            <a:xfrm>
              <a:off x="16093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7" name="Google Shape;11520;p57">
              <a:extLst>
                <a:ext uri="{FF2B5EF4-FFF2-40B4-BE49-F238E27FC236}">
                  <a16:creationId xmlns:a16="http://schemas.microsoft.com/office/drawing/2014/main" id="{6D97D53A-903C-D3BD-5112-EC63393A5DC4}"/>
                </a:ext>
              </a:extLst>
            </p:cNvPr>
            <p:cNvSpPr/>
            <p:nvPr/>
          </p:nvSpPr>
          <p:spPr>
            <a:xfrm>
              <a:off x="16093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8" name="Google Shape;11521;p57">
              <a:extLst>
                <a:ext uri="{FF2B5EF4-FFF2-40B4-BE49-F238E27FC236}">
                  <a16:creationId xmlns:a16="http://schemas.microsoft.com/office/drawing/2014/main" id="{91E1A036-AF43-68E7-93FD-179E35C89EFF}"/>
                </a:ext>
              </a:extLst>
            </p:cNvPr>
            <p:cNvSpPr/>
            <p:nvPr/>
          </p:nvSpPr>
          <p:spPr>
            <a:xfrm>
              <a:off x="16093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9" name="Google Shape;11522;p57">
              <a:extLst>
                <a:ext uri="{FF2B5EF4-FFF2-40B4-BE49-F238E27FC236}">
                  <a16:creationId xmlns:a16="http://schemas.microsoft.com/office/drawing/2014/main" id="{14A5ED73-AB86-53DC-1152-8BB4C1FD362B}"/>
                </a:ext>
              </a:extLst>
            </p:cNvPr>
            <p:cNvSpPr/>
            <p:nvPr/>
          </p:nvSpPr>
          <p:spPr>
            <a:xfrm>
              <a:off x="16093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0" name="Google Shape;11523;p57">
              <a:extLst>
                <a:ext uri="{FF2B5EF4-FFF2-40B4-BE49-F238E27FC236}">
                  <a16:creationId xmlns:a16="http://schemas.microsoft.com/office/drawing/2014/main" id="{8E442DBA-F303-1ADA-DC31-6F58B7FF9C24}"/>
                </a:ext>
              </a:extLst>
            </p:cNvPr>
            <p:cNvSpPr/>
            <p:nvPr/>
          </p:nvSpPr>
          <p:spPr>
            <a:xfrm>
              <a:off x="16093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1" name="Google Shape;11524;p57">
              <a:extLst>
                <a:ext uri="{FF2B5EF4-FFF2-40B4-BE49-F238E27FC236}">
                  <a16:creationId xmlns:a16="http://schemas.microsoft.com/office/drawing/2014/main" id="{E8360C45-3EE4-3904-ACFB-BF4EE02E36B6}"/>
                </a:ext>
              </a:extLst>
            </p:cNvPr>
            <p:cNvSpPr/>
            <p:nvPr/>
          </p:nvSpPr>
          <p:spPr>
            <a:xfrm>
              <a:off x="16093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2" name="Google Shape;11525;p57">
              <a:extLst>
                <a:ext uri="{FF2B5EF4-FFF2-40B4-BE49-F238E27FC236}">
                  <a16:creationId xmlns:a16="http://schemas.microsoft.com/office/drawing/2014/main" id="{90F9E1FA-283E-1453-1219-E717607CABB1}"/>
                </a:ext>
              </a:extLst>
            </p:cNvPr>
            <p:cNvSpPr/>
            <p:nvPr/>
          </p:nvSpPr>
          <p:spPr>
            <a:xfrm>
              <a:off x="16093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3" name="Google Shape;11526;p57">
              <a:extLst>
                <a:ext uri="{FF2B5EF4-FFF2-40B4-BE49-F238E27FC236}">
                  <a16:creationId xmlns:a16="http://schemas.microsoft.com/office/drawing/2014/main" id="{281E3DCD-9E50-83A6-014C-331168A1264B}"/>
                </a:ext>
              </a:extLst>
            </p:cNvPr>
            <p:cNvSpPr/>
            <p:nvPr/>
          </p:nvSpPr>
          <p:spPr>
            <a:xfrm>
              <a:off x="16093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4" name="Google Shape;11527;p57">
              <a:extLst>
                <a:ext uri="{FF2B5EF4-FFF2-40B4-BE49-F238E27FC236}">
                  <a16:creationId xmlns:a16="http://schemas.microsoft.com/office/drawing/2014/main" id="{8D432A27-0605-3A92-03D6-572546A6814E}"/>
                </a:ext>
              </a:extLst>
            </p:cNvPr>
            <p:cNvSpPr/>
            <p:nvPr/>
          </p:nvSpPr>
          <p:spPr>
            <a:xfrm>
              <a:off x="16093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5" name="Google Shape;11528;p57">
              <a:extLst>
                <a:ext uri="{FF2B5EF4-FFF2-40B4-BE49-F238E27FC236}">
                  <a16:creationId xmlns:a16="http://schemas.microsoft.com/office/drawing/2014/main" id="{4ED6D75B-EDAE-5480-6C4E-F6BB0045C2CC}"/>
                </a:ext>
              </a:extLst>
            </p:cNvPr>
            <p:cNvSpPr/>
            <p:nvPr/>
          </p:nvSpPr>
          <p:spPr>
            <a:xfrm>
              <a:off x="16093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6" name="Google Shape;11529;p57">
              <a:extLst>
                <a:ext uri="{FF2B5EF4-FFF2-40B4-BE49-F238E27FC236}">
                  <a16:creationId xmlns:a16="http://schemas.microsoft.com/office/drawing/2014/main" id="{36A04971-1FF0-0671-EAA7-D01A181C6A9F}"/>
                </a:ext>
              </a:extLst>
            </p:cNvPr>
            <p:cNvSpPr/>
            <p:nvPr/>
          </p:nvSpPr>
          <p:spPr>
            <a:xfrm>
              <a:off x="16093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7" name="Google Shape;11530;p57">
              <a:extLst>
                <a:ext uri="{FF2B5EF4-FFF2-40B4-BE49-F238E27FC236}">
                  <a16:creationId xmlns:a16="http://schemas.microsoft.com/office/drawing/2014/main" id="{8E22C2B9-113A-BD77-A0AC-5A52015B6A5D}"/>
                </a:ext>
              </a:extLst>
            </p:cNvPr>
            <p:cNvSpPr/>
            <p:nvPr/>
          </p:nvSpPr>
          <p:spPr>
            <a:xfrm>
              <a:off x="16093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8" name="Google Shape;11531;p57">
              <a:extLst>
                <a:ext uri="{FF2B5EF4-FFF2-40B4-BE49-F238E27FC236}">
                  <a16:creationId xmlns:a16="http://schemas.microsoft.com/office/drawing/2014/main" id="{087EF2B3-9F79-CC78-0755-910186CDA569}"/>
                </a:ext>
              </a:extLst>
            </p:cNvPr>
            <p:cNvSpPr/>
            <p:nvPr/>
          </p:nvSpPr>
          <p:spPr>
            <a:xfrm>
              <a:off x="16093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9" name="Google Shape;11532;p57">
              <a:extLst>
                <a:ext uri="{FF2B5EF4-FFF2-40B4-BE49-F238E27FC236}">
                  <a16:creationId xmlns:a16="http://schemas.microsoft.com/office/drawing/2014/main" id="{FFB2A96D-E5C9-65CA-AA1F-0E2D5D51DD83}"/>
                </a:ext>
              </a:extLst>
            </p:cNvPr>
            <p:cNvSpPr/>
            <p:nvPr/>
          </p:nvSpPr>
          <p:spPr>
            <a:xfrm>
              <a:off x="16093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0" name="Google Shape;11533;p57">
              <a:extLst>
                <a:ext uri="{FF2B5EF4-FFF2-40B4-BE49-F238E27FC236}">
                  <a16:creationId xmlns:a16="http://schemas.microsoft.com/office/drawing/2014/main" id="{D45CB186-1C20-3CA4-F440-DC36785A40A8}"/>
                </a:ext>
              </a:extLst>
            </p:cNvPr>
            <p:cNvSpPr/>
            <p:nvPr/>
          </p:nvSpPr>
          <p:spPr>
            <a:xfrm>
              <a:off x="16093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1" name="Google Shape;11534;p57">
              <a:extLst>
                <a:ext uri="{FF2B5EF4-FFF2-40B4-BE49-F238E27FC236}">
                  <a16:creationId xmlns:a16="http://schemas.microsoft.com/office/drawing/2014/main" id="{B6436CC1-D83C-9A9B-5AC7-19F1C9260C8D}"/>
                </a:ext>
              </a:extLst>
            </p:cNvPr>
            <p:cNvSpPr/>
            <p:nvPr/>
          </p:nvSpPr>
          <p:spPr>
            <a:xfrm>
              <a:off x="16093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2" name="Google Shape;11535;p57">
              <a:extLst>
                <a:ext uri="{FF2B5EF4-FFF2-40B4-BE49-F238E27FC236}">
                  <a16:creationId xmlns:a16="http://schemas.microsoft.com/office/drawing/2014/main" id="{51208AF1-688C-43E5-B46B-36BFDD29E020}"/>
                </a:ext>
              </a:extLst>
            </p:cNvPr>
            <p:cNvSpPr/>
            <p:nvPr/>
          </p:nvSpPr>
          <p:spPr>
            <a:xfrm>
              <a:off x="16093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3" name="Google Shape;11536;p57">
              <a:extLst>
                <a:ext uri="{FF2B5EF4-FFF2-40B4-BE49-F238E27FC236}">
                  <a16:creationId xmlns:a16="http://schemas.microsoft.com/office/drawing/2014/main" id="{104429ED-4559-3B3A-0E84-BF9C72BF87D0}"/>
                </a:ext>
              </a:extLst>
            </p:cNvPr>
            <p:cNvSpPr/>
            <p:nvPr/>
          </p:nvSpPr>
          <p:spPr>
            <a:xfrm>
              <a:off x="16093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4" name="Google Shape;11537;p57">
              <a:extLst>
                <a:ext uri="{FF2B5EF4-FFF2-40B4-BE49-F238E27FC236}">
                  <a16:creationId xmlns:a16="http://schemas.microsoft.com/office/drawing/2014/main" id="{D30407B1-5FAC-BB57-B9F4-20C2468462F5}"/>
                </a:ext>
              </a:extLst>
            </p:cNvPr>
            <p:cNvSpPr/>
            <p:nvPr/>
          </p:nvSpPr>
          <p:spPr>
            <a:xfrm>
              <a:off x="15331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5" name="Google Shape;11538;p57">
              <a:extLst>
                <a:ext uri="{FF2B5EF4-FFF2-40B4-BE49-F238E27FC236}">
                  <a16:creationId xmlns:a16="http://schemas.microsoft.com/office/drawing/2014/main" id="{0C8A569F-CF72-40AB-7C4C-FBC558509BED}"/>
                </a:ext>
              </a:extLst>
            </p:cNvPr>
            <p:cNvSpPr/>
            <p:nvPr/>
          </p:nvSpPr>
          <p:spPr>
            <a:xfrm>
              <a:off x="15331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6" name="Google Shape;11539;p57">
              <a:extLst>
                <a:ext uri="{FF2B5EF4-FFF2-40B4-BE49-F238E27FC236}">
                  <a16:creationId xmlns:a16="http://schemas.microsoft.com/office/drawing/2014/main" id="{4522CD0E-0B4C-D25C-2E02-5DA922592C07}"/>
                </a:ext>
              </a:extLst>
            </p:cNvPr>
            <p:cNvSpPr/>
            <p:nvPr/>
          </p:nvSpPr>
          <p:spPr>
            <a:xfrm>
              <a:off x="15331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7" name="Google Shape;11540;p57">
              <a:extLst>
                <a:ext uri="{FF2B5EF4-FFF2-40B4-BE49-F238E27FC236}">
                  <a16:creationId xmlns:a16="http://schemas.microsoft.com/office/drawing/2014/main" id="{FA5C337A-5328-FF45-A18F-A0225525A414}"/>
                </a:ext>
              </a:extLst>
            </p:cNvPr>
            <p:cNvSpPr/>
            <p:nvPr/>
          </p:nvSpPr>
          <p:spPr>
            <a:xfrm>
              <a:off x="15331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8" name="Google Shape;11541;p57">
              <a:extLst>
                <a:ext uri="{FF2B5EF4-FFF2-40B4-BE49-F238E27FC236}">
                  <a16:creationId xmlns:a16="http://schemas.microsoft.com/office/drawing/2014/main" id="{307552FE-CC65-4960-0290-1DC2997630F6}"/>
                </a:ext>
              </a:extLst>
            </p:cNvPr>
            <p:cNvSpPr/>
            <p:nvPr/>
          </p:nvSpPr>
          <p:spPr>
            <a:xfrm>
              <a:off x="15331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9" name="Google Shape;11542;p57">
              <a:extLst>
                <a:ext uri="{FF2B5EF4-FFF2-40B4-BE49-F238E27FC236}">
                  <a16:creationId xmlns:a16="http://schemas.microsoft.com/office/drawing/2014/main" id="{DE94669A-814A-A07F-DBF3-C915F8E5A579}"/>
                </a:ext>
              </a:extLst>
            </p:cNvPr>
            <p:cNvSpPr/>
            <p:nvPr/>
          </p:nvSpPr>
          <p:spPr>
            <a:xfrm>
              <a:off x="15331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0" name="Google Shape;11543;p57">
              <a:extLst>
                <a:ext uri="{FF2B5EF4-FFF2-40B4-BE49-F238E27FC236}">
                  <a16:creationId xmlns:a16="http://schemas.microsoft.com/office/drawing/2014/main" id="{2F0442E1-56AD-513D-3359-8A0B2A9F12F6}"/>
                </a:ext>
              </a:extLst>
            </p:cNvPr>
            <p:cNvSpPr/>
            <p:nvPr/>
          </p:nvSpPr>
          <p:spPr>
            <a:xfrm>
              <a:off x="15331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1" name="Google Shape;11544;p57">
              <a:extLst>
                <a:ext uri="{FF2B5EF4-FFF2-40B4-BE49-F238E27FC236}">
                  <a16:creationId xmlns:a16="http://schemas.microsoft.com/office/drawing/2014/main" id="{30F989C8-33B4-F9DD-1DF5-E52B33FEF47E}"/>
                </a:ext>
              </a:extLst>
            </p:cNvPr>
            <p:cNvSpPr/>
            <p:nvPr/>
          </p:nvSpPr>
          <p:spPr>
            <a:xfrm>
              <a:off x="15331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2" name="Google Shape;11545;p57">
              <a:extLst>
                <a:ext uri="{FF2B5EF4-FFF2-40B4-BE49-F238E27FC236}">
                  <a16:creationId xmlns:a16="http://schemas.microsoft.com/office/drawing/2014/main" id="{42D36FAE-133F-17BA-D323-1EDE9C49B0F2}"/>
                </a:ext>
              </a:extLst>
            </p:cNvPr>
            <p:cNvSpPr/>
            <p:nvPr/>
          </p:nvSpPr>
          <p:spPr>
            <a:xfrm>
              <a:off x="15331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3" name="Google Shape;11546;p57">
              <a:extLst>
                <a:ext uri="{FF2B5EF4-FFF2-40B4-BE49-F238E27FC236}">
                  <a16:creationId xmlns:a16="http://schemas.microsoft.com/office/drawing/2014/main" id="{2A46DE72-47A4-1FCD-13A8-105BB93D5CD6}"/>
                </a:ext>
              </a:extLst>
            </p:cNvPr>
            <p:cNvSpPr/>
            <p:nvPr/>
          </p:nvSpPr>
          <p:spPr>
            <a:xfrm>
              <a:off x="15331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4" name="Google Shape;11547;p57">
              <a:extLst>
                <a:ext uri="{FF2B5EF4-FFF2-40B4-BE49-F238E27FC236}">
                  <a16:creationId xmlns:a16="http://schemas.microsoft.com/office/drawing/2014/main" id="{8F63AFD8-7E94-8565-9C07-DC310FBE0566}"/>
                </a:ext>
              </a:extLst>
            </p:cNvPr>
            <p:cNvSpPr/>
            <p:nvPr/>
          </p:nvSpPr>
          <p:spPr>
            <a:xfrm>
              <a:off x="15331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5" name="Google Shape;11548;p57">
              <a:extLst>
                <a:ext uri="{FF2B5EF4-FFF2-40B4-BE49-F238E27FC236}">
                  <a16:creationId xmlns:a16="http://schemas.microsoft.com/office/drawing/2014/main" id="{F70ECE53-9D51-F77A-6989-95DA4831AA80}"/>
                </a:ext>
              </a:extLst>
            </p:cNvPr>
            <p:cNvSpPr/>
            <p:nvPr/>
          </p:nvSpPr>
          <p:spPr>
            <a:xfrm>
              <a:off x="15331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6" name="Google Shape;11549;p57">
              <a:extLst>
                <a:ext uri="{FF2B5EF4-FFF2-40B4-BE49-F238E27FC236}">
                  <a16:creationId xmlns:a16="http://schemas.microsoft.com/office/drawing/2014/main" id="{7CCCA252-85DE-5BA3-6F94-DCEB1E8D333F}"/>
                </a:ext>
              </a:extLst>
            </p:cNvPr>
            <p:cNvSpPr/>
            <p:nvPr/>
          </p:nvSpPr>
          <p:spPr>
            <a:xfrm>
              <a:off x="15331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7" name="Google Shape;11550;p57">
              <a:extLst>
                <a:ext uri="{FF2B5EF4-FFF2-40B4-BE49-F238E27FC236}">
                  <a16:creationId xmlns:a16="http://schemas.microsoft.com/office/drawing/2014/main" id="{C5C57A0F-1D64-8477-E3DB-638F31F153BC}"/>
                </a:ext>
              </a:extLst>
            </p:cNvPr>
            <p:cNvSpPr/>
            <p:nvPr/>
          </p:nvSpPr>
          <p:spPr>
            <a:xfrm>
              <a:off x="15331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8" name="Google Shape;11551;p57">
              <a:extLst>
                <a:ext uri="{FF2B5EF4-FFF2-40B4-BE49-F238E27FC236}">
                  <a16:creationId xmlns:a16="http://schemas.microsoft.com/office/drawing/2014/main" id="{95BD2769-73C8-FD6C-689D-CBE3556F77DA}"/>
                </a:ext>
              </a:extLst>
            </p:cNvPr>
            <p:cNvSpPr/>
            <p:nvPr/>
          </p:nvSpPr>
          <p:spPr>
            <a:xfrm>
              <a:off x="15331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9" name="Google Shape;11552;p57">
              <a:extLst>
                <a:ext uri="{FF2B5EF4-FFF2-40B4-BE49-F238E27FC236}">
                  <a16:creationId xmlns:a16="http://schemas.microsoft.com/office/drawing/2014/main" id="{249790CC-30E2-439B-761A-33BACED90C81}"/>
                </a:ext>
              </a:extLst>
            </p:cNvPr>
            <p:cNvSpPr/>
            <p:nvPr/>
          </p:nvSpPr>
          <p:spPr>
            <a:xfrm>
              <a:off x="15331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0" name="Google Shape;11553;p57">
              <a:extLst>
                <a:ext uri="{FF2B5EF4-FFF2-40B4-BE49-F238E27FC236}">
                  <a16:creationId xmlns:a16="http://schemas.microsoft.com/office/drawing/2014/main" id="{B7B58943-A761-DCD2-D302-AC15EC92EB4A}"/>
                </a:ext>
              </a:extLst>
            </p:cNvPr>
            <p:cNvSpPr/>
            <p:nvPr/>
          </p:nvSpPr>
          <p:spPr>
            <a:xfrm>
              <a:off x="14569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1" name="Google Shape;11554;p57">
              <a:extLst>
                <a:ext uri="{FF2B5EF4-FFF2-40B4-BE49-F238E27FC236}">
                  <a16:creationId xmlns:a16="http://schemas.microsoft.com/office/drawing/2014/main" id="{CC0259B3-73D4-1AF1-D50D-E8FAED46C06B}"/>
                </a:ext>
              </a:extLst>
            </p:cNvPr>
            <p:cNvSpPr/>
            <p:nvPr/>
          </p:nvSpPr>
          <p:spPr>
            <a:xfrm>
              <a:off x="14569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2" name="Google Shape;11555;p57">
              <a:extLst>
                <a:ext uri="{FF2B5EF4-FFF2-40B4-BE49-F238E27FC236}">
                  <a16:creationId xmlns:a16="http://schemas.microsoft.com/office/drawing/2014/main" id="{3D5C20C2-AEAA-7397-1EF8-1A39AC40A35A}"/>
                </a:ext>
              </a:extLst>
            </p:cNvPr>
            <p:cNvSpPr/>
            <p:nvPr/>
          </p:nvSpPr>
          <p:spPr>
            <a:xfrm>
              <a:off x="14569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3" name="Google Shape;11556;p57">
              <a:extLst>
                <a:ext uri="{FF2B5EF4-FFF2-40B4-BE49-F238E27FC236}">
                  <a16:creationId xmlns:a16="http://schemas.microsoft.com/office/drawing/2014/main" id="{B07E47AE-DA79-CCE1-1A91-596A33E8F603}"/>
                </a:ext>
              </a:extLst>
            </p:cNvPr>
            <p:cNvSpPr/>
            <p:nvPr/>
          </p:nvSpPr>
          <p:spPr>
            <a:xfrm>
              <a:off x="14569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4" name="Google Shape;11557;p57">
              <a:extLst>
                <a:ext uri="{FF2B5EF4-FFF2-40B4-BE49-F238E27FC236}">
                  <a16:creationId xmlns:a16="http://schemas.microsoft.com/office/drawing/2014/main" id="{CDE0020E-8341-5DBF-BE8E-D493E0A4041B}"/>
                </a:ext>
              </a:extLst>
            </p:cNvPr>
            <p:cNvSpPr/>
            <p:nvPr/>
          </p:nvSpPr>
          <p:spPr>
            <a:xfrm>
              <a:off x="14569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5" name="Google Shape;11558;p57">
              <a:extLst>
                <a:ext uri="{FF2B5EF4-FFF2-40B4-BE49-F238E27FC236}">
                  <a16:creationId xmlns:a16="http://schemas.microsoft.com/office/drawing/2014/main" id="{5EA92059-CF8F-12D9-392F-675A1CE757B3}"/>
                </a:ext>
              </a:extLst>
            </p:cNvPr>
            <p:cNvSpPr/>
            <p:nvPr/>
          </p:nvSpPr>
          <p:spPr>
            <a:xfrm>
              <a:off x="14569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6" name="Google Shape;11559;p57">
              <a:extLst>
                <a:ext uri="{FF2B5EF4-FFF2-40B4-BE49-F238E27FC236}">
                  <a16:creationId xmlns:a16="http://schemas.microsoft.com/office/drawing/2014/main" id="{2D60BE1E-AC4E-384E-EBEA-C7D34BD62B3B}"/>
                </a:ext>
              </a:extLst>
            </p:cNvPr>
            <p:cNvSpPr/>
            <p:nvPr/>
          </p:nvSpPr>
          <p:spPr>
            <a:xfrm>
              <a:off x="14569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7" name="Google Shape;11560;p57">
              <a:extLst>
                <a:ext uri="{FF2B5EF4-FFF2-40B4-BE49-F238E27FC236}">
                  <a16:creationId xmlns:a16="http://schemas.microsoft.com/office/drawing/2014/main" id="{6C19F01E-6E7E-6265-182F-6D85D71DD0E6}"/>
                </a:ext>
              </a:extLst>
            </p:cNvPr>
            <p:cNvSpPr/>
            <p:nvPr/>
          </p:nvSpPr>
          <p:spPr>
            <a:xfrm>
              <a:off x="14569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8" name="Google Shape;11561;p57">
              <a:extLst>
                <a:ext uri="{FF2B5EF4-FFF2-40B4-BE49-F238E27FC236}">
                  <a16:creationId xmlns:a16="http://schemas.microsoft.com/office/drawing/2014/main" id="{3F308211-26A2-130F-5DEB-BF87333AA17F}"/>
                </a:ext>
              </a:extLst>
            </p:cNvPr>
            <p:cNvSpPr/>
            <p:nvPr/>
          </p:nvSpPr>
          <p:spPr>
            <a:xfrm>
              <a:off x="145692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9" name="Google Shape;11562;p57">
              <a:extLst>
                <a:ext uri="{FF2B5EF4-FFF2-40B4-BE49-F238E27FC236}">
                  <a16:creationId xmlns:a16="http://schemas.microsoft.com/office/drawing/2014/main" id="{4E526801-A722-2687-07C3-8F504FAB2DC9}"/>
                </a:ext>
              </a:extLst>
            </p:cNvPr>
            <p:cNvSpPr/>
            <p:nvPr/>
          </p:nvSpPr>
          <p:spPr>
            <a:xfrm>
              <a:off x="14569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0" name="Google Shape;11563;p57">
              <a:extLst>
                <a:ext uri="{FF2B5EF4-FFF2-40B4-BE49-F238E27FC236}">
                  <a16:creationId xmlns:a16="http://schemas.microsoft.com/office/drawing/2014/main" id="{089D08E5-37D2-2DAF-8ADD-01B62AB74DDC}"/>
                </a:ext>
              </a:extLst>
            </p:cNvPr>
            <p:cNvSpPr/>
            <p:nvPr/>
          </p:nvSpPr>
          <p:spPr>
            <a:xfrm>
              <a:off x="14569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1" name="Google Shape;11564;p57">
              <a:extLst>
                <a:ext uri="{FF2B5EF4-FFF2-40B4-BE49-F238E27FC236}">
                  <a16:creationId xmlns:a16="http://schemas.microsoft.com/office/drawing/2014/main" id="{24462E47-BF1B-B3C4-9CD1-E384A95DAF8D}"/>
                </a:ext>
              </a:extLst>
            </p:cNvPr>
            <p:cNvSpPr/>
            <p:nvPr/>
          </p:nvSpPr>
          <p:spPr>
            <a:xfrm>
              <a:off x="14569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2" name="Google Shape;11565;p57">
              <a:extLst>
                <a:ext uri="{FF2B5EF4-FFF2-40B4-BE49-F238E27FC236}">
                  <a16:creationId xmlns:a16="http://schemas.microsoft.com/office/drawing/2014/main" id="{5807793B-96C4-FAD5-BCC8-0C9332717623}"/>
                </a:ext>
              </a:extLst>
            </p:cNvPr>
            <p:cNvSpPr/>
            <p:nvPr/>
          </p:nvSpPr>
          <p:spPr>
            <a:xfrm>
              <a:off x="14569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3" name="Google Shape;11566;p57">
              <a:extLst>
                <a:ext uri="{FF2B5EF4-FFF2-40B4-BE49-F238E27FC236}">
                  <a16:creationId xmlns:a16="http://schemas.microsoft.com/office/drawing/2014/main" id="{A8C6B437-47D1-328E-4F10-026D7984D1DA}"/>
                </a:ext>
              </a:extLst>
            </p:cNvPr>
            <p:cNvSpPr/>
            <p:nvPr/>
          </p:nvSpPr>
          <p:spPr>
            <a:xfrm>
              <a:off x="14569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4" name="Google Shape;11567;p57">
              <a:extLst>
                <a:ext uri="{FF2B5EF4-FFF2-40B4-BE49-F238E27FC236}">
                  <a16:creationId xmlns:a16="http://schemas.microsoft.com/office/drawing/2014/main" id="{C3A15A3B-21D2-F060-B30A-55B5340EC36B}"/>
                </a:ext>
              </a:extLst>
            </p:cNvPr>
            <p:cNvSpPr/>
            <p:nvPr/>
          </p:nvSpPr>
          <p:spPr>
            <a:xfrm>
              <a:off x="14569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5" name="Google Shape;11568;p57">
              <a:extLst>
                <a:ext uri="{FF2B5EF4-FFF2-40B4-BE49-F238E27FC236}">
                  <a16:creationId xmlns:a16="http://schemas.microsoft.com/office/drawing/2014/main" id="{7BD4F8FE-ED7B-2F42-9913-791695D65D7F}"/>
                </a:ext>
              </a:extLst>
            </p:cNvPr>
            <p:cNvSpPr/>
            <p:nvPr/>
          </p:nvSpPr>
          <p:spPr>
            <a:xfrm>
              <a:off x="14569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6" name="Google Shape;11569;p57">
              <a:extLst>
                <a:ext uri="{FF2B5EF4-FFF2-40B4-BE49-F238E27FC236}">
                  <a16:creationId xmlns:a16="http://schemas.microsoft.com/office/drawing/2014/main" id="{DF78CE7E-B56C-C9E2-ABEF-D226B230A612}"/>
                </a:ext>
              </a:extLst>
            </p:cNvPr>
            <p:cNvSpPr/>
            <p:nvPr/>
          </p:nvSpPr>
          <p:spPr>
            <a:xfrm>
              <a:off x="14569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7" name="Google Shape;11570;p57">
              <a:extLst>
                <a:ext uri="{FF2B5EF4-FFF2-40B4-BE49-F238E27FC236}">
                  <a16:creationId xmlns:a16="http://schemas.microsoft.com/office/drawing/2014/main" id="{E44293D4-5153-C9D3-D40F-603FFB89F8BF}"/>
                </a:ext>
              </a:extLst>
            </p:cNvPr>
            <p:cNvSpPr/>
            <p:nvPr/>
          </p:nvSpPr>
          <p:spPr>
            <a:xfrm>
              <a:off x="14569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8" name="Google Shape;11571;p57">
              <a:extLst>
                <a:ext uri="{FF2B5EF4-FFF2-40B4-BE49-F238E27FC236}">
                  <a16:creationId xmlns:a16="http://schemas.microsoft.com/office/drawing/2014/main" id="{C5CC50C2-7C83-7AFA-646B-498B6AEEFA8A}"/>
                </a:ext>
              </a:extLst>
            </p:cNvPr>
            <p:cNvSpPr/>
            <p:nvPr/>
          </p:nvSpPr>
          <p:spPr>
            <a:xfrm>
              <a:off x="14569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9" name="Google Shape;11572;p57">
              <a:extLst>
                <a:ext uri="{FF2B5EF4-FFF2-40B4-BE49-F238E27FC236}">
                  <a16:creationId xmlns:a16="http://schemas.microsoft.com/office/drawing/2014/main" id="{10141EAD-9214-ACFC-36FF-D7E0761D282B}"/>
                </a:ext>
              </a:extLst>
            </p:cNvPr>
            <p:cNvSpPr/>
            <p:nvPr/>
          </p:nvSpPr>
          <p:spPr>
            <a:xfrm>
              <a:off x="13809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0" name="Google Shape;11573;p57">
              <a:extLst>
                <a:ext uri="{FF2B5EF4-FFF2-40B4-BE49-F238E27FC236}">
                  <a16:creationId xmlns:a16="http://schemas.microsoft.com/office/drawing/2014/main" id="{F01F3609-C6B1-37C7-F69E-928894C6515B}"/>
                </a:ext>
              </a:extLst>
            </p:cNvPr>
            <p:cNvSpPr/>
            <p:nvPr/>
          </p:nvSpPr>
          <p:spPr>
            <a:xfrm>
              <a:off x="13809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1" name="Google Shape;11574;p57">
              <a:extLst>
                <a:ext uri="{FF2B5EF4-FFF2-40B4-BE49-F238E27FC236}">
                  <a16:creationId xmlns:a16="http://schemas.microsoft.com/office/drawing/2014/main" id="{C1B0B867-CA60-910E-3462-DCD27A256831}"/>
                </a:ext>
              </a:extLst>
            </p:cNvPr>
            <p:cNvSpPr/>
            <p:nvPr/>
          </p:nvSpPr>
          <p:spPr>
            <a:xfrm>
              <a:off x="1380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2" name="Google Shape;11575;p57">
              <a:extLst>
                <a:ext uri="{FF2B5EF4-FFF2-40B4-BE49-F238E27FC236}">
                  <a16:creationId xmlns:a16="http://schemas.microsoft.com/office/drawing/2014/main" id="{06799E46-D821-91D7-ABA0-D6D748E68E3E}"/>
                </a:ext>
              </a:extLst>
            </p:cNvPr>
            <p:cNvSpPr/>
            <p:nvPr/>
          </p:nvSpPr>
          <p:spPr>
            <a:xfrm>
              <a:off x="1380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3" name="Google Shape;11576;p57">
              <a:extLst>
                <a:ext uri="{FF2B5EF4-FFF2-40B4-BE49-F238E27FC236}">
                  <a16:creationId xmlns:a16="http://schemas.microsoft.com/office/drawing/2014/main" id="{297B1FF1-8B13-1BEF-BFF5-88A487265940}"/>
                </a:ext>
              </a:extLst>
            </p:cNvPr>
            <p:cNvSpPr/>
            <p:nvPr/>
          </p:nvSpPr>
          <p:spPr>
            <a:xfrm>
              <a:off x="1380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4" name="Google Shape;11577;p57">
              <a:extLst>
                <a:ext uri="{FF2B5EF4-FFF2-40B4-BE49-F238E27FC236}">
                  <a16:creationId xmlns:a16="http://schemas.microsoft.com/office/drawing/2014/main" id="{8DB6BB28-8042-73C9-CAFE-5436D5342034}"/>
                </a:ext>
              </a:extLst>
            </p:cNvPr>
            <p:cNvSpPr/>
            <p:nvPr/>
          </p:nvSpPr>
          <p:spPr>
            <a:xfrm>
              <a:off x="1380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5" name="Google Shape;11578;p57">
              <a:extLst>
                <a:ext uri="{FF2B5EF4-FFF2-40B4-BE49-F238E27FC236}">
                  <a16:creationId xmlns:a16="http://schemas.microsoft.com/office/drawing/2014/main" id="{82A62D0D-A6C4-39FC-AD9B-E218611500F0}"/>
                </a:ext>
              </a:extLst>
            </p:cNvPr>
            <p:cNvSpPr/>
            <p:nvPr/>
          </p:nvSpPr>
          <p:spPr>
            <a:xfrm>
              <a:off x="1380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6" name="Google Shape;11579;p57">
              <a:extLst>
                <a:ext uri="{FF2B5EF4-FFF2-40B4-BE49-F238E27FC236}">
                  <a16:creationId xmlns:a16="http://schemas.microsoft.com/office/drawing/2014/main" id="{CED31E75-5FA4-E046-8308-1D5D0EEE8B89}"/>
                </a:ext>
              </a:extLst>
            </p:cNvPr>
            <p:cNvSpPr/>
            <p:nvPr/>
          </p:nvSpPr>
          <p:spPr>
            <a:xfrm>
              <a:off x="1380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7" name="Google Shape;11580;p57">
              <a:extLst>
                <a:ext uri="{FF2B5EF4-FFF2-40B4-BE49-F238E27FC236}">
                  <a16:creationId xmlns:a16="http://schemas.microsoft.com/office/drawing/2014/main" id="{AB9A04CA-ACF9-94EB-7730-CEDBF2F5FB1C}"/>
                </a:ext>
              </a:extLst>
            </p:cNvPr>
            <p:cNvSpPr/>
            <p:nvPr/>
          </p:nvSpPr>
          <p:spPr>
            <a:xfrm>
              <a:off x="1380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8" name="Google Shape;11581;p57">
              <a:extLst>
                <a:ext uri="{FF2B5EF4-FFF2-40B4-BE49-F238E27FC236}">
                  <a16:creationId xmlns:a16="http://schemas.microsoft.com/office/drawing/2014/main" id="{B74D5CA5-6B6A-3A40-2F8C-3EEB68F68238}"/>
                </a:ext>
              </a:extLst>
            </p:cNvPr>
            <p:cNvSpPr/>
            <p:nvPr/>
          </p:nvSpPr>
          <p:spPr>
            <a:xfrm>
              <a:off x="1380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9" name="Google Shape;11582;p57">
              <a:extLst>
                <a:ext uri="{FF2B5EF4-FFF2-40B4-BE49-F238E27FC236}">
                  <a16:creationId xmlns:a16="http://schemas.microsoft.com/office/drawing/2014/main" id="{C3778957-5105-79A3-2D76-B96E5D0524AE}"/>
                </a:ext>
              </a:extLst>
            </p:cNvPr>
            <p:cNvSpPr/>
            <p:nvPr/>
          </p:nvSpPr>
          <p:spPr>
            <a:xfrm>
              <a:off x="1380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0" name="Google Shape;11583;p57">
              <a:extLst>
                <a:ext uri="{FF2B5EF4-FFF2-40B4-BE49-F238E27FC236}">
                  <a16:creationId xmlns:a16="http://schemas.microsoft.com/office/drawing/2014/main" id="{76936C21-5F3A-8F24-FA78-8B8095B21FDF}"/>
                </a:ext>
              </a:extLst>
            </p:cNvPr>
            <p:cNvSpPr/>
            <p:nvPr/>
          </p:nvSpPr>
          <p:spPr>
            <a:xfrm>
              <a:off x="1380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1" name="Google Shape;11584;p57">
              <a:extLst>
                <a:ext uri="{FF2B5EF4-FFF2-40B4-BE49-F238E27FC236}">
                  <a16:creationId xmlns:a16="http://schemas.microsoft.com/office/drawing/2014/main" id="{D76F396F-1F63-13FC-B008-F47219644995}"/>
                </a:ext>
              </a:extLst>
            </p:cNvPr>
            <p:cNvSpPr/>
            <p:nvPr/>
          </p:nvSpPr>
          <p:spPr>
            <a:xfrm>
              <a:off x="13809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2" name="Google Shape;11585;p57">
              <a:extLst>
                <a:ext uri="{FF2B5EF4-FFF2-40B4-BE49-F238E27FC236}">
                  <a16:creationId xmlns:a16="http://schemas.microsoft.com/office/drawing/2014/main" id="{687D2BAE-63D0-87A4-3380-628A65A0AB20}"/>
                </a:ext>
              </a:extLst>
            </p:cNvPr>
            <p:cNvSpPr/>
            <p:nvPr/>
          </p:nvSpPr>
          <p:spPr>
            <a:xfrm>
              <a:off x="1380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3" name="Google Shape;11586;p57">
              <a:extLst>
                <a:ext uri="{FF2B5EF4-FFF2-40B4-BE49-F238E27FC236}">
                  <a16:creationId xmlns:a16="http://schemas.microsoft.com/office/drawing/2014/main" id="{A018860E-9A3E-20E4-3FEC-ADF7889AE96F}"/>
                </a:ext>
              </a:extLst>
            </p:cNvPr>
            <p:cNvSpPr/>
            <p:nvPr/>
          </p:nvSpPr>
          <p:spPr>
            <a:xfrm>
              <a:off x="1380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4" name="Google Shape;11587;p57">
              <a:extLst>
                <a:ext uri="{FF2B5EF4-FFF2-40B4-BE49-F238E27FC236}">
                  <a16:creationId xmlns:a16="http://schemas.microsoft.com/office/drawing/2014/main" id="{8365B379-ECE8-2906-1C5E-813431F9B602}"/>
                </a:ext>
              </a:extLst>
            </p:cNvPr>
            <p:cNvSpPr/>
            <p:nvPr/>
          </p:nvSpPr>
          <p:spPr>
            <a:xfrm>
              <a:off x="1380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5" name="Google Shape;11588;p57">
              <a:extLst>
                <a:ext uri="{FF2B5EF4-FFF2-40B4-BE49-F238E27FC236}">
                  <a16:creationId xmlns:a16="http://schemas.microsoft.com/office/drawing/2014/main" id="{725F791B-5743-D82A-3E4D-FFD22643080A}"/>
                </a:ext>
              </a:extLst>
            </p:cNvPr>
            <p:cNvSpPr/>
            <p:nvPr/>
          </p:nvSpPr>
          <p:spPr>
            <a:xfrm>
              <a:off x="1380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6" name="Google Shape;11589;p57">
              <a:extLst>
                <a:ext uri="{FF2B5EF4-FFF2-40B4-BE49-F238E27FC236}">
                  <a16:creationId xmlns:a16="http://schemas.microsoft.com/office/drawing/2014/main" id="{C413827D-B9D5-5AD4-15AB-317627E9E5FC}"/>
                </a:ext>
              </a:extLst>
            </p:cNvPr>
            <p:cNvSpPr/>
            <p:nvPr/>
          </p:nvSpPr>
          <p:spPr>
            <a:xfrm>
              <a:off x="1380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7" name="Google Shape;11590;p57">
              <a:extLst>
                <a:ext uri="{FF2B5EF4-FFF2-40B4-BE49-F238E27FC236}">
                  <a16:creationId xmlns:a16="http://schemas.microsoft.com/office/drawing/2014/main" id="{4ECDFF2A-DF3E-AF17-E8FE-631490AE6D03}"/>
                </a:ext>
              </a:extLst>
            </p:cNvPr>
            <p:cNvSpPr/>
            <p:nvPr/>
          </p:nvSpPr>
          <p:spPr>
            <a:xfrm>
              <a:off x="13047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8" name="Google Shape;11591;p57">
              <a:extLst>
                <a:ext uri="{FF2B5EF4-FFF2-40B4-BE49-F238E27FC236}">
                  <a16:creationId xmlns:a16="http://schemas.microsoft.com/office/drawing/2014/main" id="{0CD2B373-89E6-1BCC-9D81-B04970049F1D}"/>
                </a:ext>
              </a:extLst>
            </p:cNvPr>
            <p:cNvSpPr/>
            <p:nvPr/>
          </p:nvSpPr>
          <p:spPr>
            <a:xfrm>
              <a:off x="13047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9" name="Google Shape;11592;p57">
              <a:extLst>
                <a:ext uri="{FF2B5EF4-FFF2-40B4-BE49-F238E27FC236}">
                  <a16:creationId xmlns:a16="http://schemas.microsoft.com/office/drawing/2014/main" id="{4A1F375D-2DD7-55E6-AA77-4568A987272F}"/>
                </a:ext>
              </a:extLst>
            </p:cNvPr>
            <p:cNvSpPr/>
            <p:nvPr/>
          </p:nvSpPr>
          <p:spPr>
            <a:xfrm>
              <a:off x="130470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0" name="Google Shape;11593;p57">
              <a:extLst>
                <a:ext uri="{FF2B5EF4-FFF2-40B4-BE49-F238E27FC236}">
                  <a16:creationId xmlns:a16="http://schemas.microsoft.com/office/drawing/2014/main" id="{14CF4912-855E-5F62-C46A-5B02A3D12BAB}"/>
                </a:ext>
              </a:extLst>
            </p:cNvPr>
            <p:cNvSpPr/>
            <p:nvPr/>
          </p:nvSpPr>
          <p:spPr>
            <a:xfrm>
              <a:off x="13047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1" name="Google Shape;11594;p57">
              <a:extLst>
                <a:ext uri="{FF2B5EF4-FFF2-40B4-BE49-F238E27FC236}">
                  <a16:creationId xmlns:a16="http://schemas.microsoft.com/office/drawing/2014/main" id="{B1C8A50A-E629-973B-DF2D-F484156D04CF}"/>
                </a:ext>
              </a:extLst>
            </p:cNvPr>
            <p:cNvSpPr/>
            <p:nvPr/>
          </p:nvSpPr>
          <p:spPr>
            <a:xfrm>
              <a:off x="13047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2" name="Google Shape;11595;p57">
              <a:extLst>
                <a:ext uri="{FF2B5EF4-FFF2-40B4-BE49-F238E27FC236}">
                  <a16:creationId xmlns:a16="http://schemas.microsoft.com/office/drawing/2014/main" id="{365AEC1D-5C35-4A7F-40C7-B4CD24DF0F6C}"/>
                </a:ext>
              </a:extLst>
            </p:cNvPr>
            <p:cNvSpPr/>
            <p:nvPr/>
          </p:nvSpPr>
          <p:spPr>
            <a:xfrm>
              <a:off x="13047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3" name="Google Shape;11596;p57">
              <a:extLst>
                <a:ext uri="{FF2B5EF4-FFF2-40B4-BE49-F238E27FC236}">
                  <a16:creationId xmlns:a16="http://schemas.microsoft.com/office/drawing/2014/main" id="{51864EBF-36DD-ADB6-83B2-DCBD3D65A51A}"/>
                </a:ext>
              </a:extLst>
            </p:cNvPr>
            <p:cNvSpPr/>
            <p:nvPr/>
          </p:nvSpPr>
          <p:spPr>
            <a:xfrm>
              <a:off x="13047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4" name="Google Shape;11597;p57">
              <a:extLst>
                <a:ext uri="{FF2B5EF4-FFF2-40B4-BE49-F238E27FC236}">
                  <a16:creationId xmlns:a16="http://schemas.microsoft.com/office/drawing/2014/main" id="{B087A7A3-1E3D-DD5F-6C25-2F0402F1B875}"/>
                </a:ext>
              </a:extLst>
            </p:cNvPr>
            <p:cNvSpPr/>
            <p:nvPr/>
          </p:nvSpPr>
          <p:spPr>
            <a:xfrm>
              <a:off x="13047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5" name="Google Shape;11598;p57">
              <a:extLst>
                <a:ext uri="{FF2B5EF4-FFF2-40B4-BE49-F238E27FC236}">
                  <a16:creationId xmlns:a16="http://schemas.microsoft.com/office/drawing/2014/main" id="{F7B712CA-4C10-6023-4FCC-AD57243A66E4}"/>
                </a:ext>
              </a:extLst>
            </p:cNvPr>
            <p:cNvSpPr/>
            <p:nvPr/>
          </p:nvSpPr>
          <p:spPr>
            <a:xfrm>
              <a:off x="13047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6" name="Google Shape;11599;p57">
              <a:extLst>
                <a:ext uri="{FF2B5EF4-FFF2-40B4-BE49-F238E27FC236}">
                  <a16:creationId xmlns:a16="http://schemas.microsoft.com/office/drawing/2014/main" id="{EB3BD4AD-926A-66E5-69B1-A3059337460B}"/>
                </a:ext>
              </a:extLst>
            </p:cNvPr>
            <p:cNvSpPr/>
            <p:nvPr/>
          </p:nvSpPr>
          <p:spPr>
            <a:xfrm>
              <a:off x="13047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7" name="Google Shape;11600;p57">
              <a:extLst>
                <a:ext uri="{FF2B5EF4-FFF2-40B4-BE49-F238E27FC236}">
                  <a16:creationId xmlns:a16="http://schemas.microsoft.com/office/drawing/2014/main" id="{11D035A2-018F-EA01-91FC-FEC8D33E7C03}"/>
                </a:ext>
              </a:extLst>
            </p:cNvPr>
            <p:cNvSpPr/>
            <p:nvPr/>
          </p:nvSpPr>
          <p:spPr>
            <a:xfrm>
              <a:off x="13047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8" name="Google Shape;11601;p57">
              <a:extLst>
                <a:ext uri="{FF2B5EF4-FFF2-40B4-BE49-F238E27FC236}">
                  <a16:creationId xmlns:a16="http://schemas.microsoft.com/office/drawing/2014/main" id="{77AFF6FB-263D-49F1-75A3-A8772FD5C308}"/>
                </a:ext>
              </a:extLst>
            </p:cNvPr>
            <p:cNvSpPr/>
            <p:nvPr/>
          </p:nvSpPr>
          <p:spPr>
            <a:xfrm>
              <a:off x="13047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9" name="Google Shape;11602;p57">
              <a:extLst>
                <a:ext uri="{FF2B5EF4-FFF2-40B4-BE49-F238E27FC236}">
                  <a16:creationId xmlns:a16="http://schemas.microsoft.com/office/drawing/2014/main" id="{88C05B10-9809-6AE8-116A-4BCF517A2CDC}"/>
                </a:ext>
              </a:extLst>
            </p:cNvPr>
            <p:cNvSpPr/>
            <p:nvPr/>
          </p:nvSpPr>
          <p:spPr>
            <a:xfrm>
              <a:off x="13047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0" name="Google Shape;11603;p57">
              <a:extLst>
                <a:ext uri="{FF2B5EF4-FFF2-40B4-BE49-F238E27FC236}">
                  <a16:creationId xmlns:a16="http://schemas.microsoft.com/office/drawing/2014/main" id="{2610B098-DFB0-80DB-A9CC-25EE58B35E03}"/>
                </a:ext>
              </a:extLst>
            </p:cNvPr>
            <p:cNvSpPr/>
            <p:nvPr/>
          </p:nvSpPr>
          <p:spPr>
            <a:xfrm>
              <a:off x="13047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1" name="Google Shape;11604;p57">
              <a:extLst>
                <a:ext uri="{FF2B5EF4-FFF2-40B4-BE49-F238E27FC236}">
                  <a16:creationId xmlns:a16="http://schemas.microsoft.com/office/drawing/2014/main" id="{D465C44C-C691-0C29-9B51-ED45E95ED80B}"/>
                </a:ext>
              </a:extLst>
            </p:cNvPr>
            <p:cNvSpPr/>
            <p:nvPr/>
          </p:nvSpPr>
          <p:spPr>
            <a:xfrm>
              <a:off x="13047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2" name="Google Shape;11605;p57">
              <a:extLst>
                <a:ext uri="{FF2B5EF4-FFF2-40B4-BE49-F238E27FC236}">
                  <a16:creationId xmlns:a16="http://schemas.microsoft.com/office/drawing/2014/main" id="{87CB8C2E-698F-59A7-0EB2-99005838293D}"/>
                </a:ext>
              </a:extLst>
            </p:cNvPr>
            <p:cNvSpPr/>
            <p:nvPr/>
          </p:nvSpPr>
          <p:spPr>
            <a:xfrm>
              <a:off x="13047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3" name="Google Shape;11606;p57">
              <a:extLst>
                <a:ext uri="{FF2B5EF4-FFF2-40B4-BE49-F238E27FC236}">
                  <a16:creationId xmlns:a16="http://schemas.microsoft.com/office/drawing/2014/main" id="{19C38B37-E742-56A7-99A3-0141D47F4125}"/>
                </a:ext>
              </a:extLst>
            </p:cNvPr>
            <p:cNvSpPr/>
            <p:nvPr/>
          </p:nvSpPr>
          <p:spPr>
            <a:xfrm>
              <a:off x="130470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4" name="Google Shape;11607;p57">
              <a:extLst>
                <a:ext uri="{FF2B5EF4-FFF2-40B4-BE49-F238E27FC236}">
                  <a16:creationId xmlns:a16="http://schemas.microsoft.com/office/drawing/2014/main" id="{7227A7BD-6173-7068-7109-53E10BA38846}"/>
                </a:ext>
              </a:extLst>
            </p:cNvPr>
            <p:cNvSpPr/>
            <p:nvPr/>
          </p:nvSpPr>
          <p:spPr>
            <a:xfrm>
              <a:off x="12284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5" name="Google Shape;11608;p57">
              <a:extLst>
                <a:ext uri="{FF2B5EF4-FFF2-40B4-BE49-F238E27FC236}">
                  <a16:creationId xmlns:a16="http://schemas.microsoft.com/office/drawing/2014/main" id="{7AE98404-C7B8-5BF3-716F-4A385D071A88}"/>
                </a:ext>
              </a:extLst>
            </p:cNvPr>
            <p:cNvSpPr/>
            <p:nvPr/>
          </p:nvSpPr>
          <p:spPr>
            <a:xfrm>
              <a:off x="12284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6" name="Google Shape;11609;p57">
              <a:extLst>
                <a:ext uri="{FF2B5EF4-FFF2-40B4-BE49-F238E27FC236}">
                  <a16:creationId xmlns:a16="http://schemas.microsoft.com/office/drawing/2014/main" id="{25E69495-4C52-9916-4AAA-F6F2E38B7DE1}"/>
                </a:ext>
              </a:extLst>
            </p:cNvPr>
            <p:cNvSpPr/>
            <p:nvPr/>
          </p:nvSpPr>
          <p:spPr>
            <a:xfrm>
              <a:off x="12284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7" name="Google Shape;11610;p57">
              <a:extLst>
                <a:ext uri="{FF2B5EF4-FFF2-40B4-BE49-F238E27FC236}">
                  <a16:creationId xmlns:a16="http://schemas.microsoft.com/office/drawing/2014/main" id="{D8D2C3CA-257D-A6CF-CBA0-FB74FFD3F0B6}"/>
                </a:ext>
              </a:extLst>
            </p:cNvPr>
            <p:cNvSpPr/>
            <p:nvPr/>
          </p:nvSpPr>
          <p:spPr>
            <a:xfrm>
              <a:off x="1228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8" name="Google Shape;11611;p57">
              <a:extLst>
                <a:ext uri="{FF2B5EF4-FFF2-40B4-BE49-F238E27FC236}">
                  <a16:creationId xmlns:a16="http://schemas.microsoft.com/office/drawing/2014/main" id="{13E7776D-FE1E-7982-5AA9-B9A44E03547C}"/>
                </a:ext>
              </a:extLst>
            </p:cNvPr>
            <p:cNvSpPr/>
            <p:nvPr/>
          </p:nvSpPr>
          <p:spPr>
            <a:xfrm>
              <a:off x="1228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9" name="Google Shape;11612;p57">
              <a:extLst>
                <a:ext uri="{FF2B5EF4-FFF2-40B4-BE49-F238E27FC236}">
                  <a16:creationId xmlns:a16="http://schemas.microsoft.com/office/drawing/2014/main" id="{47C13168-D7DD-C369-B939-E644322D3755}"/>
                </a:ext>
              </a:extLst>
            </p:cNvPr>
            <p:cNvSpPr/>
            <p:nvPr/>
          </p:nvSpPr>
          <p:spPr>
            <a:xfrm>
              <a:off x="1228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0" name="Google Shape;11613;p57">
              <a:extLst>
                <a:ext uri="{FF2B5EF4-FFF2-40B4-BE49-F238E27FC236}">
                  <a16:creationId xmlns:a16="http://schemas.microsoft.com/office/drawing/2014/main" id="{3DF87E73-C57C-FF0F-9C6D-FE1C0096D367}"/>
                </a:ext>
              </a:extLst>
            </p:cNvPr>
            <p:cNvSpPr/>
            <p:nvPr/>
          </p:nvSpPr>
          <p:spPr>
            <a:xfrm>
              <a:off x="122847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1" name="Google Shape;11614;p57">
              <a:extLst>
                <a:ext uri="{FF2B5EF4-FFF2-40B4-BE49-F238E27FC236}">
                  <a16:creationId xmlns:a16="http://schemas.microsoft.com/office/drawing/2014/main" id="{440AFBEE-46C7-9D2B-8198-D909E4B05750}"/>
                </a:ext>
              </a:extLst>
            </p:cNvPr>
            <p:cNvSpPr/>
            <p:nvPr/>
          </p:nvSpPr>
          <p:spPr>
            <a:xfrm>
              <a:off x="1228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2" name="Google Shape;11615;p57">
              <a:extLst>
                <a:ext uri="{FF2B5EF4-FFF2-40B4-BE49-F238E27FC236}">
                  <a16:creationId xmlns:a16="http://schemas.microsoft.com/office/drawing/2014/main" id="{C20C9798-2ADD-6B11-882C-1E044C54D0BB}"/>
                </a:ext>
              </a:extLst>
            </p:cNvPr>
            <p:cNvSpPr/>
            <p:nvPr/>
          </p:nvSpPr>
          <p:spPr>
            <a:xfrm>
              <a:off x="1228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3" name="Google Shape;11616;p57">
              <a:extLst>
                <a:ext uri="{FF2B5EF4-FFF2-40B4-BE49-F238E27FC236}">
                  <a16:creationId xmlns:a16="http://schemas.microsoft.com/office/drawing/2014/main" id="{E8E68754-8BBC-CB76-3D12-554C2E04E60A}"/>
                </a:ext>
              </a:extLst>
            </p:cNvPr>
            <p:cNvSpPr/>
            <p:nvPr/>
          </p:nvSpPr>
          <p:spPr>
            <a:xfrm>
              <a:off x="1228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4" name="Google Shape;11617;p57">
              <a:extLst>
                <a:ext uri="{FF2B5EF4-FFF2-40B4-BE49-F238E27FC236}">
                  <a16:creationId xmlns:a16="http://schemas.microsoft.com/office/drawing/2014/main" id="{61EC7619-8482-E05D-A6D8-15BE9969F62E}"/>
                </a:ext>
              </a:extLst>
            </p:cNvPr>
            <p:cNvSpPr/>
            <p:nvPr/>
          </p:nvSpPr>
          <p:spPr>
            <a:xfrm>
              <a:off x="1228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" name="Google Shape;11618;p57">
              <a:extLst>
                <a:ext uri="{FF2B5EF4-FFF2-40B4-BE49-F238E27FC236}">
                  <a16:creationId xmlns:a16="http://schemas.microsoft.com/office/drawing/2014/main" id="{0828144D-4E04-01B6-72B1-809D5B909641}"/>
                </a:ext>
              </a:extLst>
            </p:cNvPr>
            <p:cNvSpPr/>
            <p:nvPr/>
          </p:nvSpPr>
          <p:spPr>
            <a:xfrm>
              <a:off x="1228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" name="Google Shape;11619;p57">
              <a:extLst>
                <a:ext uri="{FF2B5EF4-FFF2-40B4-BE49-F238E27FC236}">
                  <a16:creationId xmlns:a16="http://schemas.microsoft.com/office/drawing/2014/main" id="{A6FE4EA0-21CB-F684-CFE6-BDAC41C15599}"/>
                </a:ext>
              </a:extLst>
            </p:cNvPr>
            <p:cNvSpPr/>
            <p:nvPr/>
          </p:nvSpPr>
          <p:spPr>
            <a:xfrm>
              <a:off x="1228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" name="Google Shape;11620;p57">
              <a:extLst>
                <a:ext uri="{FF2B5EF4-FFF2-40B4-BE49-F238E27FC236}">
                  <a16:creationId xmlns:a16="http://schemas.microsoft.com/office/drawing/2014/main" id="{7468C52F-2F62-E173-62AD-CD87D23360BD}"/>
                </a:ext>
              </a:extLst>
            </p:cNvPr>
            <p:cNvSpPr/>
            <p:nvPr/>
          </p:nvSpPr>
          <p:spPr>
            <a:xfrm>
              <a:off x="1228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" name="Google Shape;11621;p57">
              <a:extLst>
                <a:ext uri="{FF2B5EF4-FFF2-40B4-BE49-F238E27FC236}">
                  <a16:creationId xmlns:a16="http://schemas.microsoft.com/office/drawing/2014/main" id="{5C098B84-1843-6920-9BFE-E9CB017C47A4}"/>
                </a:ext>
              </a:extLst>
            </p:cNvPr>
            <p:cNvSpPr/>
            <p:nvPr/>
          </p:nvSpPr>
          <p:spPr>
            <a:xfrm>
              <a:off x="1228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" name="Google Shape;11622;p57">
              <a:extLst>
                <a:ext uri="{FF2B5EF4-FFF2-40B4-BE49-F238E27FC236}">
                  <a16:creationId xmlns:a16="http://schemas.microsoft.com/office/drawing/2014/main" id="{A2D62FE6-4FE8-84F5-258D-0FEFE8D1DE3E}"/>
                </a:ext>
              </a:extLst>
            </p:cNvPr>
            <p:cNvSpPr/>
            <p:nvPr/>
          </p:nvSpPr>
          <p:spPr>
            <a:xfrm>
              <a:off x="1228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" name="Google Shape;11623;p57">
              <a:extLst>
                <a:ext uri="{FF2B5EF4-FFF2-40B4-BE49-F238E27FC236}">
                  <a16:creationId xmlns:a16="http://schemas.microsoft.com/office/drawing/2014/main" id="{999DFB2A-ADFD-9476-B89F-8F9807D83FFE}"/>
                </a:ext>
              </a:extLst>
            </p:cNvPr>
            <p:cNvSpPr/>
            <p:nvPr/>
          </p:nvSpPr>
          <p:spPr>
            <a:xfrm>
              <a:off x="1228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" name="Google Shape;11624;p57">
              <a:extLst>
                <a:ext uri="{FF2B5EF4-FFF2-40B4-BE49-F238E27FC236}">
                  <a16:creationId xmlns:a16="http://schemas.microsoft.com/office/drawing/2014/main" id="{76363EFD-05EF-047F-A6A1-F0D858EB1A0F}"/>
                </a:ext>
              </a:extLst>
            </p:cNvPr>
            <p:cNvSpPr/>
            <p:nvPr/>
          </p:nvSpPr>
          <p:spPr>
            <a:xfrm>
              <a:off x="12284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2" name="Google Shape;11625;p57">
              <a:extLst>
                <a:ext uri="{FF2B5EF4-FFF2-40B4-BE49-F238E27FC236}">
                  <a16:creationId xmlns:a16="http://schemas.microsoft.com/office/drawing/2014/main" id="{7FE4FE71-1B33-9338-6867-D4694CD99F77}"/>
                </a:ext>
              </a:extLst>
            </p:cNvPr>
            <p:cNvSpPr/>
            <p:nvPr/>
          </p:nvSpPr>
          <p:spPr>
            <a:xfrm>
              <a:off x="1152275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3" name="Google Shape;11626;p57">
              <a:extLst>
                <a:ext uri="{FF2B5EF4-FFF2-40B4-BE49-F238E27FC236}">
                  <a16:creationId xmlns:a16="http://schemas.microsoft.com/office/drawing/2014/main" id="{3FFD1223-3835-591E-6F3D-FB0C7159503C}"/>
                </a:ext>
              </a:extLst>
            </p:cNvPr>
            <p:cNvSpPr/>
            <p:nvPr/>
          </p:nvSpPr>
          <p:spPr>
            <a:xfrm>
              <a:off x="1152275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4" name="Google Shape;11627;p57">
              <a:extLst>
                <a:ext uri="{FF2B5EF4-FFF2-40B4-BE49-F238E27FC236}">
                  <a16:creationId xmlns:a16="http://schemas.microsoft.com/office/drawing/2014/main" id="{11D0E25E-785F-F2FF-8ACF-9EAF939D6C12}"/>
                </a:ext>
              </a:extLst>
            </p:cNvPr>
            <p:cNvSpPr/>
            <p:nvPr/>
          </p:nvSpPr>
          <p:spPr>
            <a:xfrm>
              <a:off x="1152275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" name="Google Shape;11628;p57">
              <a:extLst>
                <a:ext uri="{FF2B5EF4-FFF2-40B4-BE49-F238E27FC236}">
                  <a16:creationId xmlns:a16="http://schemas.microsoft.com/office/drawing/2014/main" id="{259CB906-ED16-5DED-A261-74FC435B67B2}"/>
                </a:ext>
              </a:extLst>
            </p:cNvPr>
            <p:cNvSpPr/>
            <p:nvPr/>
          </p:nvSpPr>
          <p:spPr>
            <a:xfrm>
              <a:off x="1152275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6" name="Google Shape;11629;p57">
              <a:extLst>
                <a:ext uri="{FF2B5EF4-FFF2-40B4-BE49-F238E27FC236}">
                  <a16:creationId xmlns:a16="http://schemas.microsoft.com/office/drawing/2014/main" id="{AAC297B6-7888-259A-F3FB-791F0510190B}"/>
                </a:ext>
              </a:extLst>
            </p:cNvPr>
            <p:cNvSpPr/>
            <p:nvPr/>
          </p:nvSpPr>
          <p:spPr>
            <a:xfrm>
              <a:off x="11522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7" name="Google Shape;11630;p57">
              <a:extLst>
                <a:ext uri="{FF2B5EF4-FFF2-40B4-BE49-F238E27FC236}">
                  <a16:creationId xmlns:a16="http://schemas.microsoft.com/office/drawing/2014/main" id="{AAEB63EB-73B5-6A90-12FA-F4238EDAF5C5}"/>
                </a:ext>
              </a:extLst>
            </p:cNvPr>
            <p:cNvSpPr/>
            <p:nvPr/>
          </p:nvSpPr>
          <p:spPr>
            <a:xfrm>
              <a:off x="1152275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8" name="Google Shape;11631;p57">
              <a:extLst>
                <a:ext uri="{FF2B5EF4-FFF2-40B4-BE49-F238E27FC236}">
                  <a16:creationId xmlns:a16="http://schemas.microsoft.com/office/drawing/2014/main" id="{C8813D70-3AB7-DC46-DAD0-98FC7D373F0E}"/>
                </a:ext>
              </a:extLst>
            </p:cNvPr>
            <p:cNvSpPr/>
            <p:nvPr/>
          </p:nvSpPr>
          <p:spPr>
            <a:xfrm>
              <a:off x="1152275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9" name="Google Shape;11632;p57">
              <a:extLst>
                <a:ext uri="{FF2B5EF4-FFF2-40B4-BE49-F238E27FC236}">
                  <a16:creationId xmlns:a16="http://schemas.microsoft.com/office/drawing/2014/main" id="{E0ACC803-017F-911A-5AB8-A9A656488D08}"/>
                </a:ext>
              </a:extLst>
            </p:cNvPr>
            <p:cNvSpPr/>
            <p:nvPr/>
          </p:nvSpPr>
          <p:spPr>
            <a:xfrm>
              <a:off x="1152275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0" name="Google Shape;11633;p57">
              <a:extLst>
                <a:ext uri="{FF2B5EF4-FFF2-40B4-BE49-F238E27FC236}">
                  <a16:creationId xmlns:a16="http://schemas.microsoft.com/office/drawing/2014/main" id="{FA5580A5-D2DB-27CB-3011-8418DBB67AE7}"/>
                </a:ext>
              </a:extLst>
            </p:cNvPr>
            <p:cNvSpPr/>
            <p:nvPr/>
          </p:nvSpPr>
          <p:spPr>
            <a:xfrm>
              <a:off x="1152275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" name="Google Shape;11634;p57">
              <a:extLst>
                <a:ext uri="{FF2B5EF4-FFF2-40B4-BE49-F238E27FC236}">
                  <a16:creationId xmlns:a16="http://schemas.microsoft.com/office/drawing/2014/main" id="{F9762946-BDA4-597A-8E70-76AE3773AFB8}"/>
                </a:ext>
              </a:extLst>
            </p:cNvPr>
            <p:cNvSpPr/>
            <p:nvPr/>
          </p:nvSpPr>
          <p:spPr>
            <a:xfrm>
              <a:off x="1152275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2" name="Google Shape;11635;p57">
              <a:extLst>
                <a:ext uri="{FF2B5EF4-FFF2-40B4-BE49-F238E27FC236}">
                  <a16:creationId xmlns:a16="http://schemas.microsoft.com/office/drawing/2014/main" id="{5C38DF65-17DB-9440-1D4D-EA825F48A043}"/>
                </a:ext>
              </a:extLst>
            </p:cNvPr>
            <p:cNvSpPr/>
            <p:nvPr/>
          </p:nvSpPr>
          <p:spPr>
            <a:xfrm>
              <a:off x="11522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3" name="Google Shape;11636;p57">
              <a:extLst>
                <a:ext uri="{FF2B5EF4-FFF2-40B4-BE49-F238E27FC236}">
                  <a16:creationId xmlns:a16="http://schemas.microsoft.com/office/drawing/2014/main" id="{81125F75-DF04-FB69-2CA0-4EA11286121B}"/>
                </a:ext>
              </a:extLst>
            </p:cNvPr>
            <p:cNvSpPr/>
            <p:nvPr/>
          </p:nvSpPr>
          <p:spPr>
            <a:xfrm>
              <a:off x="11522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4" name="Google Shape;11637;p57">
              <a:extLst>
                <a:ext uri="{FF2B5EF4-FFF2-40B4-BE49-F238E27FC236}">
                  <a16:creationId xmlns:a16="http://schemas.microsoft.com/office/drawing/2014/main" id="{8C3F11B9-3529-5D4F-5DDD-DD257AB836B5}"/>
                </a:ext>
              </a:extLst>
            </p:cNvPr>
            <p:cNvSpPr/>
            <p:nvPr/>
          </p:nvSpPr>
          <p:spPr>
            <a:xfrm>
              <a:off x="11522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5" name="Google Shape;11638;p57">
              <a:extLst>
                <a:ext uri="{FF2B5EF4-FFF2-40B4-BE49-F238E27FC236}">
                  <a16:creationId xmlns:a16="http://schemas.microsoft.com/office/drawing/2014/main" id="{1A5022E3-D424-C248-BB0F-FA79C9EEB248}"/>
                </a:ext>
              </a:extLst>
            </p:cNvPr>
            <p:cNvSpPr/>
            <p:nvPr/>
          </p:nvSpPr>
          <p:spPr>
            <a:xfrm>
              <a:off x="11522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6" name="Google Shape;11639;p57">
              <a:extLst>
                <a:ext uri="{FF2B5EF4-FFF2-40B4-BE49-F238E27FC236}">
                  <a16:creationId xmlns:a16="http://schemas.microsoft.com/office/drawing/2014/main" id="{E670C1BB-AF78-7137-1A75-F769CAE70A1F}"/>
                </a:ext>
              </a:extLst>
            </p:cNvPr>
            <p:cNvSpPr/>
            <p:nvPr/>
          </p:nvSpPr>
          <p:spPr>
            <a:xfrm>
              <a:off x="1152275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7" name="Google Shape;11640;p57">
              <a:extLst>
                <a:ext uri="{FF2B5EF4-FFF2-40B4-BE49-F238E27FC236}">
                  <a16:creationId xmlns:a16="http://schemas.microsoft.com/office/drawing/2014/main" id="{09E364D0-ACF4-9639-C02D-9381C497BA2B}"/>
                </a:ext>
              </a:extLst>
            </p:cNvPr>
            <p:cNvSpPr/>
            <p:nvPr/>
          </p:nvSpPr>
          <p:spPr>
            <a:xfrm>
              <a:off x="107605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8" name="Google Shape;11641;p57">
              <a:extLst>
                <a:ext uri="{FF2B5EF4-FFF2-40B4-BE49-F238E27FC236}">
                  <a16:creationId xmlns:a16="http://schemas.microsoft.com/office/drawing/2014/main" id="{8585DA33-08B9-3FEA-C322-5C9F8C9F1FB7}"/>
                </a:ext>
              </a:extLst>
            </p:cNvPr>
            <p:cNvSpPr/>
            <p:nvPr/>
          </p:nvSpPr>
          <p:spPr>
            <a:xfrm>
              <a:off x="10760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9" name="Google Shape;11642;p57">
              <a:extLst>
                <a:ext uri="{FF2B5EF4-FFF2-40B4-BE49-F238E27FC236}">
                  <a16:creationId xmlns:a16="http://schemas.microsoft.com/office/drawing/2014/main" id="{25BEF334-2566-4483-DEDC-F7E33C465ADC}"/>
                </a:ext>
              </a:extLst>
            </p:cNvPr>
            <p:cNvSpPr/>
            <p:nvPr/>
          </p:nvSpPr>
          <p:spPr>
            <a:xfrm>
              <a:off x="10760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0" name="Google Shape;11643;p57">
              <a:extLst>
                <a:ext uri="{FF2B5EF4-FFF2-40B4-BE49-F238E27FC236}">
                  <a16:creationId xmlns:a16="http://schemas.microsoft.com/office/drawing/2014/main" id="{48934724-E42F-6291-1933-0DE435A25C57}"/>
                </a:ext>
              </a:extLst>
            </p:cNvPr>
            <p:cNvSpPr/>
            <p:nvPr/>
          </p:nvSpPr>
          <p:spPr>
            <a:xfrm>
              <a:off x="10760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1" name="Google Shape;11644;p57">
              <a:extLst>
                <a:ext uri="{FF2B5EF4-FFF2-40B4-BE49-F238E27FC236}">
                  <a16:creationId xmlns:a16="http://schemas.microsoft.com/office/drawing/2014/main" id="{5564CBAB-39CE-316D-73FD-70B7A099C626}"/>
                </a:ext>
              </a:extLst>
            </p:cNvPr>
            <p:cNvSpPr/>
            <p:nvPr/>
          </p:nvSpPr>
          <p:spPr>
            <a:xfrm>
              <a:off x="10760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2" name="Google Shape;11645;p57">
              <a:extLst>
                <a:ext uri="{FF2B5EF4-FFF2-40B4-BE49-F238E27FC236}">
                  <a16:creationId xmlns:a16="http://schemas.microsoft.com/office/drawing/2014/main" id="{2DE434D4-3811-6E2B-9CEE-7574E166C0C5}"/>
                </a:ext>
              </a:extLst>
            </p:cNvPr>
            <p:cNvSpPr/>
            <p:nvPr/>
          </p:nvSpPr>
          <p:spPr>
            <a:xfrm>
              <a:off x="10760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3" name="Google Shape;11646;p57">
              <a:extLst>
                <a:ext uri="{FF2B5EF4-FFF2-40B4-BE49-F238E27FC236}">
                  <a16:creationId xmlns:a16="http://schemas.microsoft.com/office/drawing/2014/main" id="{E023850A-F350-AF46-DEAE-7DB3011008B2}"/>
                </a:ext>
              </a:extLst>
            </p:cNvPr>
            <p:cNvSpPr/>
            <p:nvPr/>
          </p:nvSpPr>
          <p:spPr>
            <a:xfrm>
              <a:off x="10760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4" name="Google Shape;11647;p57">
              <a:extLst>
                <a:ext uri="{FF2B5EF4-FFF2-40B4-BE49-F238E27FC236}">
                  <a16:creationId xmlns:a16="http://schemas.microsoft.com/office/drawing/2014/main" id="{2C12DAAB-9D59-E804-0935-143F50D080D7}"/>
                </a:ext>
              </a:extLst>
            </p:cNvPr>
            <p:cNvSpPr/>
            <p:nvPr/>
          </p:nvSpPr>
          <p:spPr>
            <a:xfrm>
              <a:off x="10760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5" name="Google Shape;11648;p57">
              <a:extLst>
                <a:ext uri="{FF2B5EF4-FFF2-40B4-BE49-F238E27FC236}">
                  <a16:creationId xmlns:a16="http://schemas.microsoft.com/office/drawing/2014/main" id="{E7F18DBA-C1DD-5B1E-FE7C-E05BB63909C0}"/>
                </a:ext>
              </a:extLst>
            </p:cNvPr>
            <p:cNvSpPr/>
            <p:nvPr/>
          </p:nvSpPr>
          <p:spPr>
            <a:xfrm>
              <a:off x="10760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6" name="Google Shape;11649;p57">
              <a:extLst>
                <a:ext uri="{FF2B5EF4-FFF2-40B4-BE49-F238E27FC236}">
                  <a16:creationId xmlns:a16="http://schemas.microsoft.com/office/drawing/2014/main" id="{B2195998-88B7-5009-7B8C-C6CB08AE54E6}"/>
                </a:ext>
              </a:extLst>
            </p:cNvPr>
            <p:cNvSpPr/>
            <p:nvPr/>
          </p:nvSpPr>
          <p:spPr>
            <a:xfrm>
              <a:off x="10760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7" name="Google Shape;11650;p57">
              <a:extLst>
                <a:ext uri="{FF2B5EF4-FFF2-40B4-BE49-F238E27FC236}">
                  <a16:creationId xmlns:a16="http://schemas.microsoft.com/office/drawing/2014/main" id="{7D106650-0EE5-CE11-EB33-1550852F6FA3}"/>
                </a:ext>
              </a:extLst>
            </p:cNvPr>
            <p:cNvSpPr/>
            <p:nvPr/>
          </p:nvSpPr>
          <p:spPr>
            <a:xfrm>
              <a:off x="10760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8" name="Google Shape;11651;p57">
              <a:extLst>
                <a:ext uri="{FF2B5EF4-FFF2-40B4-BE49-F238E27FC236}">
                  <a16:creationId xmlns:a16="http://schemas.microsoft.com/office/drawing/2014/main" id="{E9078E6B-31AA-488E-FC23-875F51E6ABEB}"/>
                </a:ext>
              </a:extLst>
            </p:cNvPr>
            <p:cNvSpPr/>
            <p:nvPr/>
          </p:nvSpPr>
          <p:spPr>
            <a:xfrm>
              <a:off x="10760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9" name="Google Shape;11652;p57">
              <a:extLst>
                <a:ext uri="{FF2B5EF4-FFF2-40B4-BE49-F238E27FC236}">
                  <a16:creationId xmlns:a16="http://schemas.microsoft.com/office/drawing/2014/main" id="{CECE28C8-972E-69DA-0AE3-73405EB9A86C}"/>
                </a:ext>
              </a:extLst>
            </p:cNvPr>
            <p:cNvSpPr/>
            <p:nvPr/>
          </p:nvSpPr>
          <p:spPr>
            <a:xfrm>
              <a:off x="10760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0" name="Google Shape;11653;p57">
              <a:extLst>
                <a:ext uri="{FF2B5EF4-FFF2-40B4-BE49-F238E27FC236}">
                  <a16:creationId xmlns:a16="http://schemas.microsoft.com/office/drawing/2014/main" id="{3C208A2D-D910-B802-CEA3-ABAC68E4ED58}"/>
                </a:ext>
              </a:extLst>
            </p:cNvPr>
            <p:cNvSpPr/>
            <p:nvPr/>
          </p:nvSpPr>
          <p:spPr>
            <a:xfrm>
              <a:off x="10760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1" name="Google Shape;11654;p57">
              <a:extLst>
                <a:ext uri="{FF2B5EF4-FFF2-40B4-BE49-F238E27FC236}">
                  <a16:creationId xmlns:a16="http://schemas.microsoft.com/office/drawing/2014/main" id="{9B62A212-00ED-6B80-90B8-2B36D196B474}"/>
                </a:ext>
              </a:extLst>
            </p:cNvPr>
            <p:cNvSpPr/>
            <p:nvPr/>
          </p:nvSpPr>
          <p:spPr>
            <a:xfrm>
              <a:off x="10760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2" name="Google Shape;11655;p57">
              <a:extLst>
                <a:ext uri="{FF2B5EF4-FFF2-40B4-BE49-F238E27FC236}">
                  <a16:creationId xmlns:a16="http://schemas.microsoft.com/office/drawing/2014/main" id="{67EE1F95-912E-7A5F-3735-6DD3D9F161FF}"/>
                </a:ext>
              </a:extLst>
            </p:cNvPr>
            <p:cNvSpPr/>
            <p:nvPr/>
          </p:nvSpPr>
          <p:spPr>
            <a:xfrm>
              <a:off x="1000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3" name="Google Shape;11656;p57">
              <a:extLst>
                <a:ext uri="{FF2B5EF4-FFF2-40B4-BE49-F238E27FC236}">
                  <a16:creationId xmlns:a16="http://schemas.microsoft.com/office/drawing/2014/main" id="{C3E0F790-B6FC-3594-AB0C-720D460B49E5}"/>
                </a:ext>
              </a:extLst>
            </p:cNvPr>
            <p:cNvSpPr/>
            <p:nvPr/>
          </p:nvSpPr>
          <p:spPr>
            <a:xfrm>
              <a:off x="1000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4" name="Google Shape;11657;p57">
              <a:extLst>
                <a:ext uri="{FF2B5EF4-FFF2-40B4-BE49-F238E27FC236}">
                  <a16:creationId xmlns:a16="http://schemas.microsoft.com/office/drawing/2014/main" id="{B99506F7-8E50-54E4-145A-CAF429ABA58B}"/>
                </a:ext>
              </a:extLst>
            </p:cNvPr>
            <p:cNvSpPr/>
            <p:nvPr/>
          </p:nvSpPr>
          <p:spPr>
            <a:xfrm>
              <a:off x="1000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5" name="Google Shape;11658;p57">
              <a:extLst>
                <a:ext uri="{FF2B5EF4-FFF2-40B4-BE49-F238E27FC236}">
                  <a16:creationId xmlns:a16="http://schemas.microsoft.com/office/drawing/2014/main" id="{B4D2A076-A4D8-0190-DD36-EBD2043F6D39}"/>
                </a:ext>
              </a:extLst>
            </p:cNvPr>
            <p:cNvSpPr/>
            <p:nvPr/>
          </p:nvSpPr>
          <p:spPr>
            <a:xfrm>
              <a:off x="10000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6" name="Google Shape;11659;p57">
              <a:extLst>
                <a:ext uri="{FF2B5EF4-FFF2-40B4-BE49-F238E27FC236}">
                  <a16:creationId xmlns:a16="http://schemas.microsoft.com/office/drawing/2014/main" id="{39B3477D-C9A4-CBC9-5749-5AE70CA7674E}"/>
                </a:ext>
              </a:extLst>
            </p:cNvPr>
            <p:cNvSpPr/>
            <p:nvPr/>
          </p:nvSpPr>
          <p:spPr>
            <a:xfrm>
              <a:off x="1000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7" name="Google Shape;11660;p57">
              <a:extLst>
                <a:ext uri="{FF2B5EF4-FFF2-40B4-BE49-F238E27FC236}">
                  <a16:creationId xmlns:a16="http://schemas.microsoft.com/office/drawing/2014/main" id="{4E9AC3F5-5A07-7B00-D8D5-98EA2463EF62}"/>
                </a:ext>
              </a:extLst>
            </p:cNvPr>
            <p:cNvSpPr/>
            <p:nvPr/>
          </p:nvSpPr>
          <p:spPr>
            <a:xfrm>
              <a:off x="1000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8" name="Google Shape;11661;p57">
              <a:extLst>
                <a:ext uri="{FF2B5EF4-FFF2-40B4-BE49-F238E27FC236}">
                  <a16:creationId xmlns:a16="http://schemas.microsoft.com/office/drawing/2014/main" id="{B12E0812-4BCD-5FD5-5E68-47D01A2792A8}"/>
                </a:ext>
              </a:extLst>
            </p:cNvPr>
            <p:cNvSpPr/>
            <p:nvPr/>
          </p:nvSpPr>
          <p:spPr>
            <a:xfrm>
              <a:off x="1000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9" name="Google Shape;11662;p57">
              <a:extLst>
                <a:ext uri="{FF2B5EF4-FFF2-40B4-BE49-F238E27FC236}">
                  <a16:creationId xmlns:a16="http://schemas.microsoft.com/office/drawing/2014/main" id="{FBC4CE63-6289-0508-F4C0-DF5ADFF70AAD}"/>
                </a:ext>
              </a:extLst>
            </p:cNvPr>
            <p:cNvSpPr/>
            <p:nvPr/>
          </p:nvSpPr>
          <p:spPr>
            <a:xfrm>
              <a:off x="1000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0" name="Google Shape;11663;p57">
              <a:extLst>
                <a:ext uri="{FF2B5EF4-FFF2-40B4-BE49-F238E27FC236}">
                  <a16:creationId xmlns:a16="http://schemas.microsoft.com/office/drawing/2014/main" id="{DB7273CE-DBB9-8B98-9E1D-CA6A2F42A10F}"/>
                </a:ext>
              </a:extLst>
            </p:cNvPr>
            <p:cNvSpPr/>
            <p:nvPr/>
          </p:nvSpPr>
          <p:spPr>
            <a:xfrm>
              <a:off x="10000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1" name="Google Shape;11664;p57">
              <a:extLst>
                <a:ext uri="{FF2B5EF4-FFF2-40B4-BE49-F238E27FC236}">
                  <a16:creationId xmlns:a16="http://schemas.microsoft.com/office/drawing/2014/main" id="{F3369BA7-E25E-82DD-C7B3-7C0DD4A8B910}"/>
                </a:ext>
              </a:extLst>
            </p:cNvPr>
            <p:cNvSpPr/>
            <p:nvPr/>
          </p:nvSpPr>
          <p:spPr>
            <a:xfrm>
              <a:off x="923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2" name="Google Shape;11665;p57">
              <a:extLst>
                <a:ext uri="{FF2B5EF4-FFF2-40B4-BE49-F238E27FC236}">
                  <a16:creationId xmlns:a16="http://schemas.microsoft.com/office/drawing/2014/main" id="{1DC65CAE-886F-194A-3A6A-FFF71A2C951F}"/>
                </a:ext>
              </a:extLst>
            </p:cNvPr>
            <p:cNvSpPr/>
            <p:nvPr/>
          </p:nvSpPr>
          <p:spPr>
            <a:xfrm>
              <a:off x="923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3" name="Google Shape;11666;p57">
              <a:extLst>
                <a:ext uri="{FF2B5EF4-FFF2-40B4-BE49-F238E27FC236}">
                  <a16:creationId xmlns:a16="http://schemas.microsoft.com/office/drawing/2014/main" id="{91750694-27B5-E3FA-87A3-B18F48CEADE2}"/>
                </a:ext>
              </a:extLst>
            </p:cNvPr>
            <p:cNvSpPr/>
            <p:nvPr/>
          </p:nvSpPr>
          <p:spPr>
            <a:xfrm>
              <a:off x="923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4" name="Google Shape;11667;p57">
              <a:extLst>
                <a:ext uri="{FF2B5EF4-FFF2-40B4-BE49-F238E27FC236}">
                  <a16:creationId xmlns:a16="http://schemas.microsoft.com/office/drawing/2014/main" id="{C4FBBA7F-F0D8-24FF-7700-A9297ABFB88B}"/>
                </a:ext>
              </a:extLst>
            </p:cNvPr>
            <p:cNvSpPr/>
            <p:nvPr/>
          </p:nvSpPr>
          <p:spPr>
            <a:xfrm>
              <a:off x="923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5" name="Google Shape;11668;p57">
              <a:extLst>
                <a:ext uri="{FF2B5EF4-FFF2-40B4-BE49-F238E27FC236}">
                  <a16:creationId xmlns:a16="http://schemas.microsoft.com/office/drawing/2014/main" id="{F10691AA-A0A3-F9BB-B1DF-9813E887CD52}"/>
                </a:ext>
              </a:extLst>
            </p:cNvPr>
            <p:cNvSpPr/>
            <p:nvPr/>
          </p:nvSpPr>
          <p:spPr>
            <a:xfrm>
              <a:off x="923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6" name="Google Shape;11669;p57">
              <a:extLst>
                <a:ext uri="{FF2B5EF4-FFF2-40B4-BE49-F238E27FC236}">
                  <a16:creationId xmlns:a16="http://schemas.microsoft.com/office/drawing/2014/main" id="{4EDA0E35-D8E2-DB76-56BC-ACA672149262}"/>
                </a:ext>
              </a:extLst>
            </p:cNvPr>
            <p:cNvSpPr/>
            <p:nvPr/>
          </p:nvSpPr>
          <p:spPr>
            <a:xfrm>
              <a:off x="923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7" name="Google Shape;11670;p57">
              <a:extLst>
                <a:ext uri="{FF2B5EF4-FFF2-40B4-BE49-F238E27FC236}">
                  <a16:creationId xmlns:a16="http://schemas.microsoft.com/office/drawing/2014/main" id="{5AB8EB9F-12F6-223D-8A46-4E25FBEE8147}"/>
                </a:ext>
              </a:extLst>
            </p:cNvPr>
            <p:cNvSpPr/>
            <p:nvPr/>
          </p:nvSpPr>
          <p:spPr>
            <a:xfrm>
              <a:off x="923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8" name="Google Shape;11671;p57">
              <a:extLst>
                <a:ext uri="{FF2B5EF4-FFF2-40B4-BE49-F238E27FC236}">
                  <a16:creationId xmlns:a16="http://schemas.microsoft.com/office/drawing/2014/main" id="{BBEC639E-5902-6C7C-0193-425B23C6507D}"/>
                </a:ext>
              </a:extLst>
            </p:cNvPr>
            <p:cNvSpPr/>
            <p:nvPr/>
          </p:nvSpPr>
          <p:spPr>
            <a:xfrm>
              <a:off x="847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9" name="Google Shape;11672;p57">
              <a:extLst>
                <a:ext uri="{FF2B5EF4-FFF2-40B4-BE49-F238E27FC236}">
                  <a16:creationId xmlns:a16="http://schemas.microsoft.com/office/drawing/2014/main" id="{3F159436-52AA-3DD2-2E4C-BF6DD62088B9}"/>
                </a:ext>
              </a:extLst>
            </p:cNvPr>
            <p:cNvSpPr/>
            <p:nvPr/>
          </p:nvSpPr>
          <p:spPr>
            <a:xfrm>
              <a:off x="8476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0" name="Google Shape;11673;p57">
              <a:extLst>
                <a:ext uri="{FF2B5EF4-FFF2-40B4-BE49-F238E27FC236}">
                  <a16:creationId xmlns:a16="http://schemas.microsoft.com/office/drawing/2014/main" id="{B48D0A74-4C28-CD91-8D94-799E951BA04D}"/>
                </a:ext>
              </a:extLst>
            </p:cNvPr>
            <p:cNvSpPr/>
            <p:nvPr/>
          </p:nvSpPr>
          <p:spPr>
            <a:xfrm>
              <a:off x="847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1" name="Google Shape;11674;p57">
              <a:extLst>
                <a:ext uri="{FF2B5EF4-FFF2-40B4-BE49-F238E27FC236}">
                  <a16:creationId xmlns:a16="http://schemas.microsoft.com/office/drawing/2014/main" id="{75B7F455-BE28-00ED-E3D7-1820E0768E74}"/>
                </a:ext>
              </a:extLst>
            </p:cNvPr>
            <p:cNvSpPr/>
            <p:nvPr/>
          </p:nvSpPr>
          <p:spPr>
            <a:xfrm>
              <a:off x="847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2" name="Google Shape;11675;p57">
              <a:extLst>
                <a:ext uri="{FF2B5EF4-FFF2-40B4-BE49-F238E27FC236}">
                  <a16:creationId xmlns:a16="http://schemas.microsoft.com/office/drawing/2014/main" id="{476DFF70-9817-CB74-756B-D78F2F35BD77}"/>
                </a:ext>
              </a:extLst>
            </p:cNvPr>
            <p:cNvSpPr/>
            <p:nvPr/>
          </p:nvSpPr>
          <p:spPr>
            <a:xfrm>
              <a:off x="847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3" name="Google Shape;11676;p57">
              <a:extLst>
                <a:ext uri="{FF2B5EF4-FFF2-40B4-BE49-F238E27FC236}">
                  <a16:creationId xmlns:a16="http://schemas.microsoft.com/office/drawing/2014/main" id="{0E6D8B7C-79F1-47FA-7ADA-3CDAFF138E22}"/>
                </a:ext>
              </a:extLst>
            </p:cNvPr>
            <p:cNvSpPr/>
            <p:nvPr/>
          </p:nvSpPr>
          <p:spPr>
            <a:xfrm>
              <a:off x="847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4" name="Google Shape;11677;p57">
              <a:extLst>
                <a:ext uri="{FF2B5EF4-FFF2-40B4-BE49-F238E27FC236}">
                  <a16:creationId xmlns:a16="http://schemas.microsoft.com/office/drawing/2014/main" id="{7F971E30-0263-64B4-712D-18E27FA1D490}"/>
                </a:ext>
              </a:extLst>
            </p:cNvPr>
            <p:cNvSpPr/>
            <p:nvPr/>
          </p:nvSpPr>
          <p:spPr>
            <a:xfrm>
              <a:off x="7714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5" name="Google Shape;11678;p57">
              <a:extLst>
                <a:ext uri="{FF2B5EF4-FFF2-40B4-BE49-F238E27FC236}">
                  <a16:creationId xmlns:a16="http://schemas.microsoft.com/office/drawing/2014/main" id="{A0FAADBE-0CDB-B416-F401-96A011EBE296}"/>
                </a:ext>
              </a:extLst>
            </p:cNvPr>
            <p:cNvSpPr/>
            <p:nvPr/>
          </p:nvSpPr>
          <p:spPr>
            <a:xfrm>
              <a:off x="7714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6" name="Google Shape;11679;p57">
              <a:extLst>
                <a:ext uri="{FF2B5EF4-FFF2-40B4-BE49-F238E27FC236}">
                  <a16:creationId xmlns:a16="http://schemas.microsoft.com/office/drawing/2014/main" id="{3EA31C1C-723D-2E3A-7FD8-37D6DFEE6A78}"/>
                </a:ext>
              </a:extLst>
            </p:cNvPr>
            <p:cNvSpPr/>
            <p:nvPr/>
          </p:nvSpPr>
          <p:spPr>
            <a:xfrm>
              <a:off x="7714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7" name="Google Shape;11680;p57">
              <a:extLst>
                <a:ext uri="{FF2B5EF4-FFF2-40B4-BE49-F238E27FC236}">
                  <a16:creationId xmlns:a16="http://schemas.microsoft.com/office/drawing/2014/main" id="{B07B6277-8D40-ED98-318A-A1134C4C2916}"/>
                </a:ext>
              </a:extLst>
            </p:cNvPr>
            <p:cNvSpPr/>
            <p:nvPr/>
          </p:nvSpPr>
          <p:spPr>
            <a:xfrm>
              <a:off x="7714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8" name="Google Shape;11681;p57">
              <a:extLst>
                <a:ext uri="{FF2B5EF4-FFF2-40B4-BE49-F238E27FC236}">
                  <a16:creationId xmlns:a16="http://schemas.microsoft.com/office/drawing/2014/main" id="{EEE089EC-9340-B3D1-941B-18B2CDEFE08F}"/>
                </a:ext>
              </a:extLst>
            </p:cNvPr>
            <p:cNvSpPr/>
            <p:nvPr/>
          </p:nvSpPr>
          <p:spPr>
            <a:xfrm>
              <a:off x="6952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9" name="Google Shape;11682;p57">
              <a:extLst>
                <a:ext uri="{FF2B5EF4-FFF2-40B4-BE49-F238E27FC236}">
                  <a16:creationId xmlns:a16="http://schemas.microsoft.com/office/drawing/2014/main" id="{678C8EEA-6ADF-1194-8391-80321695A662}"/>
                </a:ext>
              </a:extLst>
            </p:cNvPr>
            <p:cNvSpPr/>
            <p:nvPr/>
          </p:nvSpPr>
          <p:spPr>
            <a:xfrm>
              <a:off x="6952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0" name="Google Shape;11683;p57">
              <a:extLst>
                <a:ext uri="{FF2B5EF4-FFF2-40B4-BE49-F238E27FC236}">
                  <a16:creationId xmlns:a16="http://schemas.microsoft.com/office/drawing/2014/main" id="{EA003815-A002-4FCA-B769-A41CE69CE7F6}"/>
                </a:ext>
              </a:extLst>
            </p:cNvPr>
            <p:cNvSpPr/>
            <p:nvPr/>
          </p:nvSpPr>
          <p:spPr>
            <a:xfrm>
              <a:off x="6952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1" name="Google Shape;11684;p57">
              <a:extLst>
                <a:ext uri="{FF2B5EF4-FFF2-40B4-BE49-F238E27FC236}">
                  <a16:creationId xmlns:a16="http://schemas.microsoft.com/office/drawing/2014/main" id="{253BB31E-308D-9B50-2299-C34F415B96CA}"/>
                </a:ext>
              </a:extLst>
            </p:cNvPr>
            <p:cNvSpPr/>
            <p:nvPr/>
          </p:nvSpPr>
          <p:spPr>
            <a:xfrm>
              <a:off x="6952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2" name="Google Shape;11685;p57">
              <a:extLst>
                <a:ext uri="{FF2B5EF4-FFF2-40B4-BE49-F238E27FC236}">
                  <a16:creationId xmlns:a16="http://schemas.microsoft.com/office/drawing/2014/main" id="{FCE15AA2-52A7-692B-655B-A9F64FDF9327}"/>
                </a:ext>
              </a:extLst>
            </p:cNvPr>
            <p:cNvSpPr/>
            <p:nvPr/>
          </p:nvSpPr>
          <p:spPr>
            <a:xfrm>
              <a:off x="6189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3" name="Google Shape;11686;p57">
              <a:extLst>
                <a:ext uri="{FF2B5EF4-FFF2-40B4-BE49-F238E27FC236}">
                  <a16:creationId xmlns:a16="http://schemas.microsoft.com/office/drawing/2014/main" id="{FDC551FE-4D6D-3985-03E9-669883F9C38C}"/>
                </a:ext>
              </a:extLst>
            </p:cNvPr>
            <p:cNvSpPr/>
            <p:nvPr/>
          </p:nvSpPr>
          <p:spPr>
            <a:xfrm>
              <a:off x="6189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4" name="Google Shape;11687;p57">
              <a:extLst>
                <a:ext uri="{FF2B5EF4-FFF2-40B4-BE49-F238E27FC236}">
                  <a16:creationId xmlns:a16="http://schemas.microsoft.com/office/drawing/2014/main" id="{A8084A1A-CBB5-F750-5B47-811E853245A0}"/>
                </a:ext>
              </a:extLst>
            </p:cNvPr>
            <p:cNvSpPr/>
            <p:nvPr/>
          </p:nvSpPr>
          <p:spPr>
            <a:xfrm>
              <a:off x="6189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5" name="Google Shape;11688;p57">
              <a:extLst>
                <a:ext uri="{FF2B5EF4-FFF2-40B4-BE49-F238E27FC236}">
                  <a16:creationId xmlns:a16="http://schemas.microsoft.com/office/drawing/2014/main" id="{45ABC704-3C1D-E7CC-4719-890A43A670C1}"/>
                </a:ext>
              </a:extLst>
            </p:cNvPr>
            <p:cNvSpPr/>
            <p:nvPr/>
          </p:nvSpPr>
          <p:spPr>
            <a:xfrm>
              <a:off x="6189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6" name="Google Shape;11689;p57">
              <a:extLst>
                <a:ext uri="{FF2B5EF4-FFF2-40B4-BE49-F238E27FC236}">
                  <a16:creationId xmlns:a16="http://schemas.microsoft.com/office/drawing/2014/main" id="{C4694209-A4D0-2422-688A-34014410A6A6}"/>
                </a:ext>
              </a:extLst>
            </p:cNvPr>
            <p:cNvSpPr/>
            <p:nvPr/>
          </p:nvSpPr>
          <p:spPr>
            <a:xfrm>
              <a:off x="5427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7" name="Google Shape;11690;p57">
              <a:extLst>
                <a:ext uri="{FF2B5EF4-FFF2-40B4-BE49-F238E27FC236}">
                  <a16:creationId xmlns:a16="http://schemas.microsoft.com/office/drawing/2014/main" id="{64B748CC-739D-6AEE-FAFD-73D15431800A}"/>
                </a:ext>
              </a:extLst>
            </p:cNvPr>
            <p:cNvSpPr/>
            <p:nvPr/>
          </p:nvSpPr>
          <p:spPr>
            <a:xfrm>
              <a:off x="5427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8" name="Google Shape;11691;p57">
              <a:extLst>
                <a:ext uri="{FF2B5EF4-FFF2-40B4-BE49-F238E27FC236}">
                  <a16:creationId xmlns:a16="http://schemas.microsoft.com/office/drawing/2014/main" id="{91732BAD-51B5-0430-3280-B0552171D642}"/>
                </a:ext>
              </a:extLst>
            </p:cNvPr>
            <p:cNvSpPr/>
            <p:nvPr/>
          </p:nvSpPr>
          <p:spPr>
            <a:xfrm>
              <a:off x="5427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9" name="Google Shape;11692;p57">
              <a:extLst>
                <a:ext uri="{FF2B5EF4-FFF2-40B4-BE49-F238E27FC236}">
                  <a16:creationId xmlns:a16="http://schemas.microsoft.com/office/drawing/2014/main" id="{3C14F283-12F6-4697-AF51-31CB0A74EB20}"/>
                </a:ext>
              </a:extLst>
            </p:cNvPr>
            <p:cNvSpPr/>
            <p:nvPr/>
          </p:nvSpPr>
          <p:spPr>
            <a:xfrm>
              <a:off x="5427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0" name="Google Shape;11693;p57">
              <a:extLst>
                <a:ext uri="{FF2B5EF4-FFF2-40B4-BE49-F238E27FC236}">
                  <a16:creationId xmlns:a16="http://schemas.microsoft.com/office/drawing/2014/main" id="{74CA3C81-A41A-E816-422F-188C55EB7E6E}"/>
                </a:ext>
              </a:extLst>
            </p:cNvPr>
            <p:cNvSpPr/>
            <p:nvPr/>
          </p:nvSpPr>
          <p:spPr>
            <a:xfrm>
              <a:off x="4665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1" name="Google Shape;11694;p57">
              <a:extLst>
                <a:ext uri="{FF2B5EF4-FFF2-40B4-BE49-F238E27FC236}">
                  <a16:creationId xmlns:a16="http://schemas.microsoft.com/office/drawing/2014/main" id="{C15F1346-9B18-FD97-F4D8-8F9F0BD15971}"/>
                </a:ext>
              </a:extLst>
            </p:cNvPr>
            <p:cNvSpPr/>
            <p:nvPr/>
          </p:nvSpPr>
          <p:spPr>
            <a:xfrm>
              <a:off x="4665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2" name="Google Shape;11695;p57">
              <a:extLst>
                <a:ext uri="{FF2B5EF4-FFF2-40B4-BE49-F238E27FC236}">
                  <a16:creationId xmlns:a16="http://schemas.microsoft.com/office/drawing/2014/main" id="{2DF46F06-B39F-3200-C00A-1A484F8B4810}"/>
                </a:ext>
              </a:extLst>
            </p:cNvPr>
            <p:cNvSpPr/>
            <p:nvPr/>
          </p:nvSpPr>
          <p:spPr>
            <a:xfrm>
              <a:off x="4665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3" name="Google Shape;11696;p57">
              <a:extLst>
                <a:ext uri="{FF2B5EF4-FFF2-40B4-BE49-F238E27FC236}">
                  <a16:creationId xmlns:a16="http://schemas.microsoft.com/office/drawing/2014/main" id="{EC9762E8-F559-3193-257D-3913E1F2E419}"/>
                </a:ext>
              </a:extLst>
            </p:cNvPr>
            <p:cNvSpPr/>
            <p:nvPr/>
          </p:nvSpPr>
          <p:spPr>
            <a:xfrm>
              <a:off x="4665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4" name="Google Shape;11697;p57">
              <a:extLst>
                <a:ext uri="{FF2B5EF4-FFF2-40B4-BE49-F238E27FC236}">
                  <a16:creationId xmlns:a16="http://schemas.microsoft.com/office/drawing/2014/main" id="{223AD59B-1E18-F357-B058-1E7CD354773A}"/>
                </a:ext>
              </a:extLst>
            </p:cNvPr>
            <p:cNvSpPr/>
            <p:nvPr/>
          </p:nvSpPr>
          <p:spPr>
            <a:xfrm>
              <a:off x="390550" y="187605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5" name="Google Shape;11698;p57">
              <a:extLst>
                <a:ext uri="{FF2B5EF4-FFF2-40B4-BE49-F238E27FC236}">
                  <a16:creationId xmlns:a16="http://schemas.microsoft.com/office/drawing/2014/main" id="{3631F762-6A4D-2B7F-D3A3-B86D008C5D36}"/>
                </a:ext>
              </a:extLst>
            </p:cNvPr>
            <p:cNvSpPr/>
            <p:nvPr/>
          </p:nvSpPr>
          <p:spPr>
            <a:xfrm>
              <a:off x="390550" y="17998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6" name="Google Shape;11699;p57">
              <a:extLst>
                <a:ext uri="{FF2B5EF4-FFF2-40B4-BE49-F238E27FC236}">
                  <a16:creationId xmlns:a16="http://schemas.microsoft.com/office/drawing/2014/main" id="{ED1CF97B-7419-5E82-7186-77F73B46E03A}"/>
                </a:ext>
              </a:extLst>
            </p:cNvPr>
            <p:cNvSpPr/>
            <p:nvPr/>
          </p:nvSpPr>
          <p:spPr>
            <a:xfrm>
              <a:off x="3905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7" name="Google Shape;11700;p57">
              <a:extLst>
                <a:ext uri="{FF2B5EF4-FFF2-40B4-BE49-F238E27FC236}">
                  <a16:creationId xmlns:a16="http://schemas.microsoft.com/office/drawing/2014/main" id="{93142683-C156-5D01-CAF2-671757834921}"/>
                </a:ext>
              </a:extLst>
            </p:cNvPr>
            <p:cNvSpPr/>
            <p:nvPr/>
          </p:nvSpPr>
          <p:spPr>
            <a:xfrm>
              <a:off x="3905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8" name="Google Shape;11701;p57">
              <a:extLst>
                <a:ext uri="{FF2B5EF4-FFF2-40B4-BE49-F238E27FC236}">
                  <a16:creationId xmlns:a16="http://schemas.microsoft.com/office/drawing/2014/main" id="{87A3F31C-A3DF-DAA2-B162-3BE4D9F193D2}"/>
                </a:ext>
              </a:extLst>
            </p:cNvPr>
            <p:cNvSpPr/>
            <p:nvPr/>
          </p:nvSpPr>
          <p:spPr>
            <a:xfrm>
              <a:off x="390550" y="157140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9" name="Google Shape;11702;p57">
              <a:extLst>
                <a:ext uri="{FF2B5EF4-FFF2-40B4-BE49-F238E27FC236}">
                  <a16:creationId xmlns:a16="http://schemas.microsoft.com/office/drawing/2014/main" id="{34D28C96-F854-0111-2ACB-F3AD0A899674}"/>
                </a:ext>
              </a:extLst>
            </p:cNvPr>
            <p:cNvSpPr/>
            <p:nvPr/>
          </p:nvSpPr>
          <p:spPr>
            <a:xfrm>
              <a:off x="314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0" name="Google Shape;11703;p57">
              <a:extLst>
                <a:ext uri="{FF2B5EF4-FFF2-40B4-BE49-F238E27FC236}">
                  <a16:creationId xmlns:a16="http://schemas.microsoft.com/office/drawing/2014/main" id="{973C4354-E8D3-1AB1-C92A-D8E4E598600F}"/>
                </a:ext>
              </a:extLst>
            </p:cNvPr>
            <p:cNvSpPr/>
            <p:nvPr/>
          </p:nvSpPr>
          <p:spPr>
            <a:xfrm>
              <a:off x="314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1" name="Google Shape;11704;p57">
              <a:extLst>
                <a:ext uri="{FF2B5EF4-FFF2-40B4-BE49-F238E27FC236}">
                  <a16:creationId xmlns:a16="http://schemas.microsoft.com/office/drawing/2014/main" id="{DE57554A-FE0D-075B-0CB8-947E7673FCDF}"/>
                </a:ext>
              </a:extLst>
            </p:cNvPr>
            <p:cNvSpPr/>
            <p:nvPr/>
          </p:nvSpPr>
          <p:spPr>
            <a:xfrm>
              <a:off x="314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2" name="Google Shape;11705;p57">
              <a:extLst>
                <a:ext uri="{FF2B5EF4-FFF2-40B4-BE49-F238E27FC236}">
                  <a16:creationId xmlns:a16="http://schemas.microsoft.com/office/drawing/2014/main" id="{60194DA0-8A0B-61CA-FA45-F1B7511AD6DE}"/>
                </a:ext>
              </a:extLst>
            </p:cNvPr>
            <p:cNvSpPr/>
            <p:nvPr/>
          </p:nvSpPr>
          <p:spPr>
            <a:xfrm>
              <a:off x="314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3" name="Google Shape;11706;p57">
              <a:extLst>
                <a:ext uri="{FF2B5EF4-FFF2-40B4-BE49-F238E27FC236}">
                  <a16:creationId xmlns:a16="http://schemas.microsoft.com/office/drawing/2014/main" id="{86C92387-C70B-81E3-4E36-41EA0236B667}"/>
                </a:ext>
              </a:extLst>
            </p:cNvPr>
            <p:cNvSpPr/>
            <p:nvPr/>
          </p:nvSpPr>
          <p:spPr>
            <a:xfrm>
              <a:off x="314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4" name="Google Shape;11707;p57">
              <a:extLst>
                <a:ext uri="{FF2B5EF4-FFF2-40B4-BE49-F238E27FC236}">
                  <a16:creationId xmlns:a16="http://schemas.microsoft.com/office/drawing/2014/main" id="{D1690517-2F22-EC70-F311-D279D3439A53}"/>
                </a:ext>
              </a:extLst>
            </p:cNvPr>
            <p:cNvSpPr/>
            <p:nvPr/>
          </p:nvSpPr>
          <p:spPr>
            <a:xfrm>
              <a:off x="314325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5" name="Google Shape;11708;p57">
              <a:extLst>
                <a:ext uri="{FF2B5EF4-FFF2-40B4-BE49-F238E27FC236}">
                  <a16:creationId xmlns:a16="http://schemas.microsoft.com/office/drawing/2014/main" id="{7A0E5CD3-70ED-3078-ECAE-660B525833A3}"/>
                </a:ext>
              </a:extLst>
            </p:cNvPr>
            <p:cNvSpPr/>
            <p:nvPr/>
          </p:nvSpPr>
          <p:spPr>
            <a:xfrm>
              <a:off x="238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6" name="Google Shape;11709;p57">
              <a:extLst>
                <a:ext uri="{FF2B5EF4-FFF2-40B4-BE49-F238E27FC236}">
                  <a16:creationId xmlns:a16="http://schemas.microsoft.com/office/drawing/2014/main" id="{5262A4B2-2B5D-08F0-A7A8-2CA818DFB46D}"/>
                </a:ext>
              </a:extLst>
            </p:cNvPr>
            <p:cNvSpPr/>
            <p:nvPr/>
          </p:nvSpPr>
          <p:spPr>
            <a:xfrm>
              <a:off x="238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7" name="Google Shape;11710;p57">
              <a:extLst>
                <a:ext uri="{FF2B5EF4-FFF2-40B4-BE49-F238E27FC236}">
                  <a16:creationId xmlns:a16="http://schemas.microsoft.com/office/drawing/2014/main" id="{C1630A2A-252F-B24A-C101-B146863649AD}"/>
                </a:ext>
              </a:extLst>
            </p:cNvPr>
            <p:cNvSpPr/>
            <p:nvPr/>
          </p:nvSpPr>
          <p:spPr>
            <a:xfrm>
              <a:off x="238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8" name="Google Shape;11711;p57">
              <a:extLst>
                <a:ext uri="{FF2B5EF4-FFF2-40B4-BE49-F238E27FC236}">
                  <a16:creationId xmlns:a16="http://schemas.microsoft.com/office/drawing/2014/main" id="{21B09717-80EB-2252-8084-683C29004424}"/>
                </a:ext>
              </a:extLst>
            </p:cNvPr>
            <p:cNvSpPr/>
            <p:nvPr/>
          </p:nvSpPr>
          <p:spPr>
            <a:xfrm>
              <a:off x="238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9" name="Google Shape;11712;p57">
              <a:extLst>
                <a:ext uri="{FF2B5EF4-FFF2-40B4-BE49-F238E27FC236}">
                  <a16:creationId xmlns:a16="http://schemas.microsoft.com/office/drawing/2014/main" id="{B3838704-9DF3-7B4F-0816-5C049949EC60}"/>
                </a:ext>
              </a:extLst>
            </p:cNvPr>
            <p:cNvSpPr/>
            <p:nvPr/>
          </p:nvSpPr>
          <p:spPr>
            <a:xfrm>
              <a:off x="44278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0" name="Google Shape;11713;p57">
              <a:extLst>
                <a:ext uri="{FF2B5EF4-FFF2-40B4-BE49-F238E27FC236}">
                  <a16:creationId xmlns:a16="http://schemas.microsoft.com/office/drawing/2014/main" id="{79B7C7F0-4A4B-F968-E65A-95AAC26E5BD2}"/>
                </a:ext>
              </a:extLst>
            </p:cNvPr>
            <p:cNvSpPr/>
            <p:nvPr/>
          </p:nvSpPr>
          <p:spPr>
            <a:xfrm>
              <a:off x="44278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1" name="Google Shape;11714;p57">
              <a:extLst>
                <a:ext uri="{FF2B5EF4-FFF2-40B4-BE49-F238E27FC236}">
                  <a16:creationId xmlns:a16="http://schemas.microsoft.com/office/drawing/2014/main" id="{2F5E4175-04C7-D232-E451-203F4FFAD5C9}"/>
                </a:ext>
              </a:extLst>
            </p:cNvPr>
            <p:cNvSpPr/>
            <p:nvPr/>
          </p:nvSpPr>
          <p:spPr>
            <a:xfrm>
              <a:off x="45040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2" name="Google Shape;11715;p57">
              <a:extLst>
                <a:ext uri="{FF2B5EF4-FFF2-40B4-BE49-F238E27FC236}">
                  <a16:creationId xmlns:a16="http://schemas.microsoft.com/office/drawing/2014/main" id="{7AAEE9CF-97B3-6029-87BF-9EB52D1587C7}"/>
                </a:ext>
              </a:extLst>
            </p:cNvPr>
            <p:cNvSpPr/>
            <p:nvPr/>
          </p:nvSpPr>
          <p:spPr>
            <a:xfrm>
              <a:off x="45040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3" name="Google Shape;11716;p57">
              <a:extLst>
                <a:ext uri="{FF2B5EF4-FFF2-40B4-BE49-F238E27FC236}">
                  <a16:creationId xmlns:a16="http://schemas.microsoft.com/office/drawing/2014/main" id="{7637A235-4681-CFD9-EA9B-E5BF996E8184}"/>
                </a:ext>
              </a:extLst>
            </p:cNvPr>
            <p:cNvSpPr/>
            <p:nvPr/>
          </p:nvSpPr>
          <p:spPr>
            <a:xfrm>
              <a:off x="45802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4" name="Google Shape;11717;p57">
              <a:extLst>
                <a:ext uri="{FF2B5EF4-FFF2-40B4-BE49-F238E27FC236}">
                  <a16:creationId xmlns:a16="http://schemas.microsoft.com/office/drawing/2014/main" id="{B6CBC349-D493-6912-B36A-4944F7415CA4}"/>
                </a:ext>
              </a:extLst>
            </p:cNvPr>
            <p:cNvSpPr/>
            <p:nvPr/>
          </p:nvSpPr>
          <p:spPr>
            <a:xfrm>
              <a:off x="45040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5" name="Google Shape;11718;p57">
              <a:extLst>
                <a:ext uri="{FF2B5EF4-FFF2-40B4-BE49-F238E27FC236}">
                  <a16:creationId xmlns:a16="http://schemas.microsoft.com/office/drawing/2014/main" id="{C87AE84F-9BA1-E808-3A82-A1975597A90C}"/>
                </a:ext>
              </a:extLst>
            </p:cNvPr>
            <p:cNvSpPr/>
            <p:nvPr/>
          </p:nvSpPr>
          <p:spPr>
            <a:xfrm>
              <a:off x="511335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6" name="Google Shape;11719;p57">
              <a:extLst>
                <a:ext uri="{FF2B5EF4-FFF2-40B4-BE49-F238E27FC236}">
                  <a16:creationId xmlns:a16="http://schemas.microsoft.com/office/drawing/2014/main" id="{D6AAE2FB-79B7-0D6C-79ED-2522A960D41B}"/>
                </a:ext>
              </a:extLst>
            </p:cNvPr>
            <p:cNvSpPr/>
            <p:nvPr/>
          </p:nvSpPr>
          <p:spPr>
            <a:xfrm>
              <a:off x="511335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7" name="Google Shape;11720;p57">
              <a:extLst>
                <a:ext uri="{FF2B5EF4-FFF2-40B4-BE49-F238E27FC236}">
                  <a16:creationId xmlns:a16="http://schemas.microsoft.com/office/drawing/2014/main" id="{CEA635C8-598C-B7ED-DB0A-2714C5E0DB4E}"/>
                </a:ext>
              </a:extLst>
            </p:cNvPr>
            <p:cNvSpPr/>
            <p:nvPr/>
          </p:nvSpPr>
          <p:spPr>
            <a:xfrm>
              <a:off x="51133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8" name="Google Shape;11721;p57">
              <a:extLst>
                <a:ext uri="{FF2B5EF4-FFF2-40B4-BE49-F238E27FC236}">
                  <a16:creationId xmlns:a16="http://schemas.microsoft.com/office/drawing/2014/main" id="{CB6D088C-3F31-5DDF-337E-569CB16DC955}"/>
                </a:ext>
              </a:extLst>
            </p:cNvPr>
            <p:cNvSpPr/>
            <p:nvPr/>
          </p:nvSpPr>
          <p:spPr>
            <a:xfrm>
              <a:off x="51133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9" name="Google Shape;11722;p57">
              <a:extLst>
                <a:ext uri="{FF2B5EF4-FFF2-40B4-BE49-F238E27FC236}">
                  <a16:creationId xmlns:a16="http://schemas.microsoft.com/office/drawing/2014/main" id="{50AF1593-1BC1-E618-7CAA-0B8CA9851572}"/>
                </a:ext>
              </a:extLst>
            </p:cNvPr>
            <p:cNvSpPr/>
            <p:nvPr/>
          </p:nvSpPr>
          <p:spPr>
            <a:xfrm>
              <a:off x="511335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0" name="Google Shape;11723;p57">
              <a:extLst>
                <a:ext uri="{FF2B5EF4-FFF2-40B4-BE49-F238E27FC236}">
                  <a16:creationId xmlns:a16="http://schemas.microsoft.com/office/drawing/2014/main" id="{53A8E3D6-FE48-71AF-D1F1-3F7E7BF10E94}"/>
                </a:ext>
              </a:extLst>
            </p:cNvPr>
            <p:cNvSpPr/>
            <p:nvPr/>
          </p:nvSpPr>
          <p:spPr>
            <a:xfrm>
              <a:off x="5113350" y="18760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1" name="Google Shape;11724;p57">
              <a:extLst>
                <a:ext uri="{FF2B5EF4-FFF2-40B4-BE49-F238E27FC236}">
                  <a16:creationId xmlns:a16="http://schemas.microsoft.com/office/drawing/2014/main" id="{99A180CB-EA54-A815-25C0-428CE5A0E486}"/>
                </a:ext>
              </a:extLst>
            </p:cNvPr>
            <p:cNvSpPr/>
            <p:nvPr/>
          </p:nvSpPr>
          <p:spPr>
            <a:xfrm>
              <a:off x="511335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2" name="Google Shape;11725;p57">
              <a:extLst>
                <a:ext uri="{FF2B5EF4-FFF2-40B4-BE49-F238E27FC236}">
                  <a16:creationId xmlns:a16="http://schemas.microsoft.com/office/drawing/2014/main" id="{E0E8B24A-6783-B591-2905-4667228975C4}"/>
                </a:ext>
              </a:extLst>
            </p:cNvPr>
            <p:cNvSpPr/>
            <p:nvPr/>
          </p:nvSpPr>
          <p:spPr>
            <a:xfrm>
              <a:off x="511335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3" name="Google Shape;11726;p57">
              <a:extLst>
                <a:ext uri="{FF2B5EF4-FFF2-40B4-BE49-F238E27FC236}">
                  <a16:creationId xmlns:a16="http://schemas.microsoft.com/office/drawing/2014/main" id="{8931E41A-DBF8-4CF8-1EB2-BAC029EE87D6}"/>
                </a:ext>
              </a:extLst>
            </p:cNvPr>
            <p:cNvSpPr/>
            <p:nvPr/>
          </p:nvSpPr>
          <p:spPr>
            <a:xfrm>
              <a:off x="511335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4" name="Google Shape;11727;p57">
              <a:extLst>
                <a:ext uri="{FF2B5EF4-FFF2-40B4-BE49-F238E27FC236}">
                  <a16:creationId xmlns:a16="http://schemas.microsoft.com/office/drawing/2014/main" id="{D65E7CBF-F9D5-E0D1-5ABD-EEA03E3AB275}"/>
                </a:ext>
              </a:extLst>
            </p:cNvPr>
            <p:cNvSpPr/>
            <p:nvPr/>
          </p:nvSpPr>
          <p:spPr>
            <a:xfrm>
              <a:off x="511335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5" name="Google Shape;11728;p57">
              <a:extLst>
                <a:ext uri="{FF2B5EF4-FFF2-40B4-BE49-F238E27FC236}">
                  <a16:creationId xmlns:a16="http://schemas.microsoft.com/office/drawing/2014/main" id="{28A8E2C9-0576-BC27-E457-B679FF956EE6}"/>
                </a:ext>
              </a:extLst>
            </p:cNvPr>
            <p:cNvSpPr/>
            <p:nvPr/>
          </p:nvSpPr>
          <p:spPr>
            <a:xfrm>
              <a:off x="511335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6" name="Google Shape;11729;p57">
              <a:extLst>
                <a:ext uri="{FF2B5EF4-FFF2-40B4-BE49-F238E27FC236}">
                  <a16:creationId xmlns:a16="http://schemas.microsoft.com/office/drawing/2014/main" id="{BDBC82A7-48BE-EF8C-EC1B-0BC9D1EEA444}"/>
                </a:ext>
              </a:extLst>
            </p:cNvPr>
            <p:cNvSpPr/>
            <p:nvPr/>
          </p:nvSpPr>
          <p:spPr>
            <a:xfrm>
              <a:off x="511335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7" name="Google Shape;11730;p57">
              <a:extLst>
                <a:ext uri="{FF2B5EF4-FFF2-40B4-BE49-F238E27FC236}">
                  <a16:creationId xmlns:a16="http://schemas.microsoft.com/office/drawing/2014/main" id="{8F75ABA4-5CFD-AD34-8CBA-DE0181E6C41C}"/>
                </a:ext>
              </a:extLst>
            </p:cNvPr>
            <p:cNvSpPr/>
            <p:nvPr/>
          </p:nvSpPr>
          <p:spPr>
            <a:xfrm>
              <a:off x="511335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8" name="Google Shape;11731;p57">
              <a:extLst>
                <a:ext uri="{FF2B5EF4-FFF2-40B4-BE49-F238E27FC236}">
                  <a16:creationId xmlns:a16="http://schemas.microsoft.com/office/drawing/2014/main" id="{8DECD760-FE54-D38F-E9A1-45227DE54767}"/>
                </a:ext>
              </a:extLst>
            </p:cNvPr>
            <p:cNvSpPr/>
            <p:nvPr/>
          </p:nvSpPr>
          <p:spPr>
            <a:xfrm>
              <a:off x="511335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9" name="Google Shape;11732;p57">
              <a:extLst>
                <a:ext uri="{FF2B5EF4-FFF2-40B4-BE49-F238E27FC236}">
                  <a16:creationId xmlns:a16="http://schemas.microsoft.com/office/drawing/2014/main" id="{97B80404-9B80-1ED1-FE4F-7CA7D92A9863}"/>
                </a:ext>
              </a:extLst>
            </p:cNvPr>
            <p:cNvSpPr/>
            <p:nvPr/>
          </p:nvSpPr>
          <p:spPr>
            <a:xfrm>
              <a:off x="47324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0" name="Google Shape;11733;p57">
              <a:extLst>
                <a:ext uri="{FF2B5EF4-FFF2-40B4-BE49-F238E27FC236}">
                  <a16:creationId xmlns:a16="http://schemas.microsoft.com/office/drawing/2014/main" id="{DB68CD15-F350-93D3-3BE7-D0CB3ECB2F24}"/>
                </a:ext>
              </a:extLst>
            </p:cNvPr>
            <p:cNvSpPr/>
            <p:nvPr/>
          </p:nvSpPr>
          <p:spPr>
            <a:xfrm>
              <a:off x="47324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1" name="Google Shape;11734;p57">
              <a:extLst>
                <a:ext uri="{FF2B5EF4-FFF2-40B4-BE49-F238E27FC236}">
                  <a16:creationId xmlns:a16="http://schemas.microsoft.com/office/drawing/2014/main" id="{05FC4562-AC71-010A-5804-5E129BDF4C3E}"/>
                </a:ext>
              </a:extLst>
            </p:cNvPr>
            <p:cNvSpPr/>
            <p:nvPr/>
          </p:nvSpPr>
          <p:spPr>
            <a:xfrm>
              <a:off x="47324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2" name="Google Shape;11735;p57">
              <a:extLst>
                <a:ext uri="{FF2B5EF4-FFF2-40B4-BE49-F238E27FC236}">
                  <a16:creationId xmlns:a16="http://schemas.microsoft.com/office/drawing/2014/main" id="{882E15D8-1ED1-8807-99A7-FF66BF867086}"/>
                </a:ext>
              </a:extLst>
            </p:cNvPr>
            <p:cNvSpPr/>
            <p:nvPr/>
          </p:nvSpPr>
          <p:spPr>
            <a:xfrm>
              <a:off x="47324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3" name="Google Shape;11736;p57">
              <a:extLst>
                <a:ext uri="{FF2B5EF4-FFF2-40B4-BE49-F238E27FC236}">
                  <a16:creationId xmlns:a16="http://schemas.microsoft.com/office/drawing/2014/main" id="{AC058908-B034-58FB-FDDE-1F314911D6C7}"/>
                </a:ext>
              </a:extLst>
            </p:cNvPr>
            <p:cNvSpPr/>
            <p:nvPr/>
          </p:nvSpPr>
          <p:spPr>
            <a:xfrm>
              <a:off x="47324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4" name="Google Shape;11737;p57">
              <a:extLst>
                <a:ext uri="{FF2B5EF4-FFF2-40B4-BE49-F238E27FC236}">
                  <a16:creationId xmlns:a16="http://schemas.microsoft.com/office/drawing/2014/main" id="{E55FBDEB-4343-6822-0BBC-0EB85049FB1E}"/>
                </a:ext>
              </a:extLst>
            </p:cNvPr>
            <p:cNvSpPr/>
            <p:nvPr/>
          </p:nvSpPr>
          <p:spPr>
            <a:xfrm>
              <a:off x="47324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5" name="Google Shape;11738;p57">
              <a:extLst>
                <a:ext uri="{FF2B5EF4-FFF2-40B4-BE49-F238E27FC236}">
                  <a16:creationId xmlns:a16="http://schemas.microsoft.com/office/drawing/2014/main" id="{E4291947-F9AB-35BD-71EA-B9D2176798E2}"/>
                </a:ext>
              </a:extLst>
            </p:cNvPr>
            <p:cNvSpPr/>
            <p:nvPr/>
          </p:nvSpPr>
          <p:spPr>
            <a:xfrm>
              <a:off x="47324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6" name="Google Shape;11739;p57">
              <a:extLst>
                <a:ext uri="{FF2B5EF4-FFF2-40B4-BE49-F238E27FC236}">
                  <a16:creationId xmlns:a16="http://schemas.microsoft.com/office/drawing/2014/main" id="{20351786-B8A1-1A50-6B2C-974848FB7E6B}"/>
                </a:ext>
              </a:extLst>
            </p:cNvPr>
            <p:cNvSpPr/>
            <p:nvPr/>
          </p:nvSpPr>
          <p:spPr>
            <a:xfrm>
              <a:off x="47324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7" name="Google Shape;11740;p57">
              <a:extLst>
                <a:ext uri="{FF2B5EF4-FFF2-40B4-BE49-F238E27FC236}">
                  <a16:creationId xmlns:a16="http://schemas.microsoft.com/office/drawing/2014/main" id="{10277780-5BC7-E155-4646-A52DBF890C2D}"/>
                </a:ext>
              </a:extLst>
            </p:cNvPr>
            <p:cNvSpPr/>
            <p:nvPr/>
          </p:nvSpPr>
          <p:spPr>
            <a:xfrm>
              <a:off x="47324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8" name="Google Shape;11741;p57">
              <a:extLst>
                <a:ext uri="{FF2B5EF4-FFF2-40B4-BE49-F238E27FC236}">
                  <a16:creationId xmlns:a16="http://schemas.microsoft.com/office/drawing/2014/main" id="{33A7608D-A3FE-7B45-5C88-3B75E33DDCA1}"/>
                </a:ext>
              </a:extLst>
            </p:cNvPr>
            <p:cNvSpPr/>
            <p:nvPr/>
          </p:nvSpPr>
          <p:spPr>
            <a:xfrm>
              <a:off x="47324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9" name="Google Shape;11742;p57">
              <a:extLst>
                <a:ext uri="{FF2B5EF4-FFF2-40B4-BE49-F238E27FC236}">
                  <a16:creationId xmlns:a16="http://schemas.microsoft.com/office/drawing/2014/main" id="{751F8C32-1AE5-7F35-0446-3F4A10ED8A2A}"/>
                </a:ext>
              </a:extLst>
            </p:cNvPr>
            <p:cNvSpPr/>
            <p:nvPr/>
          </p:nvSpPr>
          <p:spPr>
            <a:xfrm>
              <a:off x="47324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0" name="Google Shape;11743;p57">
              <a:extLst>
                <a:ext uri="{FF2B5EF4-FFF2-40B4-BE49-F238E27FC236}">
                  <a16:creationId xmlns:a16="http://schemas.microsoft.com/office/drawing/2014/main" id="{ECFD8667-AEBB-FDFE-46D3-C2CB7EED5BB0}"/>
                </a:ext>
              </a:extLst>
            </p:cNvPr>
            <p:cNvSpPr/>
            <p:nvPr/>
          </p:nvSpPr>
          <p:spPr>
            <a:xfrm>
              <a:off x="47324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1" name="Google Shape;11744;p57">
              <a:extLst>
                <a:ext uri="{FF2B5EF4-FFF2-40B4-BE49-F238E27FC236}">
                  <a16:creationId xmlns:a16="http://schemas.microsoft.com/office/drawing/2014/main" id="{0FE310A9-E7CA-42FF-C8F1-C384FA1494A9}"/>
                </a:ext>
              </a:extLst>
            </p:cNvPr>
            <p:cNvSpPr/>
            <p:nvPr/>
          </p:nvSpPr>
          <p:spPr>
            <a:xfrm>
              <a:off x="43516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2" name="Google Shape;11745;p57">
              <a:extLst>
                <a:ext uri="{FF2B5EF4-FFF2-40B4-BE49-F238E27FC236}">
                  <a16:creationId xmlns:a16="http://schemas.microsoft.com/office/drawing/2014/main" id="{FDD2F5CD-4C94-A7A8-4583-A64347974DCC}"/>
                </a:ext>
              </a:extLst>
            </p:cNvPr>
            <p:cNvSpPr/>
            <p:nvPr/>
          </p:nvSpPr>
          <p:spPr>
            <a:xfrm>
              <a:off x="43516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3" name="Google Shape;11746;p57">
              <a:extLst>
                <a:ext uri="{FF2B5EF4-FFF2-40B4-BE49-F238E27FC236}">
                  <a16:creationId xmlns:a16="http://schemas.microsoft.com/office/drawing/2014/main" id="{80074A0F-9101-18FB-1569-603C066B100D}"/>
                </a:ext>
              </a:extLst>
            </p:cNvPr>
            <p:cNvSpPr/>
            <p:nvPr/>
          </p:nvSpPr>
          <p:spPr>
            <a:xfrm>
              <a:off x="43516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4" name="Google Shape;11747;p57">
              <a:extLst>
                <a:ext uri="{FF2B5EF4-FFF2-40B4-BE49-F238E27FC236}">
                  <a16:creationId xmlns:a16="http://schemas.microsoft.com/office/drawing/2014/main" id="{7F44E37B-DFFC-0815-2980-43456E9ACFA7}"/>
                </a:ext>
              </a:extLst>
            </p:cNvPr>
            <p:cNvSpPr/>
            <p:nvPr/>
          </p:nvSpPr>
          <p:spPr>
            <a:xfrm>
              <a:off x="43516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5" name="Google Shape;11748;p57">
              <a:extLst>
                <a:ext uri="{FF2B5EF4-FFF2-40B4-BE49-F238E27FC236}">
                  <a16:creationId xmlns:a16="http://schemas.microsoft.com/office/drawing/2014/main" id="{30C11A3A-9E15-64B2-BD83-6E63CE13175E}"/>
                </a:ext>
              </a:extLst>
            </p:cNvPr>
            <p:cNvSpPr/>
            <p:nvPr/>
          </p:nvSpPr>
          <p:spPr>
            <a:xfrm>
              <a:off x="44278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6" name="Google Shape;11749;p57">
              <a:extLst>
                <a:ext uri="{FF2B5EF4-FFF2-40B4-BE49-F238E27FC236}">
                  <a16:creationId xmlns:a16="http://schemas.microsoft.com/office/drawing/2014/main" id="{842D48DE-EF76-6EB4-3D9A-CC088FE9F600}"/>
                </a:ext>
              </a:extLst>
            </p:cNvPr>
            <p:cNvSpPr/>
            <p:nvPr/>
          </p:nvSpPr>
          <p:spPr>
            <a:xfrm>
              <a:off x="44278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7" name="Google Shape;11750;p57">
              <a:extLst>
                <a:ext uri="{FF2B5EF4-FFF2-40B4-BE49-F238E27FC236}">
                  <a16:creationId xmlns:a16="http://schemas.microsoft.com/office/drawing/2014/main" id="{53A4B3A5-A2A6-BD38-89F4-225AA52518A4}"/>
                </a:ext>
              </a:extLst>
            </p:cNvPr>
            <p:cNvSpPr/>
            <p:nvPr/>
          </p:nvSpPr>
          <p:spPr>
            <a:xfrm>
              <a:off x="4504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8" name="Google Shape;11751;p57">
              <a:extLst>
                <a:ext uri="{FF2B5EF4-FFF2-40B4-BE49-F238E27FC236}">
                  <a16:creationId xmlns:a16="http://schemas.microsoft.com/office/drawing/2014/main" id="{B128F46C-E39F-31A1-F1F1-D99D72D97FEC}"/>
                </a:ext>
              </a:extLst>
            </p:cNvPr>
            <p:cNvSpPr/>
            <p:nvPr/>
          </p:nvSpPr>
          <p:spPr>
            <a:xfrm>
              <a:off x="4504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9" name="Google Shape;11752;p57">
              <a:extLst>
                <a:ext uri="{FF2B5EF4-FFF2-40B4-BE49-F238E27FC236}">
                  <a16:creationId xmlns:a16="http://schemas.microsoft.com/office/drawing/2014/main" id="{F0DDD5F0-51DE-7961-5E3C-73B21A73BE8E}"/>
                </a:ext>
              </a:extLst>
            </p:cNvPr>
            <p:cNvSpPr/>
            <p:nvPr/>
          </p:nvSpPr>
          <p:spPr>
            <a:xfrm>
              <a:off x="4504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0" name="Google Shape;11753;p57">
              <a:extLst>
                <a:ext uri="{FF2B5EF4-FFF2-40B4-BE49-F238E27FC236}">
                  <a16:creationId xmlns:a16="http://schemas.microsoft.com/office/drawing/2014/main" id="{24B42C2E-287F-6C33-963C-EEA6EDD27D37}"/>
                </a:ext>
              </a:extLst>
            </p:cNvPr>
            <p:cNvSpPr/>
            <p:nvPr/>
          </p:nvSpPr>
          <p:spPr>
            <a:xfrm>
              <a:off x="4504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1" name="Google Shape;11754;p57">
              <a:extLst>
                <a:ext uri="{FF2B5EF4-FFF2-40B4-BE49-F238E27FC236}">
                  <a16:creationId xmlns:a16="http://schemas.microsoft.com/office/drawing/2014/main" id="{502DA36B-B33B-3CED-1B13-289051DF2A8B}"/>
                </a:ext>
              </a:extLst>
            </p:cNvPr>
            <p:cNvSpPr/>
            <p:nvPr/>
          </p:nvSpPr>
          <p:spPr>
            <a:xfrm>
              <a:off x="45040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2" name="Google Shape;11755;p57">
              <a:extLst>
                <a:ext uri="{FF2B5EF4-FFF2-40B4-BE49-F238E27FC236}">
                  <a16:creationId xmlns:a16="http://schemas.microsoft.com/office/drawing/2014/main" id="{3C88B951-E3AC-1E24-372B-CC970CDEBBA2}"/>
                </a:ext>
              </a:extLst>
            </p:cNvPr>
            <p:cNvSpPr/>
            <p:nvPr/>
          </p:nvSpPr>
          <p:spPr>
            <a:xfrm>
              <a:off x="4504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3" name="Google Shape;11756;p57">
              <a:extLst>
                <a:ext uri="{FF2B5EF4-FFF2-40B4-BE49-F238E27FC236}">
                  <a16:creationId xmlns:a16="http://schemas.microsoft.com/office/drawing/2014/main" id="{B2028AE8-108D-83A4-1B27-29C5228512B2}"/>
                </a:ext>
              </a:extLst>
            </p:cNvPr>
            <p:cNvSpPr/>
            <p:nvPr/>
          </p:nvSpPr>
          <p:spPr>
            <a:xfrm>
              <a:off x="4504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4" name="Google Shape;11757;p57">
              <a:extLst>
                <a:ext uri="{FF2B5EF4-FFF2-40B4-BE49-F238E27FC236}">
                  <a16:creationId xmlns:a16="http://schemas.microsoft.com/office/drawing/2014/main" id="{FD0F5770-7F46-F953-7EAA-CA2DF4BCF4B0}"/>
                </a:ext>
              </a:extLst>
            </p:cNvPr>
            <p:cNvSpPr/>
            <p:nvPr/>
          </p:nvSpPr>
          <p:spPr>
            <a:xfrm>
              <a:off x="4504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5" name="Google Shape;11758;p57">
              <a:extLst>
                <a:ext uri="{FF2B5EF4-FFF2-40B4-BE49-F238E27FC236}">
                  <a16:creationId xmlns:a16="http://schemas.microsoft.com/office/drawing/2014/main" id="{4C3DACF6-AD87-DAC9-D045-C64BE721CED3}"/>
                </a:ext>
              </a:extLst>
            </p:cNvPr>
            <p:cNvSpPr/>
            <p:nvPr/>
          </p:nvSpPr>
          <p:spPr>
            <a:xfrm>
              <a:off x="45040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6" name="Google Shape;11759;p57">
              <a:extLst>
                <a:ext uri="{FF2B5EF4-FFF2-40B4-BE49-F238E27FC236}">
                  <a16:creationId xmlns:a16="http://schemas.microsoft.com/office/drawing/2014/main" id="{ACAFCE8E-E1E3-B3B9-4BF1-949B5C13562B}"/>
                </a:ext>
              </a:extLst>
            </p:cNvPr>
            <p:cNvSpPr/>
            <p:nvPr/>
          </p:nvSpPr>
          <p:spPr>
            <a:xfrm>
              <a:off x="4504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7" name="Google Shape;11760;p57">
              <a:extLst>
                <a:ext uri="{FF2B5EF4-FFF2-40B4-BE49-F238E27FC236}">
                  <a16:creationId xmlns:a16="http://schemas.microsoft.com/office/drawing/2014/main" id="{CA486BE2-8231-422F-524E-0745EF1C8793}"/>
                </a:ext>
              </a:extLst>
            </p:cNvPr>
            <p:cNvSpPr/>
            <p:nvPr/>
          </p:nvSpPr>
          <p:spPr>
            <a:xfrm>
              <a:off x="45040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8" name="Google Shape;11761;p57">
              <a:extLst>
                <a:ext uri="{FF2B5EF4-FFF2-40B4-BE49-F238E27FC236}">
                  <a16:creationId xmlns:a16="http://schemas.microsoft.com/office/drawing/2014/main" id="{09F22E82-65F4-1F25-BF42-D5E9A8400B7A}"/>
                </a:ext>
              </a:extLst>
            </p:cNvPr>
            <p:cNvSpPr/>
            <p:nvPr/>
          </p:nvSpPr>
          <p:spPr>
            <a:xfrm>
              <a:off x="45040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9" name="Google Shape;11762;p57">
              <a:extLst>
                <a:ext uri="{FF2B5EF4-FFF2-40B4-BE49-F238E27FC236}">
                  <a16:creationId xmlns:a16="http://schemas.microsoft.com/office/drawing/2014/main" id="{AA709A9E-9E24-84FC-2210-1BF5A7F61759}"/>
                </a:ext>
              </a:extLst>
            </p:cNvPr>
            <p:cNvSpPr/>
            <p:nvPr/>
          </p:nvSpPr>
          <p:spPr>
            <a:xfrm>
              <a:off x="45802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0" name="Google Shape;11763;p57">
              <a:extLst>
                <a:ext uri="{FF2B5EF4-FFF2-40B4-BE49-F238E27FC236}">
                  <a16:creationId xmlns:a16="http://schemas.microsoft.com/office/drawing/2014/main" id="{333A2322-74C0-86E0-2536-6C48048B35C0}"/>
                </a:ext>
              </a:extLst>
            </p:cNvPr>
            <p:cNvSpPr/>
            <p:nvPr/>
          </p:nvSpPr>
          <p:spPr>
            <a:xfrm>
              <a:off x="45802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1" name="Google Shape;11764;p57">
              <a:extLst>
                <a:ext uri="{FF2B5EF4-FFF2-40B4-BE49-F238E27FC236}">
                  <a16:creationId xmlns:a16="http://schemas.microsoft.com/office/drawing/2014/main" id="{66248683-1180-0DE2-B342-72CDA01AA3D4}"/>
                </a:ext>
              </a:extLst>
            </p:cNvPr>
            <p:cNvSpPr/>
            <p:nvPr/>
          </p:nvSpPr>
          <p:spPr>
            <a:xfrm>
              <a:off x="45802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2" name="Google Shape;11765;p57">
              <a:extLst>
                <a:ext uri="{FF2B5EF4-FFF2-40B4-BE49-F238E27FC236}">
                  <a16:creationId xmlns:a16="http://schemas.microsoft.com/office/drawing/2014/main" id="{4ACCFEE3-0A86-6AC0-955E-11795EE32062}"/>
                </a:ext>
              </a:extLst>
            </p:cNvPr>
            <p:cNvSpPr/>
            <p:nvPr/>
          </p:nvSpPr>
          <p:spPr>
            <a:xfrm>
              <a:off x="45802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3" name="Google Shape;11766;p57">
              <a:extLst>
                <a:ext uri="{FF2B5EF4-FFF2-40B4-BE49-F238E27FC236}">
                  <a16:creationId xmlns:a16="http://schemas.microsoft.com/office/drawing/2014/main" id="{6D27AB65-A84D-BCC0-43C0-D18EB9C8A29D}"/>
                </a:ext>
              </a:extLst>
            </p:cNvPr>
            <p:cNvSpPr/>
            <p:nvPr/>
          </p:nvSpPr>
          <p:spPr>
            <a:xfrm>
              <a:off x="45802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4" name="Google Shape;11767;p57">
              <a:extLst>
                <a:ext uri="{FF2B5EF4-FFF2-40B4-BE49-F238E27FC236}">
                  <a16:creationId xmlns:a16="http://schemas.microsoft.com/office/drawing/2014/main" id="{24928352-7E6F-5ACB-2515-A57557E5F20A}"/>
                </a:ext>
              </a:extLst>
            </p:cNvPr>
            <p:cNvSpPr/>
            <p:nvPr/>
          </p:nvSpPr>
          <p:spPr>
            <a:xfrm>
              <a:off x="45802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5" name="Google Shape;11768;p57">
              <a:extLst>
                <a:ext uri="{FF2B5EF4-FFF2-40B4-BE49-F238E27FC236}">
                  <a16:creationId xmlns:a16="http://schemas.microsoft.com/office/drawing/2014/main" id="{B36DF7F3-4C7A-362A-68D6-3EC62C0DE15E}"/>
                </a:ext>
              </a:extLst>
            </p:cNvPr>
            <p:cNvSpPr/>
            <p:nvPr/>
          </p:nvSpPr>
          <p:spPr>
            <a:xfrm>
              <a:off x="45802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6" name="Google Shape;11769;p57">
              <a:extLst>
                <a:ext uri="{FF2B5EF4-FFF2-40B4-BE49-F238E27FC236}">
                  <a16:creationId xmlns:a16="http://schemas.microsoft.com/office/drawing/2014/main" id="{D70D2DAC-0C8F-86B8-1DED-10F29525FF47}"/>
                </a:ext>
              </a:extLst>
            </p:cNvPr>
            <p:cNvSpPr/>
            <p:nvPr/>
          </p:nvSpPr>
          <p:spPr>
            <a:xfrm>
              <a:off x="45802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7" name="Google Shape;11770;p57">
              <a:extLst>
                <a:ext uri="{FF2B5EF4-FFF2-40B4-BE49-F238E27FC236}">
                  <a16:creationId xmlns:a16="http://schemas.microsoft.com/office/drawing/2014/main" id="{70416832-ACCA-1F9E-99F0-4ACECAC82909}"/>
                </a:ext>
              </a:extLst>
            </p:cNvPr>
            <p:cNvSpPr/>
            <p:nvPr/>
          </p:nvSpPr>
          <p:spPr>
            <a:xfrm>
              <a:off x="45802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8" name="Google Shape;11771;p57">
              <a:extLst>
                <a:ext uri="{FF2B5EF4-FFF2-40B4-BE49-F238E27FC236}">
                  <a16:creationId xmlns:a16="http://schemas.microsoft.com/office/drawing/2014/main" id="{84185447-8A10-7367-E89E-CD0EA289B108}"/>
                </a:ext>
              </a:extLst>
            </p:cNvPr>
            <p:cNvSpPr/>
            <p:nvPr/>
          </p:nvSpPr>
          <p:spPr>
            <a:xfrm>
              <a:off x="45802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9" name="Google Shape;11772;p57">
              <a:extLst>
                <a:ext uri="{FF2B5EF4-FFF2-40B4-BE49-F238E27FC236}">
                  <a16:creationId xmlns:a16="http://schemas.microsoft.com/office/drawing/2014/main" id="{F952C9EE-6D1A-6FF6-5161-32C03F49D2B4}"/>
                </a:ext>
              </a:extLst>
            </p:cNvPr>
            <p:cNvSpPr/>
            <p:nvPr/>
          </p:nvSpPr>
          <p:spPr>
            <a:xfrm>
              <a:off x="45802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0" name="Google Shape;11773;p57">
              <a:extLst>
                <a:ext uri="{FF2B5EF4-FFF2-40B4-BE49-F238E27FC236}">
                  <a16:creationId xmlns:a16="http://schemas.microsoft.com/office/drawing/2014/main" id="{54811D34-9574-B950-7F9C-9ECC932E14AE}"/>
                </a:ext>
              </a:extLst>
            </p:cNvPr>
            <p:cNvSpPr/>
            <p:nvPr/>
          </p:nvSpPr>
          <p:spPr>
            <a:xfrm>
              <a:off x="45802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1" name="Google Shape;11774;p57">
              <a:extLst>
                <a:ext uri="{FF2B5EF4-FFF2-40B4-BE49-F238E27FC236}">
                  <a16:creationId xmlns:a16="http://schemas.microsoft.com/office/drawing/2014/main" id="{3628345D-E907-B8EE-3A6F-931EE57B4D73}"/>
                </a:ext>
              </a:extLst>
            </p:cNvPr>
            <p:cNvSpPr/>
            <p:nvPr/>
          </p:nvSpPr>
          <p:spPr>
            <a:xfrm>
              <a:off x="465647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2" name="Google Shape;11775;p57">
              <a:extLst>
                <a:ext uri="{FF2B5EF4-FFF2-40B4-BE49-F238E27FC236}">
                  <a16:creationId xmlns:a16="http://schemas.microsoft.com/office/drawing/2014/main" id="{E2D92F21-730A-1A1C-DAAA-0D57328B3220}"/>
                </a:ext>
              </a:extLst>
            </p:cNvPr>
            <p:cNvSpPr/>
            <p:nvPr/>
          </p:nvSpPr>
          <p:spPr>
            <a:xfrm>
              <a:off x="46564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3" name="Google Shape;11776;p57">
              <a:extLst>
                <a:ext uri="{FF2B5EF4-FFF2-40B4-BE49-F238E27FC236}">
                  <a16:creationId xmlns:a16="http://schemas.microsoft.com/office/drawing/2014/main" id="{480BD3CC-EBDE-B523-5DBD-29D625BB9CCF}"/>
                </a:ext>
              </a:extLst>
            </p:cNvPr>
            <p:cNvSpPr/>
            <p:nvPr/>
          </p:nvSpPr>
          <p:spPr>
            <a:xfrm>
              <a:off x="46564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4" name="Google Shape;11777;p57">
              <a:extLst>
                <a:ext uri="{FF2B5EF4-FFF2-40B4-BE49-F238E27FC236}">
                  <a16:creationId xmlns:a16="http://schemas.microsoft.com/office/drawing/2014/main" id="{6B1789E2-D0A7-5415-B067-185408B7B6B3}"/>
                </a:ext>
              </a:extLst>
            </p:cNvPr>
            <p:cNvSpPr/>
            <p:nvPr/>
          </p:nvSpPr>
          <p:spPr>
            <a:xfrm>
              <a:off x="46564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5" name="Google Shape;11778;p57">
              <a:extLst>
                <a:ext uri="{FF2B5EF4-FFF2-40B4-BE49-F238E27FC236}">
                  <a16:creationId xmlns:a16="http://schemas.microsoft.com/office/drawing/2014/main" id="{5940EAC3-4642-3768-F580-87AE0DE2D17A}"/>
                </a:ext>
              </a:extLst>
            </p:cNvPr>
            <p:cNvSpPr/>
            <p:nvPr/>
          </p:nvSpPr>
          <p:spPr>
            <a:xfrm>
              <a:off x="465647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6" name="Google Shape;11779;p57">
              <a:extLst>
                <a:ext uri="{FF2B5EF4-FFF2-40B4-BE49-F238E27FC236}">
                  <a16:creationId xmlns:a16="http://schemas.microsoft.com/office/drawing/2014/main" id="{55EEA498-B0AD-404C-8814-820F4786BB3A}"/>
                </a:ext>
              </a:extLst>
            </p:cNvPr>
            <p:cNvSpPr/>
            <p:nvPr/>
          </p:nvSpPr>
          <p:spPr>
            <a:xfrm>
              <a:off x="46564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7" name="Google Shape;11780;p57">
              <a:extLst>
                <a:ext uri="{FF2B5EF4-FFF2-40B4-BE49-F238E27FC236}">
                  <a16:creationId xmlns:a16="http://schemas.microsoft.com/office/drawing/2014/main" id="{42688DF1-1A3B-92AB-16C6-48564E937550}"/>
                </a:ext>
              </a:extLst>
            </p:cNvPr>
            <p:cNvSpPr/>
            <p:nvPr/>
          </p:nvSpPr>
          <p:spPr>
            <a:xfrm>
              <a:off x="46564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8" name="Google Shape;11781;p57">
              <a:extLst>
                <a:ext uri="{FF2B5EF4-FFF2-40B4-BE49-F238E27FC236}">
                  <a16:creationId xmlns:a16="http://schemas.microsoft.com/office/drawing/2014/main" id="{F900C35B-57B0-53E9-1CF7-56DD52FE8731}"/>
                </a:ext>
              </a:extLst>
            </p:cNvPr>
            <p:cNvSpPr/>
            <p:nvPr/>
          </p:nvSpPr>
          <p:spPr>
            <a:xfrm>
              <a:off x="46564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9" name="Google Shape;11782;p57">
              <a:extLst>
                <a:ext uri="{FF2B5EF4-FFF2-40B4-BE49-F238E27FC236}">
                  <a16:creationId xmlns:a16="http://schemas.microsoft.com/office/drawing/2014/main" id="{D2CBB333-1F0F-2BB0-CF51-1E2CBD86C3E1}"/>
                </a:ext>
              </a:extLst>
            </p:cNvPr>
            <p:cNvSpPr/>
            <p:nvPr/>
          </p:nvSpPr>
          <p:spPr>
            <a:xfrm>
              <a:off x="46564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0" name="Google Shape;11783;p57">
              <a:extLst>
                <a:ext uri="{FF2B5EF4-FFF2-40B4-BE49-F238E27FC236}">
                  <a16:creationId xmlns:a16="http://schemas.microsoft.com/office/drawing/2014/main" id="{02FF2748-98C5-E8DE-38B5-21CCBE86A87F}"/>
                </a:ext>
              </a:extLst>
            </p:cNvPr>
            <p:cNvSpPr/>
            <p:nvPr/>
          </p:nvSpPr>
          <p:spPr>
            <a:xfrm>
              <a:off x="46564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1" name="Google Shape;11784;p57">
              <a:extLst>
                <a:ext uri="{FF2B5EF4-FFF2-40B4-BE49-F238E27FC236}">
                  <a16:creationId xmlns:a16="http://schemas.microsoft.com/office/drawing/2014/main" id="{1EBC6111-200D-AABE-0181-D7AC9541F9A6}"/>
                </a:ext>
              </a:extLst>
            </p:cNvPr>
            <p:cNvSpPr/>
            <p:nvPr/>
          </p:nvSpPr>
          <p:spPr>
            <a:xfrm>
              <a:off x="46564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2" name="Google Shape;11785;p57">
              <a:extLst>
                <a:ext uri="{FF2B5EF4-FFF2-40B4-BE49-F238E27FC236}">
                  <a16:creationId xmlns:a16="http://schemas.microsoft.com/office/drawing/2014/main" id="{84A68C7E-429D-2988-D762-032897E5F801}"/>
                </a:ext>
              </a:extLst>
            </p:cNvPr>
            <p:cNvSpPr/>
            <p:nvPr/>
          </p:nvSpPr>
          <p:spPr>
            <a:xfrm>
              <a:off x="46564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3" name="Google Shape;11786;p57">
              <a:extLst>
                <a:ext uri="{FF2B5EF4-FFF2-40B4-BE49-F238E27FC236}">
                  <a16:creationId xmlns:a16="http://schemas.microsoft.com/office/drawing/2014/main" id="{DA3A58C7-43DA-FAFE-CCDF-5D02027FC638}"/>
                </a:ext>
              </a:extLst>
            </p:cNvPr>
            <p:cNvSpPr/>
            <p:nvPr/>
          </p:nvSpPr>
          <p:spPr>
            <a:xfrm>
              <a:off x="47324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4" name="Google Shape;11787;p57">
              <a:extLst>
                <a:ext uri="{FF2B5EF4-FFF2-40B4-BE49-F238E27FC236}">
                  <a16:creationId xmlns:a16="http://schemas.microsoft.com/office/drawing/2014/main" id="{01AF1E9E-672E-9667-5F3D-9F038C960D39}"/>
                </a:ext>
              </a:extLst>
            </p:cNvPr>
            <p:cNvSpPr/>
            <p:nvPr/>
          </p:nvSpPr>
          <p:spPr>
            <a:xfrm>
              <a:off x="47324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5" name="Google Shape;11788;p57">
              <a:extLst>
                <a:ext uri="{FF2B5EF4-FFF2-40B4-BE49-F238E27FC236}">
                  <a16:creationId xmlns:a16="http://schemas.microsoft.com/office/drawing/2014/main" id="{45443F9F-E915-1379-7FE2-F3F556AF6407}"/>
                </a:ext>
              </a:extLst>
            </p:cNvPr>
            <p:cNvSpPr/>
            <p:nvPr/>
          </p:nvSpPr>
          <p:spPr>
            <a:xfrm>
              <a:off x="48087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6" name="Google Shape;11789;p57">
              <a:extLst>
                <a:ext uri="{FF2B5EF4-FFF2-40B4-BE49-F238E27FC236}">
                  <a16:creationId xmlns:a16="http://schemas.microsoft.com/office/drawing/2014/main" id="{0C46EC2D-3561-E3D9-CEFE-EB89B8506244}"/>
                </a:ext>
              </a:extLst>
            </p:cNvPr>
            <p:cNvSpPr/>
            <p:nvPr/>
          </p:nvSpPr>
          <p:spPr>
            <a:xfrm>
              <a:off x="48087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7" name="Google Shape;11790;p57">
              <a:extLst>
                <a:ext uri="{FF2B5EF4-FFF2-40B4-BE49-F238E27FC236}">
                  <a16:creationId xmlns:a16="http://schemas.microsoft.com/office/drawing/2014/main" id="{5693D975-18E6-8936-C5CB-5FED776C5E5A}"/>
                </a:ext>
              </a:extLst>
            </p:cNvPr>
            <p:cNvSpPr/>
            <p:nvPr/>
          </p:nvSpPr>
          <p:spPr>
            <a:xfrm>
              <a:off x="48087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8" name="Google Shape;11791;p57">
              <a:extLst>
                <a:ext uri="{FF2B5EF4-FFF2-40B4-BE49-F238E27FC236}">
                  <a16:creationId xmlns:a16="http://schemas.microsoft.com/office/drawing/2014/main" id="{9643F0BB-F489-AE86-340B-6E161FBFE001}"/>
                </a:ext>
              </a:extLst>
            </p:cNvPr>
            <p:cNvSpPr/>
            <p:nvPr/>
          </p:nvSpPr>
          <p:spPr>
            <a:xfrm>
              <a:off x="48087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9" name="Google Shape;11792;p57">
              <a:extLst>
                <a:ext uri="{FF2B5EF4-FFF2-40B4-BE49-F238E27FC236}">
                  <a16:creationId xmlns:a16="http://schemas.microsoft.com/office/drawing/2014/main" id="{F6ADFC6A-78D9-D04D-5CBB-656B76E55529}"/>
                </a:ext>
              </a:extLst>
            </p:cNvPr>
            <p:cNvSpPr/>
            <p:nvPr/>
          </p:nvSpPr>
          <p:spPr>
            <a:xfrm>
              <a:off x="480870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0" name="Google Shape;11793;p57">
              <a:extLst>
                <a:ext uri="{FF2B5EF4-FFF2-40B4-BE49-F238E27FC236}">
                  <a16:creationId xmlns:a16="http://schemas.microsoft.com/office/drawing/2014/main" id="{886A03F4-EA2E-A58A-A7DF-88005E534044}"/>
                </a:ext>
              </a:extLst>
            </p:cNvPr>
            <p:cNvSpPr/>
            <p:nvPr/>
          </p:nvSpPr>
          <p:spPr>
            <a:xfrm>
              <a:off x="4808700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1" name="Google Shape;11794;p57">
              <a:extLst>
                <a:ext uri="{FF2B5EF4-FFF2-40B4-BE49-F238E27FC236}">
                  <a16:creationId xmlns:a16="http://schemas.microsoft.com/office/drawing/2014/main" id="{1EB12D02-B909-01FE-1243-25570D4475C9}"/>
                </a:ext>
              </a:extLst>
            </p:cNvPr>
            <p:cNvSpPr/>
            <p:nvPr/>
          </p:nvSpPr>
          <p:spPr>
            <a:xfrm>
              <a:off x="480870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2" name="Google Shape;11795;p57">
              <a:extLst>
                <a:ext uri="{FF2B5EF4-FFF2-40B4-BE49-F238E27FC236}">
                  <a16:creationId xmlns:a16="http://schemas.microsoft.com/office/drawing/2014/main" id="{976ADCC0-B62E-A660-267D-95A7AB192C1B}"/>
                </a:ext>
              </a:extLst>
            </p:cNvPr>
            <p:cNvSpPr/>
            <p:nvPr/>
          </p:nvSpPr>
          <p:spPr>
            <a:xfrm>
              <a:off x="480870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3" name="Google Shape;11796;p57">
              <a:extLst>
                <a:ext uri="{FF2B5EF4-FFF2-40B4-BE49-F238E27FC236}">
                  <a16:creationId xmlns:a16="http://schemas.microsoft.com/office/drawing/2014/main" id="{7F29F1FA-2BD0-3048-8FBD-13E1DBF01BFE}"/>
                </a:ext>
              </a:extLst>
            </p:cNvPr>
            <p:cNvSpPr/>
            <p:nvPr/>
          </p:nvSpPr>
          <p:spPr>
            <a:xfrm>
              <a:off x="480870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4" name="Google Shape;11797;p57">
              <a:extLst>
                <a:ext uri="{FF2B5EF4-FFF2-40B4-BE49-F238E27FC236}">
                  <a16:creationId xmlns:a16="http://schemas.microsoft.com/office/drawing/2014/main" id="{0CA2B7DC-ADFA-288E-347D-408B86FCC6C6}"/>
                </a:ext>
              </a:extLst>
            </p:cNvPr>
            <p:cNvSpPr/>
            <p:nvPr/>
          </p:nvSpPr>
          <p:spPr>
            <a:xfrm>
              <a:off x="480870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5" name="Google Shape;11798;p57">
              <a:extLst>
                <a:ext uri="{FF2B5EF4-FFF2-40B4-BE49-F238E27FC236}">
                  <a16:creationId xmlns:a16="http://schemas.microsoft.com/office/drawing/2014/main" id="{DE3A1C4D-D65B-4B36-6CAA-A5D16607923A}"/>
                </a:ext>
              </a:extLst>
            </p:cNvPr>
            <p:cNvSpPr/>
            <p:nvPr/>
          </p:nvSpPr>
          <p:spPr>
            <a:xfrm>
              <a:off x="48087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6" name="Google Shape;11799;p57">
              <a:extLst>
                <a:ext uri="{FF2B5EF4-FFF2-40B4-BE49-F238E27FC236}">
                  <a16:creationId xmlns:a16="http://schemas.microsoft.com/office/drawing/2014/main" id="{F4FDC729-EDA3-6F85-FD9D-2116C8CACB98}"/>
                </a:ext>
              </a:extLst>
            </p:cNvPr>
            <p:cNvSpPr/>
            <p:nvPr/>
          </p:nvSpPr>
          <p:spPr>
            <a:xfrm>
              <a:off x="480870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7" name="Google Shape;11800;p57">
              <a:extLst>
                <a:ext uri="{FF2B5EF4-FFF2-40B4-BE49-F238E27FC236}">
                  <a16:creationId xmlns:a16="http://schemas.microsoft.com/office/drawing/2014/main" id="{3484C1E2-35F1-ACEC-0C2F-821C1EE2FC32}"/>
                </a:ext>
              </a:extLst>
            </p:cNvPr>
            <p:cNvSpPr/>
            <p:nvPr/>
          </p:nvSpPr>
          <p:spPr>
            <a:xfrm>
              <a:off x="480870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8" name="Google Shape;11801;p57">
              <a:extLst>
                <a:ext uri="{FF2B5EF4-FFF2-40B4-BE49-F238E27FC236}">
                  <a16:creationId xmlns:a16="http://schemas.microsoft.com/office/drawing/2014/main" id="{B4BA56CA-9328-CF52-3BF3-8ACC68DF5F19}"/>
                </a:ext>
              </a:extLst>
            </p:cNvPr>
            <p:cNvSpPr/>
            <p:nvPr/>
          </p:nvSpPr>
          <p:spPr>
            <a:xfrm>
              <a:off x="480870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9" name="Google Shape;11802;p57">
              <a:extLst>
                <a:ext uri="{FF2B5EF4-FFF2-40B4-BE49-F238E27FC236}">
                  <a16:creationId xmlns:a16="http://schemas.microsoft.com/office/drawing/2014/main" id="{7018B901-F307-D0EB-E409-C6C192232630}"/>
                </a:ext>
              </a:extLst>
            </p:cNvPr>
            <p:cNvSpPr/>
            <p:nvPr/>
          </p:nvSpPr>
          <p:spPr>
            <a:xfrm>
              <a:off x="4884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0" name="Google Shape;11803;p57">
              <a:extLst>
                <a:ext uri="{FF2B5EF4-FFF2-40B4-BE49-F238E27FC236}">
                  <a16:creationId xmlns:a16="http://schemas.microsoft.com/office/drawing/2014/main" id="{E3D568E8-C1C1-50A9-6E8E-8E767A522BE9}"/>
                </a:ext>
              </a:extLst>
            </p:cNvPr>
            <p:cNvSpPr/>
            <p:nvPr/>
          </p:nvSpPr>
          <p:spPr>
            <a:xfrm>
              <a:off x="4884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1" name="Google Shape;11804;p57">
              <a:extLst>
                <a:ext uri="{FF2B5EF4-FFF2-40B4-BE49-F238E27FC236}">
                  <a16:creationId xmlns:a16="http://schemas.microsoft.com/office/drawing/2014/main" id="{CDF0DF75-D0B6-94E2-83BB-EE657F4B0879}"/>
                </a:ext>
              </a:extLst>
            </p:cNvPr>
            <p:cNvSpPr/>
            <p:nvPr/>
          </p:nvSpPr>
          <p:spPr>
            <a:xfrm>
              <a:off x="4884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2" name="Google Shape;11805;p57">
              <a:extLst>
                <a:ext uri="{FF2B5EF4-FFF2-40B4-BE49-F238E27FC236}">
                  <a16:creationId xmlns:a16="http://schemas.microsoft.com/office/drawing/2014/main" id="{FB7B5783-337F-7F38-60E2-2C3F640CE079}"/>
                </a:ext>
              </a:extLst>
            </p:cNvPr>
            <p:cNvSpPr/>
            <p:nvPr/>
          </p:nvSpPr>
          <p:spPr>
            <a:xfrm>
              <a:off x="4884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3" name="Google Shape;11806;p57">
              <a:extLst>
                <a:ext uri="{FF2B5EF4-FFF2-40B4-BE49-F238E27FC236}">
                  <a16:creationId xmlns:a16="http://schemas.microsoft.com/office/drawing/2014/main" id="{D2F956DC-44FF-A0E3-B530-BD862C4715A7}"/>
                </a:ext>
              </a:extLst>
            </p:cNvPr>
            <p:cNvSpPr/>
            <p:nvPr/>
          </p:nvSpPr>
          <p:spPr>
            <a:xfrm>
              <a:off x="4884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4" name="Google Shape;11807;p57">
              <a:extLst>
                <a:ext uri="{FF2B5EF4-FFF2-40B4-BE49-F238E27FC236}">
                  <a16:creationId xmlns:a16="http://schemas.microsoft.com/office/drawing/2014/main" id="{4A8FB142-72C3-2E0C-FEA6-74D961BC1386}"/>
                </a:ext>
              </a:extLst>
            </p:cNvPr>
            <p:cNvSpPr/>
            <p:nvPr/>
          </p:nvSpPr>
          <p:spPr>
            <a:xfrm>
              <a:off x="488490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5" name="Google Shape;11808;p57">
              <a:extLst>
                <a:ext uri="{FF2B5EF4-FFF2-40B4-BE49-F238E27FC236}">
                  <a16:creationId xmlns:a16="http://schemas.microsoft.com/office/drawing/2014/main" id="{620665AA-F817-7770-6ED9-FF7C775D927F}"/>
                </a:ext>
              </a:extLst>
            </p:cNvPr>
            <p:cNvSpPr/>
            <p:nvPr/>
          </p:nvSpPr>
          <p:spPr>
            <a:xfrm>
              <a:off x="4884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6" name="Google Shape;11809;p57">
              <a:extLst>
                <a:ext uri="{FF2B5EF4-FFF2-40B4-BE49-F238E27FC236}">
                  <a16:creationId xmlns:a16="http://schemas.microsoft.com/office/drawing/2014/main" id="{8FB026E5-A335-59DF-1A9A-5196CACDE8C3}"/>
                </a:ext>
              </a:extLst>
            </p:cNvPr>
            <p:cNvSpPr/>
            <p:nvPr/>
          </p:nvSpPr>
          <p:spPr>
            <a:xfrm>
              <a:off x="4884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7" name="Google Shape;11810;p57">
              <a:extLst>
                <a:ext uri="{FF2B5EF4-FFF2-40B4-BE49-F238E27FC236}">
                  <a16:creationId xmlns:a16="http://schemas.microsoft.com/office/drawing/2014/main" id="{4D28524F-AFFB-A5B7-1078-0D7B78251F41}"/>
                </a:ext>
              </a:extLst>
            </p:cNvPr>
            <p:cNvSpPr/>
            <p:nvPr/>
          </p:nvSpPr>
          <p:spPr>
            <a:xfrm>
              <a:off x="4884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8" name="Google Shape;11811;p57">
              <a:extLst>
                <a:ext uri="{FF2B5EF4-FFF2-40B4-BE49-F238E27FC236}">
                  <a16:creationId xmlns:a16="http://schemas.microsoft.com/office/drawing/2014/main" id="{A2057590-90F7-4AA0-7594-7D120FE9CA45}"/>
                </a:ext>
              </a:extLst>
            </p:cNvPr>
            <p:cNvSpPr/>
            <p:nvPr/>
          </p:nvSpPr>
          <p:spPr>
            <a:xfrm>
              <a:off x="4884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9" name="Google Shape;11812;p57">
              <a:extLst>
                <a:ext uri="{FF2B5EF4-FFF2-40B4-BE49-F238E27FC236}">
                  <a16:creationId xmlns:a16="http://schemas.microsoft.com/office/drawing/2014/main" id="{5A5DAE10-B2D1-18DB-F29B-9BE009DFEA8E}"/>
                </a:ext>
              </a:extLst>
            </p:cNvPr>
            <p:cNvSpPr/>
            <p:nvPr/>
          </p:nvSpPr>
          <p:spPr>
            <a:xfrm>
              <a:off x="4884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0" name="Google Shape;11813;p57">
              <a:extLst>
                <a:ext uri="{FF2B5EF4-FFF2-40B4-BE49-F238E27FC236}">
                  <a16:creationId xmlns:a16="http://schemas.microsoft.com/office/drawing/2014/main" id="{B440D9D8-AF2A-D978-7E2F-B4CAB7890B8E}"/>
                </a:ext>
              </a:extLst>
            </p:cNvPr>
            <p:cNvSpPr/>
            <p:nvPr/>
          </p:nvSpPr>
          <p:spPr>
            <a:xfrm>
              <a:off x="4884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1" name="Google Shape;11814;p57">
              <a:extLst>
                <a:ext uri="{FF2B5EF4-FFF2-40B4-BE49-F238E27FC236}">
                  <a16:creationId xmlns:a16="http://schemas.microsoft.com/office/drawing/2014/main" id="{B3D92073-367C-D909-D96B-2B15A2F1C9C4}"/>
                </a:ext>
              </a:extLst>
            </p:cNvPr>
            <p:cNvSpPr/>
            <p:nvPr/>
          </p:nvSpPr>
          <p:spPr>
            <a:xfrm>
              <a:off x="4884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2" name="Google Shape;11815;p57">
              <a:extLst>
                <a:ext uri="{FF2B5EF4-FFF2-40B4-BE49-F238E27FC236}">
                  <a16:creationId xmlns:a16="http://schemas.microsoft.com/office/drawing/2014/main" id="{69338284-ABDF-9994-1176-E31384484E48}"/>
                </a:ext>
              </a:extLst>
            </p:cNvPr>
            <p:cNvSpPr/>
            <p:nvPr/>
          </p:nvSpPr>
          <p:spPr>
            <a:xfrm>
              <a:off x="4884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3" name="Google Shape;11816;p57">
              <a:extLst>
                <a:ext uri="{FF2B5EF4-FFF2-40B4-BE49-F238E27FC236}">
                  <a16:creationId xmlns:a16="http://schemas.microsoft.com/office/drawing/2014/main" id="{397A709B-08CF-F392-7BB2-09E46BC8C456}"/>
                </a:ext>
              </a:extLst>
            </p:cNvPr>
            <p:cNvSpPr/>
            <p:nvPr/>
          </p:nvSpPr>
          <p:spPr>
            <a:xfrm>
              <a:off x="4884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4" name="Google Shape;11817;p57">
              <a:extLst>
                <a:ext uri="{FF2B5EF4-FFF2-40B4-BE49-F238E27FC236}">
                  <a16:creationId xmlns:a16="http://schemas.microsoft.com/office/drawing/2014/main" id="{690ED741-EF3A-44A2-F52A-ADE99BC735B0}"/>
                </a:ext>
              </a:extLst>
            </p:cNvPr>
            <p:cNvSpPr/>
            <p:nvPr/>
          </p:nvSpPr>
          <p:spPr>
            <a:xfrm>
              <a:off x="49611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5" name="Google Shape;11818;p57">
              <a:extLst>
                <a:ext uri="{FF2B5EF4-FFF2-40B4-BE49-F238E27FC236}">
                  <a16:creationId xmlns:a16="http://schemas.microsoft.com/office/drawing/2014/main" id="{7DAD5FF3-37E6-DDB4-E598-D8BAB333961D}"/>
                </a:ext>
              </a:extLst>
            </p:cNvPr>
            <p:cNvSpPr/>
            <p:nvPr/>
          </p:nvSpPr>
          <p:spPr>
            <a:xfrm>
              <a:off x="4961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6" name="Google Shape;11819;p57">
              <a:extLst>
                <a:ext uri="{FF2B5EF4-FFF2-40B4-BE49-F238E27FC236}">
                  <a16:creationId xmlns:a16="http://schemas.microsoft.com/office/drawing/2014/main" id="{F8133391-A33D-AA85-9CD1-9A81EDF339BB}"/>
                </a:ext>
              </a:extLst>
            </p:cNvPr>
            <p:cNvSpPr/>
            <p:nvPr/>
          </p:nvSpPr>
          <p:spPr>
            <a:xfrm>
              <a:off x="4961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7" name="Google Shape;11820;p57">
              <a:extLst>
                <a:ext uri="{FF2B5EF4-FFF2-40B4-BE49-F238E27FC236}">
                  <a16:creationId xmlns:a16="http://schemas.microsoft.com/office/drawing/2014/main" id="{BFF526CE-04F8-68B0-432C-491B0BA03B3A}"/>
                </a:ext>
              </a:extLst>
            </p:cNvPr>
            <p:cNvSpPr/>
            <p:nvPr/>
          </p:nvSpPr>
          <p:spPr>
            <a:xfrm>
              <a:off x="4961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8" name="Google Shape;11821;p57">
              <a:extLst>
                <a:ext uri="{FF2B5EF4-FFF2-40B4-BE49-F238E27FC236}">
                  <a16:creationId xmlns:a16="http://schemas.microsoft.com/office/drawing/2014/main" id="{7B42A6F1-4A2D-BA5F-90F0-B69645DB427D}"/>
                </a:ext>
              </a:extLst>
            </p:cNvPr>
            <p:cNvSpPr/>
            <p:nvPr/>
          </p:nvSpPr>
          <p:spPr>
            <a:xfrm>
              <a:off x="49611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9" name="Google Shape;11822;p57">
              <a:extLst>
                <a:ext uri="{FF2B5EF4-FFF2-40B4-BE49-F238E27FC236}">
                  <a16:creationId xmlns:a16="http://schemas.microsoft.com/office/drawing/2014/main" id="{83A46F3A-3CAE-1473-5002-24ABD96D067C}"/>
                </a:ext>
              </a:extLst>
            </p:cNvPr>
            <p:cNvSpPr/>
            <p:nvPr/>
          </p:nvSpPr>
          <p:spPr>
            <a:xfrm>
              <a:off x="4961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0" name="Google Shape;11823;p57">
              <a:extLst>
                <a:ext uri="{FF2B5EF4-FFF2-40B4-BE49-F238E27FC236}">
                  <a16:creationId xmlns:a16="http://schemas.microsoft.com/office/drawing/2014/main" id="{85B10AA3-017D-66DB-CDC2-8536D1337AEB}"/>
                </a:ext>
              </a:extLst>
            </p:cNvPr>
            <p:cNvSpPr/>
            <p:nvPr/>
          </p:nvSpPr>
          <p:spPr>
            <a:xfrm>
              <a:off x="49611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1" name="Google Shape;11824;p57">
              <a:extLst>
                <a:ext uri="{FF2B5EF4-FFF2-40B4-BE49-F238E27FC236}">
                  <a16:creationId xmlns:a16="http://schemas.microsoft.com/office/drawing/2014/main" id="{76A72BB7-B4C6-A66E-51E6-ED14A2497EFC}"/>
                </a:ext>
              </a:extLst>
            </p:cNvPr>
            <p:cNvSpPr/>
            <p:nvPr/>
          </p:nvSpPr>
          <p:spPr>
            <a:xfrm>
              <a:off x="49611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2" name="Google Shape;11825;p57">
              <a:extLst>
                <a:ext uri="{FF2B5EF4-FFF2-40B4-BE49-F238E27FC236}">
                  <a16:creationId xmlns:a16="http://schemas.microsoft.com/office/drawing/2014/main" id="{3C605D8E-BEE1-CEE2-FC60-139C6237BA0E}"/>
                </a:ext>
              </a:extLst>
            </p:cNvPr>
            <p:cNvSpPr/>
            <p:nvPr/>
          </p:nvSpPr>
          <p:spPr>
            <a:xfrm>
              <a:off x="49611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3" name="Google Shape;11826;p57">
              <a:extLst>
                <a:ext uri="{FF2B5EF4-FFF2-40B4-BE49-F238E27FC236}">
                  <a16:creationId xmlns:a16="http://schemas.microsoft.com/office/drawing/2014/main" id="{B5A73FC7-8CC4-298E-C797-78718B8BDD5A}"/>
                </a:ext>
              </a:extLst>
            </p:cNvPr>
            <p:cNvSpPr/>
            <p:nvPr/>
          </p:nvSpPr>
          <p:spPr>
            <a:xfrm>
              <a:off x="49611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4" name="Google Shape;11827;p57">
              <a:extLst>
                <a:ext uri="{FF2B5EF4-FFF2-40B4-BE49-F238E27FC236}">
                  <a16:creationId xmlns:a16="http://schemas.microsoft.com/office/drawing/2014/main" id="{B120333E-A12A-C90C-5B89-5DEA4DDE1D48}"/>
                </a:ext>
              </a:extLst>
            </p:cNvPr>
            <p:cNvSpPr/>
            <p:nvPr/>
          </p:nvSpPr>
          <p:spPr>
            <a:xfrm>
              <a:off x="49611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5" name="Google Shape;11828;p57">
              <a:extLst>
                <a:ext uri="{FF2B5EF4-FFF2-40B4-BE49-F238E27FC236}">
                  <a16:creationId xmlns:a16="http://schemas.microsoft.com/office/drawing/2014/main" id="{25E9CE1B-8983-B730-E746-59A3984E22D3}"/>
                </a:ext>
              </a:extLst>
            </p:cNvPr>
            <p:cNvSpPr/>
            <p:nvPr/>
          </p:nvSpPr>
          <p:spPr>
            <a:xfrm>
              <a:off x="49611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6" name="Google Shape;11829;p57">
              <a:extLst>
                <a:ext uri="{FF2B5EF4-FFF2-40B4-BE49-F238E27FC236}">
                  <a16:creationId xmlns:a16="http://schemas.microsoft.com/office/drawing/2014/main" id="{76228E56-FA4C-3107-2069-AE41754BA4C1}"/>
                </a:ext>
              </a:extLst>
            </p:cNvPr>
            <p:cNvSpPr/>
            <p:nvPr/>
          </p:nvSpPr>
          <p:spPr>
            <a:xfrm>
              <a:off x="49611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7" name="Google Shape;11830;p57">
              <a:extLst>
                <a:ext uri="{FF2B5EF4-FFF2-40B4-BE49-F238E27FC236}">
                  <a16:creationId xmlns:a16="http://schemas.microsoft.com/office/drawing/2014/main" id="{8FA7A704-6E9F-E319-B87F-63B126A166E6}"/>
                </a:ext>
              </a:extLst>
            </p:cNvPr>
            <p:cNvSpPr/>
            <p:nvPr/>
          </p:nvSpPr>
          <p:spPr>
            <a:xfrm>
              <a:off x="49611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8" name="Google Shape;11831;p57">
              <a:extLst>
                <a:ext uri="{FF2B5EF4-FFF2-40B4-BE49-F238E27FC236}">
                  <a16:creationId xmlns:a16="http://schemas.microsoft.com/office/drawing/2014/main" id="{37955DC3-0781-05B9-0B03-C25079A9EE1D}"/>
                </a:ext>
              </a:extLst>
            </p:cNvPr>
            <p:cNvSpPr/>
            <p:nvPr/>
          </p:nvSpPr>
          <p:spPr>
            <a:xfrm>
              <a:off x="50373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9" name="Google Shape;11832;p57">
              <a:extLst>
                <a:ext uri="{FF2B5EF4-FFF2-40B4-BE49-F238E27FC236}">
                  <a16:creationId xmlns:a16="http://schemas.microsoft.com/office/drawing/2014/main" id="{13218639-B994-33F6-086F-122D43E01351}"/>
                </a:ext>
              </a:extLst>
            </p:cNvPr>
            <p:cNvSpPr/>
            <p:nvPr/>
          </p:nvSpPr>
          <p:spPr>
            <a:xfrm>
              <a:off x="5037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0" name="Google Shape;11833;p57">
              <a:extLst>
                <a:ext uri="{FF2B5EF4-FFF2-40B4-BE49-F238E27FC236}">
                  <a16:creationId xmlns:a16="http://schemas.microsoft.com/office/drawing/2014/main" id="{F268B1B7-53AD-F855-CF14-81F164FC739E}"/>
                </a:ext>
              </a:extLst>
            </p:cNvPr>
            <p:cNvSpPr/>
            <p:nvPr/>
          </p:nvSpPr>
          <p:spPr>
            <a:xfrm>
              <a:off x="5037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1" name="Google Shape;11834;p57">
              <a:extLst>
                <a:ext uri="{FF2B5EF4-FFF2-40B4-BE49-F238E27FC236}">
                  <a16:creationId xmlns:a16="http://schemas.microsoft.com/office/drawing/2014/main" id="{22521CAB-2D35-4C3E-BA01-FE33A0D01AAD}"/>
                </a:ext>
              </a:extLst>
            </p:cNvPr>
            <p:cNvSpPr/>
            <p:nvPr/>
          </p:nvSpPr>
          <p:spPr>
            <a:xfrm>
              <a:off x="5037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2" name="Google Shape;11835;p57">
              <a:extLst>
                <a:ext uri="{FF2B5EF4-FFF2-40B4-BE49-F238E27FC236}">
                  <a16:creationId xmlns:a16="http://schemas.microsoft.com/office/drawing/2014/main" id="{136C416D-9A12-780C-8322-334777ED3017}"/>
                </a:ext>
              </a:extLst>
            </p:cNvPr>
            <p:cNvSpPr/>
            <p:nvPr/>
          </p:nvSpPr>
          <p:spPr>
            <a:xfrm>
              <a:off x="5037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3" name="Google Shape;11836;p57">
              <a:extLst>
                <a:ext uri="{FF2B5EF4-FFF2-40B4-BE49-F238E27FC236}">
                  <a16:creationId xmlns:a16="http://schemas.microsoft.com/office/drawing/2014/main" id="{FD16C35D-6138-E39F-3609-0F542952AD37}"/>
                </a:ext>
              </a:extLst>
            </p:cNvPr>
            <p:cNvSpPr/>
            <p:nvPr/>
          </p:nvSpPr>
          <p:spPr>
            <a:xfrm>
              <a:off x="5037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4" name="Google Shape;11837;p57">
              <a:extLst>
                <a:ext uri="{FF2B5EF4-FFF2-40B4-BE49-F238E27FC236}">
                  <a16:creationId xmlns:a16="http://schemas.microsoft.com/office/drawing/2014/main" id="{35799A0A-E90F-461D-1584-107ADC35D36C}"/>
                </a:ext>
              </a:extLst>
            </p:cNvPr>
            <p:cNvSpPr/>
            <p:nvPr/>
          </p:nvSpPr>
          <p:spPr>
            <a:xfrm>
              <a:off x="50373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5" name="Google Shape;11838;p57">
              <a:extLst>
                <a:ext uri="{FF2B5EF4-FFF2-40B4-BE49-F238E27FC236}">
                  <a16:creationId xmlns:a16="http://schemas.microsoft.com/office/drawing/2014/main" id="{72201CC1-9F99-0031-C97C-F1BA447EEE4A}"/>
                </a:ext>
              </a:extLst>
            </p:cNvPr>
            <p:cNvSpPr/>
            <p:nvPr/>
          </p:nvSpPr>
          <p:spPr>
            <a:xfrm>
              <a:off x="50373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6" name="Google Shape;11839;p57">
              <a:extLst>
                <a:ext uri="{FF2B5EF4-FFF2-40B4-BE49-F238E27FC236}">
                  <a16:creationId xmlns:a16="http://schemas.microsoft.com/office/drawing/2014/main" id="{A6CB1640-5B6B-5AC1-0C67-03CA090A0E27}"/>
                </a:ext>
              </a:extLst>
            </p:cNvPr>
            <p:cNvSpPr/>
            <p:nvPr/>
          </p:nvSpPr>
          <p:spPr>
            <a:xfrm>
              <a:off x="50373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7" name="Google Shape;11840;p57">
              <a:extLst>
                <a:ext uri="{FF2B5EF4-FFF2-40B4-BE49-F238E27FC236}">
                  <a16:creationId xmlns:a16="http://schemas.microsoft.com/office/drawing/2014/main" id="{13C65D25-ECD6-BD20-CAB9-118E116840AE}"/>
                </a:ext>
              </a:extLst>
            </p:cNvPr>
            <p:cNvSpPr/>
            <p:nvPr/>
          </p:nvSpPr>
          <p:spPr>
            <a:xfrm>
              <a:off x="50373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8" name="Google Shape;11841;p57">
              <a:extLst>
                <a:ext uri="{FF2B5EF4-FFF2-40B4-BE49-F238E27FC236}">
                  <a16:creationId xmlns:a16="http://schemas.microsoft.com/office/drawing/2014/main" id="{0F63A2D9-D85F-1959-5F30-A23CDE09A2DF}"/>
                </a:ext>
              </a:extLst>
            </p:cNvPr>
            <p:cNvSpPr/>
            <p:nvPr/>
          </p:nvSpPr>
          <p:spPr>
            <a:xfrm>
              <a:off x="5037325" y="2333126"/>
              <a:ext cx="62225" cy="53449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9" name="Google Shape;11842;p57">
              <a:extLst>
                <a:ext uri="{FF2B5EF4-FFF2-40B4-BE49-F238E27FC236}">
                  <a16:creationId xmlns:a16="http://schemas.microsoft.com/office/drawing/2014/main" id="{253953E4-7A76-0E0E-EFBC-0A801E06DFB8}"/>
                </a:ext>
              </a:extLst>
            </p:cNvPr>
            <p:cNvSpPr/>
            <p:nvPr/>
          </p:nvSpPr>
          <p:spPr>
            <a:xfrm>
              <a:off x="50373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0" name="Google Shape;11843;p57">
              <a:extLst>
                <a:ext uri="{FF2B5EF4-FFF2-40B4-BE49-F238E27FC236}">
                  <a16:creationId xmlns:a16="http://schemas.microsoft.com/office/drawing/2014/main" id="{928815CC-8B2F-1BC2-9B85-E2BAD7F8D5BF}"/>
                </a:ext>
              </a:extLst>
            </p:cNvPr>
            <p:cNvSpPr/>
            <p:nvPr/>
          </p:nvSpPr>
          <p:spPr>
            <a:xfrm>
              <a:off x="50373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1" name="Google Shape;11844;p57">
              <a:extLst>
                <a:ext uri="{FF2B5EF4-FFF2-40B4-BE49-F238E27FC236}">
                  <a16:creationId xmlns:a16="http://schemas.microsoft.com/office/drawing/2014/main" id="{88D7DCA5-33AA-9061-3468-ACA20FAB9CDF}"/>
                </a:ext>
              </a:extLst>
            </p:cNvPr>
            <p:cNvSpPr/>
            <p:nvPr/>
          </p:nvSpPr>
          <p:spPr>
            <a:xfrm>
              <a:off x="50373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2" name="Google Shape;11845;p57">
              <a:extLst>
                <a:ext uri="{FF2B5EF4-FFF2-40B4-BE49-F238E27FC236}">
                  <a16:creationId xmlns:a16="http://schemas.microsoft.com/office/drawing/2014/main" id="{D7788A4B-A309-AD57-516F-359ACD5FF337}"/>
                </a:ext>
              </a:extLst>
            </p:cNvPr>
            <p:cNvSpPr/>
            <p:nvPr/>
          </p:nvSpPr>
          <p:spPr>
            <a:xfrm>
              <a:off x="511335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3" name="Google Shape;11846;p57">
              <a:extLst>
                <a:ext uri="{FF2B5EF4-FFF2-40B4-BE49-F238E27FC236}">
                  <a16:creationId xmlns:a16="http://schemas.microsoft.com/office/drawing/2014/main" id="{6235EF6D-6516-B8A5-E55A-416153787668}"/>
                </a:ext>
              </a:extLst>
            </p:cNvPr>
            <p:cNvSpPr/>
            <p:nvPr/>
          </p:nvSpPr>
          <p:spPr>
            <a:xfrm>
              <a:off x="511335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4" name="Google Shape;11847;p57">
              <a:extLst>
                <a:ext uri="{FF2B5EF4-FFF2-40B4-BE49-F238E27FC236}">
                  <a16:creationId xmlns:a16="http://schemas.microsoft.com/office/drawing/2014/main" id="{40323CAC-B089-3D50-5E88-8154EBE8A7E8}"/>
                </a:ext>
              </a:extLst>
            </p:cNvPr>
            <p:cNvSpPr/>
            <p:nvPr/>
          </p:nvSpPr>
          <p:spPr>
            <a:xfrm>
              <a:off x="51895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5" name="Google Shape;11848;p57">
              <a:extLst>
                <a:ext uri="{FF2B5EF4-FFF2-40B4-BE49-F238E27FC236}">
                  <a16:creationId xmlns:a16="http://schemas.microsoft.com/office/drawing/2014/main" id="{152649DC-5598-EADF-062C-B66703A78C40}"/>
                </a:ext>
              </a:extLst>
            </p:cNvPr>
            <p:cNvSpPr/>
            <p:nvPr/>
          </p:nvSpPr>
          <p:spPr>
            <a:xfrm>
              <a:off x="51895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6" name="Google Shape;11849;p57">
              <a:extLst>
                <a:ext uri="{FF2B5EF4-FFF2-40B4-BE49-F238E27FC236}">
                  <a16:creationId xmlns:a16="http://schemas.microsoft.com/office/drawing/2014/main" id="{FD03C333-1B69-9F75-E2AF-823167ADC5A4}"/>
                </a:ext>
              </a:extLst>
            </p:cNvPr>
            <p:cNvSpPr/>
            <p:nvPr/>
          </p:nvSpPr>
          <p:spPr>
            <a:xfrm>
              <a:off x="5189550" y="157140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7" name="Google Shape;11850;p57">
              <a:extLst>
                <a:ext uri="{FF2B5EF4-FFF2-40B4-BE49-F238E27FC236}">
                  <a16:creationId xmlns:a16="http://schemas.microsoft.com/office/drawing/2014/main" id="{355B1446-16C4-C78F-3627-18171C09CFEB}"/>
                </a:ext>
              </a:extLst>
            </p:cNvPr>
            <p:cNvSpPr/>
            <p:nvPr/>
          </p:nvSpPr>
          <p:spPr>
            <a:xfrm>
              <a:off x="5189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8" name="Google Shape;11851;p57">
              <a:extLst>
                <a:ext uri="{FF2B5EF4-FFF2-40B4-BE49-F238E27FC236}">
                  <a16:creationId xmlns:a16="http://schemas.microsoft.com/office/drawing/2014/main" id="{4D5712AD-F62A-49F5-4EDC-1515E398F545}"/>
                </a:ext>
              </a:extLst>
            </p:cNvPr>
            <p:cNvSpPr/>
            <p:nvPr/>
          </p:nvSpPr>
          <p:spPr>
            <a:xfrm>
              <a:off x="51895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9" name="Google Shape;11852;p57">
              <a:extLst>
                <a:ext uri="{FF2B5EF4-FFF2-40B4-BE49-F238E27FC236}">
                  <a16:creationId xmlns:a16="http://schemas.microsoft.com/office/drawing/2014/main" id="{3BC1D217-04DF-58C1-A048-CC3655790D45}"/>
                </a:ext>
              </a:extLst>
            </p:cNvPr>
            <p:cNvSpPr/>
            <p:nvPr/>
          </p:nvSpPr>
          <p:spPr>
            <a:xfrm>
              <a:off x="51895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0" name="Google Shape;11853;p57">
              <a:extLst>
                <a:ext uri="{FF2B5EF4-FFF2-40B4-BE49-F238E27FC236}">
                  <a16:creationId xmlns:a16="http://schemas.microsoft.com/office/drawing/2014/main" id="{E058A9E0-0B99-ED4A-FE1C-07DCBC737159}"/>
                </a:ext>
              </a:extLst>
            </p:cNvPr>
            <p:cNvSpPr/>
            <p:nvPr/>
          </p:nvSpPr>
          <p:spPr>
            <a:xfrm>
              <a:off x="518955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1" name="Google Shape;11854;p57">
              <a:extLst>
                <a:ext uri="{FF2B5EF4-FFF2-40B4-BE49-F238E27FC236}">
                  <a16:creationId xmlns:a16="http://schemas.microsoft.com/office/drawing/2014/main" id="{08B939A1-6D08-22B0-AA93-616657C8B817}"/>
                </a:ext>
              </a:extLst>
            </p:cNvPr>
            <p:cNvSpPr/>
            <p:nvPr/>
          </p:nvSpPr>
          <p:spPr>
            <a:xfrm>
              <a:off x="5189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2" name="Google Shape;11855;p57">
              <a:extLst>
                <a:ext uri="{FF2B5EF4-FFF2-40B4-BE49-F238E27FC236}">
                  <a16:creationId xmlns:a16="http://schemas.microsoft.com/office/drawing/2014/main" id="{DAA21E6D-1F63-D9C5-CEA6-8D1A24DAF513}"/>
                </a:ext>
              </a:extLst>
            </p:cNvPr>
            <p:cNvSpPr/>
            <p:nvPr/>
          </p:nvSpPr>
          <p:spPr>
            <a:xfrm>
              <a:off x="5189550" y="20282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3" name="Google Shape;11856;p57">
              <a:extLst>
                <a:ext uri="{FF2B5EF4-FFF2-40B4-BE49-F238E27FC236}">
                  <a16:creationId xmlns:a16="http://schemas.microsoft.com/office/drawing/2014/main" id="{984EB197-D026-6635-D32C-84AAE671A974}"/>
                </a:ext>
              </a:extLst>
            </p:cNvPr>
            <p:cNvSpPr/>
            <p:nvPr/>
          </p:nvSpPr>
          <p:spPr>
            <a:xfrm>
              <a:off x="5189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4" name="Google Shape;11857;p57">
              <a:extLst>
                <a:ext uri="{FF2B5EF4-FFF2-40B4-BE49-F238E27FC236}">
                  <a16:creationId xmlns:a16="http://schemas.microsoft.com/office/drawing/2014/main" id="{27826ACB-B829-9319-8AFA-A9F8DF02DECF}"/>
                </a:ext>
              </a:extLst>
            </p:cNvPr>
            <p:cNvSpPr/>
            <p:nvPr/>
          </p:nvSpPr>
          <p:spPr>
            <a:xfrm>
              <a:off x="5189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5" name="Google Shape;11858;p57">
              <a:extLst>
                <a:ext uri="{FF2B5EF4-FFF2-40B4-BE49-F238E27FC236}">
                  <a16:creationId xmlns:a16="http://schemas.microsoft.com/office/drawing/2014/main" id="{4791E392-1A53-B3B4-2898-4E2A9026B847}"/>
                </a:ext>
              </a:extLst>
            </p:cNvPr>
            <p:cNvSpPr/>
            <p:nvPr/>
          </p:nvSpPr>
          <p:spPr>
            <a:xfrm>
              <a:off x="5189550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6" name="Google Shape;11859;p57">
              <a:extLst>
                <a:ext uri="{FF2B5EF4-FFF2-40B4-BE49-F238E27FC236}">
                  <a16:creationId xmlns:a16="http://schemas.microsoft.com/office/drawing/2014/main" id="{F39CF1ED-1F6C-FD9E-DDFF-C59BF218788C}"/>
                </a:ext>
              </a:extLst>
            </p:cNvPr>
            <p:cNvSpPr/>
            <p:nvPr/>
          </p:nvSpPr>
          <p:spPr>
            <a:xfrm>
              <a:off x="5189550" y="23331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7" name="Google Shape;11860;p57">
              <a:extLst>
                <a:ext uri="{FF2B5EF4-FFF2-40B4-BE49-F238E27FC236}">
                  <a16:creationId xmlns:a16="http://schemas.microsoft.com/office/drawing/2014/main" id="{03985E8E-40BC-F38E-6221-AD9C944267BA}"/>
                </a:ext>
              </a:extLst>
            </p:cNvPr>
            <p:cNvSpPr/>
            <p:nvPr/>
          </p:nvSpPr>
          <p:spPr>
            <a:xfrm>
              <a:off x="5189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8" name="Google Shape;11861;p57">
              <a:extLst>
                <a:ext uri="{FF2B5EF4-FFF2-40B4-BE49-F238E27FC236}">
                  <a16:creationId xmlns:a16="http://schemas.microsoft.com/office/drawing/2014/main" id="{AADD3155-A066-8CFD-EAF1-578462B4DFA2}"/>
                </a:ext>
              </a:extLst>
            </p:cNvPr>
            <p:cNvSpPr/>
            <p:nvPr/>
          </p:nvSpPr>
          <p:spPr>
            <a:xfrm>
              <a:off x="51895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9" name="Google Shape;11862;p57">
              <a:extLst>
                <a:ext uri="{FF2B5EF4-FFF2-40B4-BE49-F238E27FC236}">
                  <a16:creationId xmlns:a16="http://schemas.microsoft.com/office/drawing/2014/main" id="{7083E94E-ECF3-B44F-2526-87A5201295B5}"/>
                </a:ext>
              </a:extLst>
            </p:cNvPr>
            <p:cNvSpPr/>
            <p:nvPr/>
          </p:nvSpPr>
          <p:spPr>
            <a:xfrm>
              <a:off x="5189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0" name="Google Shape;11863;p57">
              <a:extLst>
                <a:ext uri="{FF2B5EF4-FFF2-40B4-BE49-F238E27FC236}">
                  <a16:creationId xmlns:a16="http://schemas.microsoft.com/office/drawing/2014/main" id="{E1826CB8-B088-CFE7-0518-595F5915C557}"/>
                </a:ext>
              </a:extLst>
            </p:cNvPr>
            <p:cNvSpPr/>
            <p:nvPr/>
          </p:nvSpPr>
          <p:spPr>
            <a:xfrm>
              <a:off x="51895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1" name="Google Shape;11864;p57">
              <a:extLst>
                <a:ext uri="{FF2B5EF4-FFF2-40B4-BE49-F238E27FC236}">
                  <a16:creationId xmlns:a16="http://schemas.microsoft.com/office/drawing/2014/main" id="{369F88B6-8686-AA4D-D4E4-6176B3E3B3A4}"/>
                </a:ext>
              </a:extLst>
            </p:cNvPr>
            <p:cNvSpPr/>
            <p:nvPr/>
          </p:nvSpPr>
          <p:spPr>
            <a:xfrm>
              <a:off x="51895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2" name="Google Shape;11865;p57">
              <a:extLst>
                <a:ext uri="{FF2B5EF4-FFF2-40B4-BE49-F238E27FC236}">
                  <a16:creationId xmlns:a16="http://schemas.microsoft.com/office/drawing/2014/main" id="{BF5D7BF3-2819-4AE0-0BBF-2D9761AD1BC1}"/>
                </a:ext>
              </a:extLst>
            </p:cNvPr>
            <p:cNvSpPr/>
            <p:nvPr/>
          </p:nvSpPr>
          <p:spPr>
            <a:xfrm>
              <a:off x="5265775" y="13427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3" name="Google Shape;11866;p57">
              <a:extLst>
                <a:ext uri="{FF2B5EF4-FFF2-40B4-BE49-F238E27FC236}">
                  <a16:creationId xmlns:a16="http://schemas.microsoft.com/office/drawing/2014/main" id="{9749BA70-E692-73DC-EB97-8C21268736FB}"/>
                </a:ext>
              </a:extLst>
            </p:cNvPr>
            <p:cNvSpPr/>
            <p:nvPr/>
          </p:nvSpPr>
          <p:spPr>
            <a:xfrm>
              <a:off x="52657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4" name="Google Shape;11867;p57">
              <a:extLst>
                <a:ext uri="{FF2B5EF4-FFF2-40B4-BE49-F238E27FC236}">
                  <a16:creationId xmlns:a16="http://schemas.microsoft.com/office/drawing/2014/main" id="{DDF40EC5-C843-D330-D518-90463C037E4F}"/>
                </a:ext>
              </a:extLst>
            </p:cNvPr>
            <p:cNvSpPr/>
            <p:nvPr/>
          </p:nvSpPr>
          <p:spPr>
            <a:xfrm>
              <a:off x="52657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5" name="Google Shape;11868;p57">
              <a:extLst>
                <a:ext uri="{FF2B5EF4-FFF2-40B4-BE49-F238E27FC236}">
                  <a16:creationId xmlns:a16="http://schemas.microsoft.com/office/drawing/2014/main" id="{0527852A-7A5D-982F-1C4B-2D97FE873924}"/>
                </a:ext>
              </a:extLst>
            </p:cNvPr>
            <p:cNvSpPr/>
            <p:nvPr/>
          </p:nvSpPr>
          <p:spPr>
            <a:xfrm>
              <a:off x="5265775" y="157140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6" name="Google Shape;11869;p57">
              <a:extLst>
                <a:ext uri="{FF2B5EF4-FFF2-40B4-BE49-F238E27FC236}">
                  <a16:creationId xmlns:a16="http://schemas.microsoft.com/office/drawing/2014/main" id="{C07FC63E-19D3-55A3-0081-8A88792F7D6D}"/>
                </a:ext>
              </a:extLst>
            </p:cNvPr>
            <p:cNvSpPr/>
            <p:nvPr/>
          </p:nvSpPr>
          <p:spPr>
            <a:xfrm>
              <a:off x="52657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7" name="Google Shape;11870;p57">
              <a:extLst>
                <a:ext uri="{FF2B5EF4-FFF2-40B4-BE49-F238E27FC236}">
                  <a16:creationId xmlns:a16="http://schemas.microsoft.com/office/drawing/2014/main" id="{1AE698F5-A803-9F5E-6421-D224850F20C4}"/>
                </a:ext>
              </a:extLst>
            </p:cNvPr>
            <p:cNvSpPr/>
            <p:nvPr/>
          </p:nvSpPr>
          <p:spPr>
            <a:xfrm>
              <a:off x="52657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8" name="Google Shape;11871;p57">
              <a:extLst>
                <a:ext uri="{FF2B5EF4-FFF2-40B4-BE49-F238E27FC236}">
                  <a16:creationId xmlns:a16="http://schemas.microsoft.com/office/drawing/2014/main" id="{2E919FB1-2E8A-C081-E71F-EEFC33EF2989}"/>
                </a:ext>
              </a:extLst>
            </p:cNvPr>
            <p:cNvSpPr/>
            <p:nvPr/>
          </p:nvSpPr>
          <p:spPr>
            <a:xfrm>
              <a:off x="52657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9" name="Google Shape;11872;p57">
              <a:extLst>
                <a:ext uri="{FF2B5EF4-FFF2-40B4-BE49-F238E27FC236}">
                  <a16:creationId xmlns:a16="http://schemas.microsoft.com/office/drawing/2014/main" id="{987F8B32-4879-2ED8-1973-02471FE0E1EB}"/>
                </a:ext>
              </a:extLst>
            </p:cNvPr>
            <p:cNvSpPr/>
            <p:nvPr/>
          </p:nvSpPr>
          <p:spPr>
            <a:xfrm>
              <a:off x="5265775" y="18760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0" name="Google Shape;11873;p57">
              <a:extLst>
                <a:ext uri="{FF2B5EF4-FFF2-40B4-BE49-F238E27FC236}">
                  <a16:creationId xmlns:a16="http://schemas.microsoft.com/office/drawing/2014/main" id="{65C39B2D-359F-CF5F-F013-1B43803D4CFC}"/>
                </a:ext>
              </a:extLst>
            </p:cNvPr>
            <p:cNvSpPr/>
            <p:nvPr/>
          </p:nvSpPr>
          <p:spPr>
            <a:xfrm>
              <a:off x="52657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1" name="Google Shape;11874;p57">
              <a:extLst>
                <a:ext uri="{FF2B5EF4-FFF2-40B4-BE49-F238E27FC236}">
                  <a16:creationId xmlns:a16="http://schemas.microsoft.com/office/drawing/2014/main" id="{DB4CC395-DE93-E36B-EE16-01B687855C83}"/>
                </a:ext>
              </a:extLst>
            </p:cNvPr>
            <p:cNvSpPr/>
            <p:nvPr/>
          </p:nvSpPr>
          <p:spPr>
            <a:xfrm>
              <a:off x="5265775" y="20282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2" name="Google Shape;11875;p57">
              <a:extLst>
                <a:ext uri="{FF2B5EF4-FFF2-40B4-BE49-F238E27FC236}">
                  <a16:creationId xmlns:a16="http://schemas.microsoft.com/office/drawing/2014/main" id="{282C0D39-DBEB-F5FD-1A70-097DD4CAEAB3}"/>
                </a:ext>
              </a:extLst>
            </p:cNvPr>
            <p:cNvSpPr/>
            <p:nvPr/>
          </p:nvSpPr>
          <p:spPr>
            <a:xfrm>
              <a:off x="52657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3" name="Google Shape;11876;p57">
              <a:extLst>
                <a:ext uri="{FF2B5EF4-FFF2-40B4-BE49-F238E27FC236}">
                  <a16:creationId xmlns:a16="http://schemas.microsoft.com/office/drawing/2014/main" id="{DDB29D47-803A-5BF5-406B-AE2A88982681}"/>
                </a:ext>
              </a:extLst>
            </p:cNvPr>
            <p:cNvSpPr/>
            <p:nvPr/>
          </p:nvSpPr>
          <p:spPr>
            <a:xfrm>
              <a:off x="52657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4" name="Google Shape;11877;p57">
              <a:extLst>
                <a:ext uri="{FF2B5EF4-FFF2-40B4-BE49-F238E27FC236}">
                  <a16:creationId xmlns:a16="http://schemas.microsoft.com/office/drawing/2014/main" id="{3708C9F3-1E7C-C4B1-2F48-F43FEF2EEC37}"/>
                </a:ext>
              </a:extLst>
            </p:cNvPr>
            <p:cNvSpPr/>
            <p:nvPr/>
          </p:nvSpPr>
          <p:spPr>
            <a:xfrm>
              <a:off x="5265775" y="225692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5" name="Google Shape;11878;p57">
              <a:extLst>
                <a:ext uri="{FF2B5EF4-FFF2-40B4-BE49-F238E27FC236}">
                  <a16:creationId xmlns:a16="http://schemas.microsoft.com/office/drawing/2014/main" id="{80E8C96F-A858-8143-1345-583326903DAF}"/>
                </a:ext>
              </a:extLst>
            </p:cNvPr>
            <p:cNvSpPr/>
            <p:nvPr/>
          </p:nvSpPr>
          <p:spPr>
            <a:xfrm>
              <a:off x="5265775" y="23331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6" name="Google Shape;11879;p57">
              <a:extLst>
                <a:ext uri="{FF2B5EF4-FFF2-40B4-BE49-F238E27FC236}">
                  <a16:creationId xmlns:a16="http://schemas.microsoft.com/office/drawing/2014/main" id="{69A26811-4157-3B3D-70EE-50A34064C0E8}"/>
                </a:ext>
              </a:extLst>
            </p:cNvPr>
            <p:cNvSpPr/>
            <p:nvPr/>
          </p:nvSpPr>
          <p:spPr>
            <a:xfrm>
              <a:off x="52657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7" name="Google Shape;11880;p57">
              <a:extLst>
                <a:ext uri="{FF2B5EF4-FFF2-40B4-BE49-F238E27FC236}">
                  <a16:creationId xmlns:a16="http://schemas.microsoft.com/office/drawing/2014/main" id="{6405F882-D7FB-5FAB-0F01-789EE45ADAFB}"/>
                </a:ext>
              </a:extLst>
            </p:cNvPr>
            <p:cNvSpPr/>
            <p:nvPr/>
          </p:nvSpPr>
          <p:spPr>
            <a:xfrm>
              <a:off x="5265775" y="24855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8" name="Google Shape;11881;p57">
              <a:extLst>
                <a:ext uri="{FF2B5EF4-FFF2-40B4-BE49-F238E27FC236}">
                  <a16:creationId xmlns:a16="http://schemas.microsoft.com/office/drawing/2014/main" id="{644480B7-7C12-62A9-52E9-0FE3EC884EE0}"/>
                </a:ext>
              </a:extLst>
            </p:cNvPr>
            <p:cNvSpPr/>
            <p:nvPr/>
          </p:nvSpPr>
          <p:spPr>
            <a:xfrm>
              <a:off x="52657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9" name="Google Shape;11882;p57">
              <a:extLst>
                <a:ext uri="{FF2B5EF4-FFF2-40B4-BE49-F238E27FC236}">
                  <a16:creationId xmlns:a16="http://schemas.microsoft.com/office/drawing/2014/main" id="{6524BBB1-81B8-B66D-9B81-0A1D20A26F32}"/>
                </a:ext>
              </a:extLst>
            </p:cNvPr>
            <p:cNvSpPr/>
            <p:nvPr/>
          </p:nvSpPr>
          <p:spPr>
            <a:xfrm>
              <a:off x="526577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0" name="Google Shape;11883;p57">
              <a:extLst>
                <a:ext uri="{FF2B5EF4-FFF2-40B4-BE49-F238E27FC236}">
                  <a16:creationId xmlns:a16="http://schemas.microsoft.com/office/drawing/2014/main" id="{B076FAFF-4CC4-ADAD-5EDA-1C7BA5CFFFB4}"/>
                </a:ext>
              </a:extLst>
            </p:cNvPr>
            <p:cNvSpPr/>
            <p:nvPr/>
          </p:nvSpPr>
          <p:spPr>
            <a:xfrm>
              <a:off x="53419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1" name="Google Shape;11884;p57">
              <a:extLst>
                <a:ext uri="{FF2B5EF4-FFF2-40B4-BE49-F238E27FC236}">
                  <a16:creationId xmlns:a16="http://schemas.microsoft.com/office/drawing/2014/main" id="{24E183C9-5CCB-FD74-72C1-A2366407D26A}"/>
                </a:ext>
              </a:extLst>
            </p:cNvPr>
            <p:cNvSpPr/>
            <p:nvPr/>
          </p:nvSpPr>
          <p:spPr>
            <a:xfrm>
              <a:off x="53419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2" name="Google Shape;11885;p57">
              <a:extLst>
                <a:ext uri="{FF2B5EF4-FFF2-40B4-BE49-F238E27FC236}">
                  <a16:creationId xmlns:a16="http://schemas.microsoft.com/office/drawing/2014/main" id="{0BEF5B83-D43A-923E-6B95-32246A57667F}"/>
                </a:ext>
              </a:extLst>
            </p:cNvPr>
            <p:cNvSpPr/>
            <p:nvPr/>
          </p:nvSpPr>
          <p:spPr>
            <a:xfrm>
              <a:off x="53419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3" name="Google Shape;11886;p57">
              <a:extLst>
                <a:ext uri="{FF2B5EF4-FFF2-40B4-BE49-F238E27FC236}">
                  <a16:creationId xmlns:a16="http://schemas.microsoft.com/office/drawing/2014/main" id="{456D4B75-17A4-D8C7-5E68-F2A4081A49E7}"/>
                </a:ext>
              </a:extLst>
            </p:cNvPr>
            <p:cNvSpPr/>
            <p:nvPr/>
          </p:nvSpPr>
          <p:spPr>
            <a:xfrm>
              <a:off x="5341975" y="1571400"/>
              <a:ext cx="62375" cy="53250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4" name="Google Shape;11887;p57">
              <a:extLst>
                <a:ext uri="{FF2B5EF4-FFF2-40B4-BE49-F238E27FC236}">
                  <a16:creationId xmlns:a16="http://schemas.microsoft.com/office/drawing/2014/main" id="{53026022-4B0E-A576-499C-3C74798015E9}"/>
                </a:ext>
              </a:extLst>
            </p:cNvPr>
            <p:cNvSpPr/>
            <p:nvPr/>
          </p:nvSpPr>
          <p:spPr>
            <a:xfrm>
              <a:off x="53419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5" name="Google Shape;11888;p57">
              <a:extLst>
                <a:ext uri="{FF2B5EF4-FFF2-40B4-BE49-F238E27FC236}">
                  <a16:creationId xmlns:a16="http://schemas.microsoft.com/office/drawing/2014/main" id="{6219A8C9-6C7A-4B8F-81DC-D8BB4F545B45}"/>
                </a:ext>
              </a:extLst>
            </p:cNvPr>
            <p:cNvSpPr/>
            <p:nvPr/>
          </p:nvSpPr>
          <p:spPr>
            <a:xfrm>
              <a:off x="53419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6" name="Google Shape;11889;p57">
              <a:extLst>
                <a:ext uri="{FF2B5EF4-FFF2-40B4-BE49-F238E27FC236}">
                  <a16:creationId xmlns:a16="http://schemas.microsoft.com/office/drawing/2014/main" id="{901F963D-F797-D00B-3E51-E7A987D0CC0D}"/>
                </a:ext>
              </a:extLst>
            </p:cNvPr>
            <p:cNvSpPr/>
            <p:nvPr/>
          </p:nvSpPr>
          <p:spPr>
            <a:xfrm>
              <a:off x="53419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7" name="Google Shape;11890;p57">
              <a:extLst>
                <a:ext uri="{FF2B5EF4-FFF2-40B4-BE49-F238E27FC236}">
                  <a16:creationId xmlns:a16="http://schemas.microsoft.com/office/drawing/2014/main" id="{6C4BF888-2C51-B768-EC92-71EDF106B70C}"/>
                </a:ext>
              </a:extLst>
            </p:cNvPr>
            <p:cNvSpPr/>
            <p:nvPr/>
          </p:nvSpPr>
          <p:spPr>
            <a:xfrm>
              <a:off x="53419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8" name="Google Shape;11891;p57">
              <a:extLst>
                <a:ext uri="{FF2B5EF4-FFF2-40B4-BE49-F238E27FC236}">
                  <a16:creationId xmlns:a16="http://schemas.microsoft.com/office/drawing/2014/main" id="{74139542-91E1-7D55-F1DB-18629F718358}"/>
                </a:ext>
              </a:extLst>
            </p:cNvPr>
            <p:cNvSpPr/>
            <p:nvPr/>
          </p:nvSpPr>
          <p:spPr>
            <a:xfrm>
              <a:off x="53419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9" name="Google Shape;11892;p57">
              <a:extLst>
                <a:ext uri="{FF2B5EF4-FFF2-40B4-BE49-F238E27FC236}">
                  <a16:creationId xmlns:a16="http://schemas.microsoft.com/office/drawing/2014/main" id="{BEAF1EE3-631E-141C-017F-0959267EEB53}"/>
                </a:ext>
              </a:extLst>
            </p:cNvPr>
            <p:cNvSpPr/>
            <p:nvPr/>
          </p:nvSpPr>
          <p:spPr>
            <a:xfrm>
              <a:off x="53419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0" name="Google Shape;11893;p57">
              <a:extLst>
                <a:ext uri="{FF2B5EF4-FFF2-40B4-BE49-F238E27FC236}">
                  <a16:creationId xmlns:a16="http://schemas.microsoft.com/office/drawing/2014/main" id="{C7ACD3D3-EF3C-F3C9-D2E6-48C8F2962356}"/>
                </a:ext>
              </a:extLst>
            </p:cNvPr>
            <p:cNvSpPr/>
            <p:nvPr/>
          </p:nvSpPr>
          <p:spPr>
            <a:xfrm>
              <a:off x="53419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1" name="Google Shape;11894;p57">
              <a:extLst>
                <a:ext uri="{FF2B5EF4-FFF2-40B4-BE49-F238E27FC236}">
                  <a16:creationId xmlns:a16="http://schemas.microsoft.com/office/drawing/2014/main" id="{8A00B8FD-3C91-4F5D-63FB-12163629DF85}"/>
                </a:ext>
              </a:extLst>
            </p:cNvPr>
            <p:cNvSpPr/>
            <p:nvPr/>
          </p:nvSpPr>
          <p:spPr>
            <a:xfrm>
              <a:off x="53419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2" name="Google Shape;11895;p57">
              <a:extLst>
                <a:ext uri="{FF2B5EF4-FFF2-40B4-BE49-F238E27FC236}">
                  <a16:creationId xmlns:a16="http://schemas.microsoft.com/office/drawing/2014/main" id="{11F2E95A-790E-3AA5-678C-200CCB972604}"/>
                </a:ext>
              </a:extLst>
            </p:cNvPr>
            <p:cNvSpPr/>
            <p:nvPr/>
          </p:nvSpPr>
          <p:spPr>
            <a:xfrm>
              <a:off x="53419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3" name="Google Shape;11896;p57">
              <a:extLst>
                <a:ext uri="{FF2B5EF4-FFF2-40B4-BE49-F238E27FC236}">
                  <a16:creationId xmlns:a16="http://schemas.microsoft.com/office/drawing/2014/main" id="{43CB7FE9-E957-DF8C-A1AA-09E6860956DF}"/>
                </a:ext>
              </a:extLst>
            </p:cNvPr>
            <p:cNvSpPr/>
            <p:nvPr/>
          </p:nvSpPr>
          <p:spPr>
            <a:xfrm>
              <a:off x="53419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4" name="Google Shape;11897;p57">
              <a:extLst>
                <a:ext uri="{FF2B5EF4-FFF2-40B4-BE49-F238E27FC236}">
                  <a16:creationId xmlns:a16="http://schemas.microsoft.com/office/drawing/2014/main" id="{29883B57-59A2-F2A9-F856-43253CF4287D}"/>
                </a:ext>
              </a:extLst>
            </p:cNvPr>
            <p:cNvSpPr/>
            <p:nvPr/>
          </p:nvSpPr>
          <p:spPr>
            <a:xfrm>
              <a:off x="53419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5" name="Google Shape;11898;p57">
              <a:extLst>
                <a:ext uri="{FF2B5EF4-FFF2-40B4-BE49-F238E27FC236}">
                  <a16:creationId xmlns:a16="http://schemas.microsoft.com/office/drawing/2014/main" id="{CD229F9D-5DC3-28FD-A40D-B1A8A1411F2C}"/>
                </a:ext>
              </a:extLst>
            </p:cNvPr>
            <p:cNvSpPr/>
            <p:nvPr/>
          </p:nvSpPr>
          <p:spPr>
            <a:xfrm>
              <a:off x="53419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6" name="Google Shape;11899;p57">
              <a:extLst>
                <a:ext uri="{FF2B5EF4-FFF2-40B4-BE49-F238E27FC236}">
                  <a16:creationId xmlns:a16="http://schemas.microsoft.com/office/drawing/2014/main" id="{B24C207B-01C4-D2B4-280F-8108DF51A36A}"/>
                </a:ext>
              </a:extLst>
            </p:cNvPr>
            <p:cNvSpPr/>
            <p:nvPr/>
          </p:nvSpPr>
          <p:spPr>
            <a:xfrm>
              <a:off x="53419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7" name="Google Shape;11900;p57">
              <a:extLst>
                <a:ext uri="{FF2B5EF4-FFF2-40B4-BE49-F238E27FC236}">
                  <a16:creationId xmlns:a16="http://schemas.microsoft.com/office/drawing/2014/main" id="{B559A7E8-492A-478A-802A-2DC9A2E0E9DE}"/>
                </a:ext>
              </a:extLst>
            </p:cNvPr>
            <p:cNvSpPr/>
            <p:nvPr/>
          </p:nvSpPr>
          <p:spPr>
            <a:xfrm>
              <a:off x="54182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8" name="Google Shape;11901;p57">
              <a:extLst>
                <a:ext uri="{FF2B5EF4-FFF2-40B4-BE49-F238E27FC236}">
                  <a16:creationId xmlns:a16="http://schemas.microsoft.com/office/drawing/2014/main" id="{30A9E581-1810-D36A-3878-757ACD00F81E}"/>
                </a:ext>
              </a:extLst>
            </p:cNvPr>
            <p:cNvSpPr/>
            <p:nvPr/>
          </p:nvSpPr>
          <p:spPr>
            <a:xfrm>
              <a:off x="54182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9" name="Google Shape;11902;p57">
              <a:extLst>
                <a:ext uri="{FF2B5EF4-FFF2-40B4-BE49-F238E27FC236}">
                  <a16:creationId xmlns:a16="http://schemas.microsoft.com/office/drawing/2014/main" id="{9302E244-BD84-1EBD-47A5-8604A414E50D}"/>
                </a:ext>
              </a:extLst>
            </p:cNvPr>
            <p:cNvSpPr/>
            <p:nvPr/>
          </p:nvSpPr>
          <p:spPr>
            <a:xfrm>
              <a:off x="54182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0" name="Google Shape;11903;p57">
              <a:extLst>
                <a:ext uri="{FF2B5EF4-FFF2-40B4-BE49-F238E27FC236}">
                  <a16:creationId xmlns:a16="http://schemas.microsoft.com/office/drawing/2014/main" id="{19B2E6BB-1EBE-1135-CBBD-960AF38B3E25}"/>
                </a:ext>
              </a:extLst>
            </p:cNvPr>
            <p:cNvSpPr/>
            <p:nvPr/>
          </p:nvSpPr>
          <p:spPr>
            <a:xfrm>
              <a:off x="54182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1" name="Google Shape;11904;p57">
              <a:extLst>
                <a:ext uri="{FF2B5EF4-FFF2-40B4-BE49-F238E27FC236}">
                  <a16:creationId xmlns:a16="http://schemas.microsoft.com/office/drawing/2014/main" id="{AA602429-03D4-87A4-F6C6-63A0625FC19A}"/>
                </a:ext>
              </a:extLst>
            </p:cNvPr>
            <p:cNvSpPr/>
            <p:nvPr/>
          </p:nvSpPr>
          <p:spPr>
            <a:xfrm>
              <a:off x="54182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2" name="Google Shape;11905;p57">
              <a:extLst>
                <a:ext uri="{FF2B5EF4-FFF2-40B4-BE49-F238E27FC236}">
                  <a16:creationId xmlns:a16="http://schemas.microsoft.com/office/drawing/2014/main" id="{4D356754-CDA2-9786-BC15-2B1ED395105F}"/>
                </a:ext>
              </a:extLst>
            </p:cNvPr>
            <p:cNvSpPr/>
            <p:nvPr/>
          </p:nvSpPr>
          <p:spPr>
            <a:xfrm>
              <a:off x="54182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3" name="Google Shape;11906;p57">
              <a:extLst>
                <a:ext uri="{FF2B5EF4-FFF2-40B4-BE49-F238E27FC236}">
                  <a16:creationId xmlns:a16="http://schemas.microsoft.com/office/drawing/2014/main" id="{21E56A4A-D783-C875-8B68-B7FC261DC98B}"/>
                </a:ext>
              </a:extLst>
            </p:cNvPr>
            <p:cNvSpPr/>
            <p:nvPr/>
          </p:nvSpPr>
          <p:spPr>
            <a:xfrm>
              <a:off x="54182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4" name="Google Shape;11907;p57">
              <a:extLst>
                <a:ext uri="{FF2B5EF4-FFF2-40B4-BE49-F238E27FC236}">
                  <a16:creationId xmlns:a16="http://schemas.microsoft.com/office/drawing/2014/main" id="{7DEEC5B0-B4E0-56E4-B8CB-D75604B97358}"/>
                </a:ext>
              </a:extLst>
            </p:cNvPr>
            <p:cNvSpPr/>
            <p:nvPr/>
          </p:nvSpPr>
          <p:spPr>
            <a:xfrm>
              <a:off x="54182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5" name="Google Shape;11908;p57">
              <a:extLst>
                <a:ext uri="{FF2B5EF4-FFF2-40B4-BE49-F238E27FC236}">
                  <a16:creationId xmlns:a16="http://schemas.microsoft.com/office/drawing/2014/main" id="{01ACBDDD-8C3C-FFDD-3DA7-8F33ED41CED0}"/>
                </a:ext>
              </a:extLst>
            </p:cNvPr>
            <p:cNvSpPr/>
            <p:nvPr/>
          </p:nvSpPr>
          <p:spPr>
            <a:xfrm>
              <a:off x="54182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6" name="Google Shape;11909;p57">
              <a:extLst>
                <a:ext uri="{FF2B5EF4-FFF2-40B4-BE49-F238E27FC236}">
                  <a16:creationId xmlns:a16="http://schemas.microsoft.com/office/drawing/2014/main" id="{7ED26452-B5E8-547C-9587-FCBC5E315549}"/>
                </a:ext>
              </a:extLst>
            </p:cNvPr>
            <p:cNvSpPr/>
            <p:nvPr/>
          </p:nvSpPr>
          <p:spPr>
            <a:xfrm>
              <a:off x="54182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7" name="Google Shape;11910;p57">
              <a:extLst>
                <a:ext uri="{FF2B5EF4-FFF2-40B4-BE49-F238E27FC236}">
                  <a16:creationId xmlns:a16="http://schemas.microsoft.com/office/drawing/2014/main" id="{C4909833-18CA-7F60-B3C6-86433365DA47}"/>
                </a:ext>
              </a:extLst>
            </p:cNvPr>
            <p:cNvSpPr/>
            <p:nvPr/>
          </p:nvSpPr>
          <p:spPr>
            <a:xfrm>
              <a:off x="54182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8" name="Google Shape;11911;p57">
              <a:extLst>
                <a:ext uri="{FF2B5EF4-FFF2-40B4-BE49-F238E27FC236}">
                  <a16:creationId xmlns:a16="http://schemas.microsoft.com/office/drawing/2014/main" id="{BDB5B57C-DB37-C54D-3291-804DF3DC07FF}"/>
                </a:ext>
              </a:extLst>
            </p:cNvPr>
            <p:cNvSpPr/>
            <p:nvPr/>
          </p:nvSpPr>
          <p:spPr>
            <a:xfrm>
              <a:off x="54182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9" name="Google Shape;11912;p57">
              <a:extLst>
                <a:ext uri="{FF2B5EF4-FFF2-40B4-BE49-F238E27FC236}">
                  <a16:creationId xmlns:a16="http://schemas.microsoft.com/office/drawing/2014/main" id="{A683FE4F-C234-6161-E690-B6937EA8320E}"/>
                </a:ext>
              </a:extLst>
            </p:cNvPr>
            <p:cNvSpPr/>
            <p:nvPr/>
          </p:nvSpPr>
          <p:spPr>
            <a:xfrm>
              <a:off x="54182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0" name="Google Shape;11913;p57">
              <a:extLst>
                <a:ext uri="{FF2B5EF4-FFF2-40B4-BE49-F238E27FC236}">
                  <a16:creationId xmlns:a16="http://schemas.microsoft.com/office/drawing/2014/main" id="{E6D67D37-202D-6755-949A-E0F0F3DD4397}"/>
                </a:ext>
              </a:extLst>
            </p:cNvPr>
            <p:cNvSpPr/>
            <p:nvPr/>
          </p:nvSpPr>
          <p:spPr>
            <a:xfrm>
              <a:off x="54182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1" name="Google Shape;11914;p57">
              <a:extLst>
                <a:ext uri="{FF2B5EF4-FFF2-40B4-BE49-F238E27FC236}">
                  <a16:creationId xmlns:a16="http://schemas.microsoft.com/office/drawing/2014/main" id="{32213BA9-4258-DF01-2794-FD8042A60E08}"/>
                </a:ext>
              </a:extLst>
            </p:cNvPr>
            <p:cNvSpPr/>
            <p:nvPr/>
          </p:nvSpPr>
          <p:spPr>
            <a:xfrm>
              <a:off x="54182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2" name="Google Shape;11915;p57">
              <a:extLst>
                <a:ext uri="{FF2B5EF4-FFF2-40B4-BE49-F238E27FC236}">
                  <a16:creationId xmlns:a16="http://schemas.microsoft.com/office/drawing/2014/main" id="{FBC1AF88-EA28-F3F2-E81B-45D3540DCADD}"/>
                </a:ext>
              </a:extLst>
            </p:cNvPr>
            <p:cNvSpPr/>
            <p:nvPr/>
          </p:nvSpPr>
          <p:spPr>
            <a:xfrm>
              <a:off x="54182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3" name="Google Shape;11916;p57">
              <a:extLst>
                <a:ext uri="{FF2B5EF4-FFF2-40B4-BE49-F238E27FC236}">
                  <a16:creationId xmlns:a16="http://schemas.microsoft.com/office/drawing/2014/main" id="{967ABF5F-4F66-B724-17DC-5AD10505972D}"/>
                </a:ext>
              </a:extLst>
            </p:cNvPr>
            <p:cNvSpPr/>
            <p:nvPr/>
          </p:nvSpPr>
          <p:spPr>
            <a:xfrm>
              <a:off x="54182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4" name="Google Shape;11917;p57">
              <a:extLst>
                <a:ext uri="{FF2B5EF4-FFF2-40B4-BE49-F238E27FC236}">
                  <a16:creationId xmlns:a16="http://schemas.microsoft.com/office/drawing/2014/main" id="{489AC027-5334-D760-1789-EB9B73AAD906}"/>
                </a:ext>
              </a:extLst>
            </p:cNvPr>
            <p:cNvSpPr/>
            <p:nvPr/>
          </p:nvSpPr>
          <p:spPr>
            <a:xfrm>
              <a:off x="54182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5" name="Google Shape;11918;p57">
              <a:extLst>
                <a:ext uri="{FF2B5EF4-FFF2-40B4-BE49-F238E27FC236}">
                  <a16:creationId xmlns:a16="http://schemas.microsoft.com/office/drawing/2014/main" id="{CF64F7B8-AA66-C9D4-FE74-76207653B63A}"/>
                </a:ext>
              </a:extLst>
            </p:cNvPr>
            <p:cNvSpPr/>
            <p:nvPr/>
          </p:nvSpPr>
          <p:spPr>
            <a:xfrm>
              <a:off x="54944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6" name="Google Shape;11919;p57">
              <a:extLst>
                <a:ext uri="{FF2B5EF4-FFF2-40B4-BE49-F238E27FC236}">
                  <a16:creationId xmlns:a16="http://schemas.microsoft.com/office/drawing/2014/main" id="{8E2F1247-7216-3C90-1208-BD603125B0E2}"/>
                </a:ext>
              </a:extLst>
            </p:cNvPr>
            <p:cNvSpPr/>
            <p:nvPr/>
          </p:nvSpPr>
          <p:spPr>
            <a:xfrm>
              <a:off x="54944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7" name="Google Shape;11920;p57">
              <a:extLst>
                <a:ext uri="{FF2B5EF4-FFF2-40B4-BE49-F238E27FC236}">
                  <a16:creationId xmlns:a16="http://schemas.microsoft.com/office/drawing/2014/main" id="{F039BCF9-6402-4DE7-8FF3-E2BE682E764E}"/>
                </a:ext>
              </a:extLst>
            </p:cNvPr>
            <p:cNvSpPr/>
            <p:nvPr/>
          </p:nvSpPr>
          <p:spPr>
            <a:xfrm>
              <a:off x="54944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8" name="Google Shape;11921;p57">
              <a:extLst>
                <a:ext uri="{FF2B5EF4-FFF2-40B4-BE49-F238E27FC236}">
                  <a16:creationId xmlns:a16="http://schemas.microsoft.com/office/drawing/2014/main" id="{3F907A01-EA35-1AB2-6429-E57CF8F13258}"/>
                </a:ext>
              </a:extLst>
            </p:cNvPr>
            <p:cNvSpPr/>
            <p:nvPr/>
          </p:nvSpPr>
          <p:spPr>
            <a:xfrm>
              <a:off x="54944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9" name="Google Shape;11922;p57">
              <a:extLst>
                <a:ext uri="{FF2B5EF4-FFF2-40B4-BE49-F238E27FC236}">
                  <a16:creationId xmlns:a16="http://schemas.microsoft.com/office/drawing/2014/main" id="{DFC8572D-3EA3-890C-6B3F-EF63F1E63F19}"/>
                </a:ext>
              </a:extLst>
            </p:cNvPr>
            <p:cNvSpPr/>
            <p:nvPr/>
          </p:nvSpPr>
          <p:spPr>
            <a:xfrm>
              <a:off x="54944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0" name="Google Shape;11923;p57">
              <a:extLst>
                <a:ext uri="{FF2B5EF4-FFF2-40B4-BE49-F238E27FC236}">
                  <a16:creationId xmlns:a16="http://schemas.microsoft.com/office/drawing/2014/main" id="{B3DE0AAF-327E-0AF8-66B1-D07A9037C911}"/>
                </a:ext>
              </a:extLst>
            </p:cNvPr>
            <p:cNvSpPr/>
            <p:nvPr/>
          </p:nvSpPr>
          <p:spPr>
            <a:xfrm>
              <a:off x="63323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1" name="Google Shape;11924;p57">
              <a:extLst>
                <a:ext uri="{FF2B5EF4-FFF2-40B4-BE49-F238E27FC236}">
                  <a16:creationId xmlns:a16="http://schemas.microsoft.com/office/drawing/2014/main" id="{11F0982A-D9B8-EA89-9E98-45A502C97F73}"/>
                </a:ext>
              </a:extLst>
            </p:cNvPr>
            <p:cNvSpPr/>
            <p:nvPr/>
          </p:nvSpPr>
          <p:spPr>
            <a:xfrm>
              <a:off x="63323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2" name="Google Shape;11925;p57">
              <a:extLst>
                <a:ext uri="{FF2B5EF4-FFF2-40B4-BE49-F238E27FC236}">
                  <a16:creationId xmlns:a16="http://schemas.microsoft.com/office/drawing/2014/main" id="{41E80816-4D32-18FD-46A0-5B6E15E2438D}"/>
                </a:ext>
              </a:extLst>
            </p:cNvPr>
            <p:cNvSpPr/>
            <p:nvPr/>
          </p:nvSpPr>
          <p:spPr>
            <a:xfrm>
              <a:off x="64083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3" name="Google Shape;11926;p57">
              <a:extLst>
                <a:ext uri="{FF2B5EF4-FFF2-40B4-BE49-F238E27FC236}">
                  <a16:creationId xmlns:a16="http://schemas.microsoft.com/office/drawing/2014/main" id="{4B806E83-6A03-CB36-9688-AAC4F029576C}"/>
                </a:ext>
              </a:extLst>
            </p:cNvPr>
            <p:cNvSpPr/>
            <p:nvPr/>
          </p:nvSpPr>
          <p:spPr>
            <a:xfrm>
              <a:off x="64083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4" name="Google Shape;11927;p57">
              <a:extLst>
                <a:ext uri="{FF2B5EF4-FFF2-40B4-BE49-F238E27FC236}">
                  <a16:creationId xmlns:a16="http://schemas.microsoft.com/office/drawing/2014/main" id="{CDEA8722-4541-84F8-4BC4-2655ABCD8776}"/>
                </a:ext>
              </a:extLst>
            </p:cNvPr>
            <p:cNvSpPr/>
            <p:nvPr/>
          </p:nvSpPr>
          <p:spPr>
            <a:xfrm>
              <a:off x="64845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5" name="Google Shape;11928;p57">
              <a:extLst>
                <a:ext uri="{FF2B5EF4-FFF2-40B4-BE49-F238E27FC236}">
                  <a16:creationId xmlns:a16="http://schemas.microsoft.com/office/drawing/2014/main" id="{00106B76-BED9-D3A5-402F-546F1A2DC1E6}"/>
                </a:ext>
              </a:extLst>
            </p:cNvPr>
            <p:cNvSpPr/>
            <p:nvPr/>
          </p:nvSpPr>
          <p:spPr>
            <a:xfrm>
              <a:off x="64845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6" name="Google Shape;11929;p57">
              <a:extLst>
                <a:ext uri="{FF2B5EF4-FFF2-40B4-BE49-F238E27FC236}">
                  <a16:creationId xmlns:a16="http://schemas.microsoft.com/office/drawing/2014/main" id="{E200C456-6E72-A2A7-764D-AF7911D6EE56}"/>
                </a:ext>
              </a:extLst>
            </p:cNvPr>
            <p:cNvSpPr/>
            <p:nvPr/>
          </p:nvSpPr>
          <p:spPr>
            <a:xfrm>
              <a:off x="64845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7" name="Google Shape;11930;p57">
              <a:extLst>
                <a:ext uri="{FF2B5EF4-FFF2-40B4-BE49-F238E27FC236}">
                  <a16:creationId xmlns:a16="http://schemas.microsoft.com/office/drawing/2014/main" id="{47301B02-341C-BB1E-41A5-D130B729E841}"/>
                </a:ext>
              </a:extLst>
            </p:cNvPr>
            <p:cNvSpPr/>
            <p:nvPr/>
          </p:nvSpPr>
          <p:spPr>
            <a:xfrm>
              <a:off x="65608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8" name="Google Shape;11931;p57">
              <a:extLst>
                <a:ext uri="{FF2B5EF4-FFF2-40B4-BE49-F238E27FC236}">
                  <a16:creationId xmlns:a16="http://schemas.microsoft.com/office/drawing/2014/main" id="{AB3F2607-2497-D59E-A4BD-84782C8D31A1}"/>
                </a:ext>
              </a:extLst>
            </p:cNvPr>
            <p:cNvSpPr/>
            <p:nvPr/>
          </p:nvSpPr>
          <p:spPr>
            <a:xfrm>
              <a:off x="65608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9" name="Google Shape;11932;p57">
              <a:extLst>
                <a:ext uri="{FF2B5EF4-FFF2-40B4-BE49-F238E27FC236}">
                  <a16:creationId xmlns:a16="http://schemas.microsoft.com/office/drawing/2014/main" id="{8B042BA3-9E73-B037-7E9C-1C6865F688A9}"/>
                </a:ext>
              </a:extLst>
            </p:cNvPr>
            <p:cNvSpPr/>
            <p:nvPr/>
          </p:nvSpPr>
          <p:spPr>
            <a:xfrm>
              <a:off x="6637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0" name="Google Shape;11933;p57">
              <a:extLst>
                <a:ext uri="{FF2B5EF4-FFF2-40B4-BE49-F238E27FC236}">
                  <a16:creationId xmlns:a16="http://schemas.microsoft.com/office/drawing/2014/main" id="{261A7614-5B7A-DE89-3BFF-9519297E5B1A}"/>
                </a:ext>
              </a:extLst>
            </p:cNvPr>
            <p:cNvSpPr/>
            <p:nvPr/>
          </p:nvSpPr>
          <p:spPr>
            <a:xfrm>
              <a:off x="70940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1" name="Google Shape;11934;p57">
              <a:extLst>
                <a:ext uri="{FF2B5EF4-FFF2-40B4-BE49-F238E27FC236}">
                  <a16:creationId xmlns:a16="http://schemas.microsoft.com/office/drawing/2014/main" id="{0A861899-7FFB-3CFB-7D67-0AE8F1E65458}"/>
                </a:ext>
              </a:extLst>
            </p:cNvPr>
            <p:cNvSpPr/>
            <p:nvPr/>
          </p:nvSpPr>
          <p:spPr>
            <a:xfrm>
              <a:off x="67132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2" name="Google Shape;11935;p57">
              <a:extLst>
                <a:ext uri="{FF2B5EF4-FFF2-40B4-BE49-F238E27FC236}">
                  <a16:creationId xmlns:a16="http://schemas.microsoft.com/office/drawing/2014/main" id="{7B8A5EBD-F474-1A69-FA9C-2581A09BFC6F}"/>
                </a:ext>
              </a:extLst>
            </p:cNvPr>
            <p:cNvSpPr/>
            <p:nvPr/>
          </p:nvSpPr>
          <p:spPr>
            <a:xfrm>
              <a:off x="678922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3" name="Google Shape;11936;p57">
              <a:extLst>
                <a:ext uri="{FF2B5EF4-FFF2-40B4-BE49-F238E27FC236}">
                  <a16:creationId xmlns:a16="http://schemas.microsoft.com/office/drawing/2014/main" id="{FBBAA9F5-53DF-E526-54A4-FDC3325555CA}"/>
                </a:ext>
              </a:extLst>
            </p:cNvPr>
            <p:cNvSpPr/>
            <p:nvPr/>
          </p:nvSpPr>
          <p:spPr>
            <a:xfrm>
              <a:off x="68656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4" name="Google Shape;11937;p57">
              <a:extLst>
                <a:ext uri="{FF2B5EF4-FFF2-40B4-BE49-F238E27FC236}">
                  <a16:creationId xmlns:a16="http://schemas.microsoft.com/office/drawing/2014/main" id="{4A389BD2-D521-B144-8A88-D31E1F01339A}"/>
                </a:ext>
              </a:extLst>
            </p:cNvPr>
            <p:cNvSpPr/>
            <p:nvPr/>
          </p:nvSpPr>
          <p:spPr>
            <a:xfrm>
              <a:off x="701787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5" name="Google Shape;11938;p57">
              <a:extLst>
                <a:ext uri="{FF2B5EF4-FFF2-40B4-BE49-F238E27FC236}">
                  <a16:creationId xmlns:a16="http://schemas.microsoft.com/office/drawing/2014/main" id="{613E38DC-44E2-C972-7F75-CDD9C4726E1B}"/>
                </a:ext>
              </a:extLst>
            </p:cNvPr>
            <p:cNvSpPr/>
            <p:nvPr/>
          </p:nvSpPr>
          <p:spPr>
            <a:xfrm>
              <a:off x="69418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6" name="Google Shape;11939;p57">
              <a:extLst>
                <a:ext uri="{FF2B5EF4-FFF2-40B4-BE49-F238E27FC236}">
                  <a16:creationId xmlns:a16="http://schemas.microsoft.com/office/drawing/2014/main" id="{CD43A889-B9F4-5CAC-86CF-956C97C48324}"/>
                </a:ext>
              </a:extLst>
            </p:cNvPr>
            <p:cNvSpPr/>
            <p:nvPr/>
          </p:nvSpPr>
          <p:spPr>
            <a:xfrm>
              <a:off x="68656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7" name="Google Shape;11940;p57">
              <a:extLst>
                <a:ext uri="{FF2B5EF4-FFF2-40B4-BE49-F238E27FC236}">
                  <a16:creationId xmlns:a16="http://schemas.microsoft.com/office/drawing/2014/main" id="{A89E00E6-1244-ED5D-E615-E7C45B4411CB}"/>
                </a:ext>
              </a:extLst>
            </p:cNvPr>
            <p:cNvSpPr/>
            <p:nvPr/>
          </p:nvSpPr>
          <p:spPr>
            <a:xfrm>
              <a:off x="67892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8" name="Google Shape;11941;p57">
              <a:extLst>
                <a:ext uri="{FF2B5EF4-FFF2-40B4-BE49-F238E27FC236}">
                  <a16:creationId xmlns:a16="http://schemas.microsoft.com/office/drawing/2014/main" id="{D7817509-9333-B700-0EAF-942F712AAFE1}"/>
                </a:ext>
              </a:extLst>
            </p:cNvPr>
            <p:cNvSpPr/>
            <p:nvPr/>
          </p:nvSpPr>
          <p:spPr>
            <a:xfrm>
              <a:off x="67132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9" name="Google Shape;11942;p57">
              <a:extLst>
                <a:ext uri="{FF2B5EF4-FFF2-40B4-BE49-F238E27FC236}">
                  <a16:creationId xmlns:a16="http://schemas.microsoft.com/office/drawing/2014/main" id="{E8FDA3AA-9B10-011A-2A79-52401BE5CC98}"/>
                </a:ext>
              </a:extLst>
            </p:cNvPr>
            <p:cNvSpPr/>
            <p:nvPr/>
          </p:nvSpPr>
          <p:spPr>
            <a:xfrm>
              <a:off x="66370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0" name="Google Shape;11943;p57">
              <a:extLst>
                <a:ext uri="{FF2B5EF4-FFF2-40B4-BE49-F238E27FC236}">
                  <a16:creationId xmlns:a16="http://schemas.microsoft.com/office/drawing/2014/main" id="{7EDCB707-C03A-34DE-8283-83A80D89616B}"/>
                </a:ext>
              </a:extLst>
            </p:cNvPr>
            <p:cNvSpPr/>
            <p:nvPr/>
          </p:nvSpPr>
          <p:spPr>
            <a:xfrm>
              <a:off x="66370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1" name="Google Shape;11944;p57">
              <a:extLst>
                <a:ext uri="{FF2B5EF4-FFF2-40B4-BE49-F238E27FC236}">
                  <a16:creationId xmlns:a16="http://schemas.microsoft.com/office/drawing/2014/main" id="{A1923F66-7864-9FB2-3DCF-263A3396CA6F}"/>
                </a:ext>
              </a:extLst>
            </p:cNvPr>
            <p:cNvSpPr/>
            <p:nvPr/>
          </p:nvSpPr>
          <p:spPr>
            <a:xfrm>
              <a:off x="65608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2" name="Google Shape;11945;p57">
              <a:extLst>
                <a:ext uri="{FF2B5EF4-FFF2-40B4-BE49-F238E27FC236}">
                  <a16:creationId xmlns:a16="http://schemas.microsoft.com/office/drawing/2014/main" id="{E335B881-D87D-CEDD-D5FC-527B7DBAA780}"/>
                </a:ext>
              </a:extLst>
            </p:cNvPr>
            <p:cNvSpPr/>
            <p:nvPr/>
          </p:nvSpPr>
          <p:spPr>
            <a:xfrm>
              <a:off x="64845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3" name="Google Shape;11946;p57">
              <a:extLst>
                <a:ext uri="{FF2B5EF4-FFF2-40B4-BE49-F238E27FC236}">
                  <a16:creationId xmlns:a16="http://schemas.microsoft.com/office/drawing/2014/main" id="{3C45B0C7-0257-F276-65E3-01449D3E482C}"/>
                </a:ext>
              </a:extLst>
            </p:cNvPr>
            <p:cNvSpPr/>
            <p:nvPr/>
          </p:nvSpPr>
          <p:spPr>
            <a:xfrm>
              <a:off x="64083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4" name="Google Shape;11947;p57">
              <a:extLst>
                <a:ext uri="{FF2B5EF4-FFF2-40B4-BE49-F238E27FC236}">
                  <a16:creationId xmlns:a16="http://schemas.microsoft.com/office/drawing/2014/main" id="{DE44F0D2-FDB3-BB9F-A72D-197C85A76532}"/>
                </a:ext>
              </a:extLst>
            </p:cNvPr>
            <p:cNvSpPr/>
            <p:nvPr/>
          </p:nvSpPr>
          <p:spPr>
            <a:xfrm>
              <a:off x="63323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5" name="Google Shape;11948;p57">
              <a:extLst>
                <a:ext uri="{FF2B5EF4-FFF2-40B4-BE49-F238E27FC236}">
                  <a16:creationId xmlns:a16="http://schemas.microsoft.com/office/drawing/2014/main" id="{D941F74C-6D8E-A488-B028-4F3D863EE21D}"/>
                </a:ext>
              </a:extLst>
            </p:cNvPr>
            <p:cNvSpPr/>
            <p:nvPr/>
          </p:nvSpPr>
          <p:spPr>
            <a:xfrm>
              <a:off x="58752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6" name="Google Shape;11949;p57">
              <a:extLst>
                <a:ext uri="{FF2B5EF4-FFF2-40B4-BE49-F238E27FC236}">
                  <a16:creationId xmlns:a16="http://schemas.microsoft.com/office/drawing/2014/main" id="{BCCCA9AB-684E-4862-ACE0-8EE2E1D0466D}"/>
                </a:ext>
              </a:extLst>
            </p:cNvPr>
            <p:cNvSpPr/>
            <p:nvPr/>
          </p:nvSpPr>
          <p:spPr>
            <a:xfrm>
              <a:off x="58752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7" name="Google Shape;11950;p57">
              <a:extLst>
                <a:ext uri="{FF2B5EF4-FFF2-40B4-BE49-F238E27FC236}">
                  <a16:creationId xmlns:a16="http://schemas.microsoft.com/office/drawing/2014/main" id="{73B7F998-4AA7-2AE6-86FB-DB63766487E6}"/>
                </a:ext>
              </a:extLst>
            </p:cNvPr>
            <p:cNvSpPr/>
            <p:nvPr/>
          </p:nvSpPr>
          <p:spPr>
            <a:xfrm>
              <a:off x="59514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8" name="Google Shape;11951;p57">
              <a:extLst>
                <a:ext uri="{FF2B5EF4-FFF2-40B4-BE49-F238E27FC236}">
                  <a16:creationId xmlns:a16="http://schemas.microsoft.com/office/drawing/2014/main" id="{C475F849-39A2-E9FD-B6D7-0AC396A935E7}"/>
                </a:ext>
              </a:extLst>
            </p:cNvPr>
            <p:cNvSpPr/>
            <p:nvPr/>
          </p:nvSpPr>
          <p:spPr>
            <a:xfrm>
              <a:off x="5951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9" name="Google Shape;11952;p57">
              <a:extLst>
                <a:ext uri="{FF2B5EF4-FFF2-40B4-BE49-F238E27FC236}">
                  <a16:creationId xmlns:a16="http://schemas.microsoft.com/office/drawing/2014/main" id="{812C20F8-4D75-82E0-A0BB-8386429DDCEB}"/>
                </a:ext>
              </a:extLst>
            </p:cNvPr>
            <p:cNvSpPr/>
            <p:nvPr/>
          </p:nvSpPr>
          <p:spPr>
            <a:xfrm>
              <a:off x="5951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0" name="Google Shape;11953;p57">
              <a:extLst>
                <a:ext uri="{FF2B5EF4-FFF2-40B4-BE49-F238E27FC236}">
                  <a16:creationId xmlns:a16="http://schemas.microsoft.com/office/drawing/2014/main" id="{0DFF1E4F-3ECF-16DE-4F1A-56C1CE552BB6}"/>
                </a:ext>
              </a:extLst>
            </p:cNvPr>
            <p:cNvSpPr/>
            <p:nvPr/>
          </p:nvSpPr>
          <p:spPr>
            <a:xfrm>
              <a:off x="5951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1" name="Google Shape;11954;p57">
              <a:extLst>
                <a:ext uri="{FF2B5EF4-FFF2-40B4-BE49-F238E27FC236}">
                  <a16:creationId xmlns:a16="http://schemas.microsoft.com/office/drawing/2014/main" id="{AEBA5227-F1D7-A51C-20C5-23443B52AB31}"/>
                </a:ext>
              </a:extLst>
            </p:cNvPr>
            <p:cNvSpPr/>
            <p:nvPr/>
          </p:nvSpPr>
          <p:spPr>
            <a:xfrm>
              <a:off x="5951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2" name="Google Shape;11955;p57">
              <a:extLst>
                <a:ext uri="{FF2B5EF4-FFF2-40B4-BE49-F238E27FC236}">
                  <a16:creationId xmlns:a16="http://schemas.microsoft.com/office/drawing/2014/main" id="{9EDA1DF9-7019-7A43-62B4-AA476B4D21C7}"/>
                </a:ext>
              </a:extLst>
            </p:cNvPr>
            <p:cNvSpPr/>
            <p:nvPr/>
          </p:nvSpPr>
          <p:spPr>
            <a:xfrm>
              <a:off x="5951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3" name="Google Shape;11956;p57">
              <a:extLst>
                <a:ext uri="{FF2B5EF4-FFF2-40B4-BE49-F238E27FC236}">
                  <a16:creationId xmlns:a16="http://schemas.microsoft.com/office/drawing/2014/main" id="{301B799B-86BD-3097-D387-786A976EDDB1}"/>
                </a:ext>
              </a:extLst>
            </p:cNvPr>
            <p:cNvSpPr/>
            <p:nvPr/>
          </p:nvSpPr>
          <p:spPr>
            <a:xfrm>
              <a:off x="5951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4" name="Google Shape;11957;p57">
              <a:extLst>
                <a:ext uri="{FF2B5EF4-FFF2-40B4-BE49-F238E27FC236}">
                  <a16:creationId xmlns:a16="http://schemas.microsoft.com/office/drawing/2014/main" id="{8BABFDF4-24E9-627D-5138-778D815A20E0}"/>
                </a:ext>
              </a:extLst>
            </p:cNvPr>
            <p:cNvSpPr/>
            <p:nvPr/>
          </p:nvSpPr>
          <p:spPr>
            <a:xfrm>
              <a:off x="5951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5" name="Google Shape;11958;p57">
              <a:extLst>
                <a:ext uri="{FF2B5EF4-FFF2-40B4-BE49-F238E27FC236}">
                  <a16:creationId xmlns:a16="http://schemas.microsoft.com/office/drawing/2014/main" id="{68BE8F45-672C-6FAF-EF9F-BEC772F95D49}"/>
                </a:ext>
              </a:extLst>
            </p:cNvPr>
            <p:cNvSpPr/>
            <p:nvPr/>
          </p:nvSpPr>
          <p:spPr>
            <a:xfrm>
              <a:off x="5951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6" name="Google Shape;11959;p57">
              <a:extLst>
                <a:ext uri="{FF2B5EF4-FFF2-40B4-BE49-F238E27FC236}">
                  <a16:creationId xmlns:a16="http://schemas.microsoft.com/office/drawing/2014/main" id="{8379D01F-F179-8652-B880-4F0A7B3A4850}"/>
                </a:ext>
              </a:extLst>
            </p:cNvPr>
            <p:cNvSpPr/>
            <p:nvPr/>
          </p:nvSpPr>
          <p:spPr>
            <a:xfrm>
              <a:off x="60275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7" name="Google Shape;11960;p57">
              <a:extLst>
                <a:ext uri="{FF2B5EF4-FFF2-40B4-BE49-F238E27FC236}">
                  <a16:creationId xmlns:a16="http://schemas.microsoft.com/office/drawing/2014/main" id="{9B66A6AD-DD14-8C54-3E9A-A9233FFB5FC2}"/>
                </a:ext>
              </a:extLst>
            </p:cNvPr>
            <p:cNvSpPr/>
            <p:nvPr/>
          </p:nvSpPr>
          <p:spPr>
            <a:xfrm>
              <a:off x="60275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8" name="Google Shape;11961;p57">
              <a:extLst>
                <a:ext uri="{FF2B5EF4-FFF2-40B4-BE49-F238E27FC236}">
                  <a16:creationId xmlns:a16="http://schemas.microsoft.com/office/drawing/2014/main" id="{CE67BB80-72FB-FBEA-265D-15E7749B80BB}"/>
                </a:ext>
              </a:extLst>
            </p:cNvPr>
            <p:cNvSpPr/>
            <p:nvPr/>
          </p:nvSpPr>
          <p:spPr>
            <a:xfrm>
              <a:off x="60275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9" name="Google Shape;11962;p57">
              <a:extLst>
                <a:ext uri="{FF2B5EF4-FFF2-40B4-BE49-F238E27FC236}">
                  <a16:creationId xmlns:a16="http://schemas.microsoft.com/office/drawing/2014/main" id="{18973D82-C562-42F4-32D7-E763B564CF8D}"/>
                </a:ext>
              </a:extLst>
            </p:cNvPr>
            <p:cNvSpPr/>
            <p:nvPr/>
          </p:nvSpPr>
          <p:spPr>
            <a:xfrm>
              <a:off x="60275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0" name="Google Shape;11963;p57">
              <a:extLst>
                <a:ext uri="{FF2B5EF4-FFF2-40B4-BE49-F238E27FC236}">
                  <a16:creationId xmlns:a16="http://schemas.microsoft.com/office/drawing/2014/main" id="{70C98EF8-14A2-9041-A300-07F5724C4A9D}"/>
                </a:ext>
              </a:extLst>
            </p:cNvPr>
            <p:cNvSpPr/>
            <p:nvPr/>
          </p:nvSpPr>
          <p:spPr>
            <a:xfrm>
              <a:off x="60275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1" name="Google Shape;11964;p57">
              <a:extLst>
                <a:ext uri="{FF2B5EF4-FFF2-40B4-BE49-F238E27FC236}">
                  <a16:creationId xmlns:a16="http://schemas.microsoft.com/office/drawing/2014/main" id="{F0679D35-21E3-A52D-3CA7-564CACAAC20A}"/>
                </a:ext>
              </a:extLst>
            </p:cNvPr>
            <p:cNvSpPr/>
            <p:nvPr/>
          </p:nvSpPr>
          <p:spPr>
            <a:xfrm>
              <a:off x="60275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2" name="Google Shape;11965;p57">
              <a:extLst>
                <a:ext uri="{FF2B5EF4-FFF2-40B4-BE49-F238E27FC236}">
                  <a16:creationId xmlns:a16="http://schemas.microsoft.com/office/drawing/2014/main" id="{2C87DF93-0FFE-E88E-7EC8-3C94777CC5C4}"/>
                </a:ext>
              </a:extLst>
            </p:cNvPr>
            <p:cNvSpPr/>
            <p:nvPr/>
          </p:nvSpPr>
          <p:spPr>
            <a:xfrm>
              <a:off x="60275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3" name="Google Shape;11966;p57">
              <a:extLst>
                <a:ext uri="{FF2B5EF4-FFF2-40B4-BE49-F238E27FC236}">
                  <a16:creationId xmlns:a16="http://schemas.microsoft.com/office/drawing/2014/main" id="{27110A9A-F282-6479-E145-F4C4C11118E3}"/>
                </a:ext>
              </a:extLst>
            </p:cNvPr>
            <p:cNvSpPr/>
            <p:nvPr/>
          </p:nvSpPr>
          <p:spPr>
            <a:xfrm>
              <a:off x="60275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4" name="Google Shape;11967;p57">
              <a:extLst>
                <a:ext uri="{FF2B5EF4-FFF2-40B4-BE49-F238E27FC236}">
                  <a16:creationId xmlns:a16="http://schemas.microsoft.com/office/drawing/2014/main" id="{BFCACC8B-9D85-7A73-2090-3EDEB58A16D0}"/>
                </a:ext>
              </a:extLst>
            </p:cNvPr>
            <p:cNvSpPr/>
            <p:nvPr/>
          </p:nvSpPr>
          <p:spPr>
            <a:xfrm>
              <a:off x="61037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5" name="Google Shape;11968;p57">
              <a:extLst>
                <a:ext uri="{FF2B5EF4-FFF2-40B4-BE49-F238E27FC236}">
                  <a16:creationId xmlns:a16="http://schemas.microsoft.com/office/drawing/2014/main" id="{68DA3266-01A2-C92A-16BD-CAE35FA042C0}"/>
                </a:ext>
              </a:extLst>
            </p:cNvPr>
            <p:cNvSpPr/>
            <p:nvPr/>
          </p:nvSpPr>
          <p:spPr>
            <a:xfrm>
              <a:off x="61037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6" name="Google Shape;11969;p57">
              <a:extLst>
                <a:ext uri="{FF2B5EF4-FFF2-40B4-BE49-F238E27FC236}">
                  <a16:creationId xmlns:a16="http://schemas.microsoft.com/office/drawing/2014/main" id="{BE2A6656-3E37-2046-5130-F7B05CC514D4}"/>
                </a:ext>
              </a:extLst>
            </p:cNvPr>
            <p:cNvSpPr/>
            <p:nvPr/>
          </p:nvSpPr>
          <p:spPr>
            <a:xfrm>
              <a:off x="61037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7" name="Google Shape;11970;p57">
              <a:extLst>
                <a:ext uri="{FF2B5EF4-FFF2-40B4-BE49-F238E27FC236}">
                  <a16:creationId xmlns:a16="http://schemas.microsoft.com/office/drawing/2014/main" id="{2D6388B6-951C-93C7-5E04-614D929E2287}"/>
                </a:ext>
              </a:extLst>
            </p:cNvPr>
            <p:cNvSpPr/>
            <p:nvPr/>
          </p:nvSpPr>
          <p:spPr>
            <a:xfrm>
              <a:off x="61037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8" name="Google Shape;11971;p57">
              <a:extLst>
                <a:ext uri="{FF2B5EF4-FFF2-40B4-BE49-F238E27FC236}">
                  <a16:creationId xmlns:a16="http://schemas.microsoft.com/office/drawing/2014/main" id="{F26C8C58-325A-E061-CF1E-4C7227875C6B}"/>
                </a:ext>
              </a:extLst>
            </p:cNvPr>
            <p:cNvSpPr/>
            <p:nvPr/>
          </p:nvSpPr>
          <p:spPr>
            <a:xfrm>
              <a:off x="61037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9" name="Google Shape;11972;p57">
              <a:extLst>
                <a:ext uri="{FF2B5EF4-FFF2-40B4-BE49-F238E27FC236}">
                  <a16:creationId xmlns:a16="http://schemas.microsoft.com/office/drawing/2014/main" id="{BA18B667-3CCF-352D-FA29-8B9AFB26EEAB}"/>
                </a:ext>
              </a:extLst>
            </p:cNvPr>
            <p:cNvSpPr/>
            <p:nvPr/>
          </p:nvSpPr>
          <p:spPr>
            <a:xfrm>
              <a:off x="61037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0" name="Google Shape;11973;p57">
              <a:extLst>
                <a:ext uri="{FF2B5EF4-FFF2-40B4-BE49-F238E27FC236}">
                  <a16:creationId xmlns:a16="http://schemas.microsoft.com/office/drawing/2014/main" id="{6E209915-076F-21E0-7450-AD4D979DA3BA}"/>
                </a:ext>
              </a:extLst>
            </p:cNvPr>
            <p:cNvSpPr/>
            <p:nvPr/>
          </p:nvSpPr>
          <p:spPr>
            <a:xfrm>
              <a:off x="61037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1" name="Google Shape;11974;p57">
              <a:extLst>
                <a:ext uri="{FF2B5EF4-FFF2-40B4-BE49-F238E27FC236}">
                  <a16:creationId xmlns:a16="http://schemas.microsoft.com/office/drawing/2014/main" id="{60B1F258-95B0-65CD-C175-FFBCBBC8EFF0}"/>
                </a:ext>
              </a:extLst>
            </p:cNvPr>
            <p:cNvSpPr/>
            <p:nvPr/>
          </p:nvSpPr>
          <p:spPr>
            <a:xfrm>
              <a:off x="61037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2" name="Google Shape;11975;p57">
              <a:extLst>
                <a:ext uri="{FF2B5EF4-FFF2-40B4-BE49-F238E27FC236}">
                  <a16:creationId xmlns:a16="http://schemas.microsoft.com/office/drawing/2014/main" id="{C7A72C14-AC0D-8D35-254F-FB2B91FEE736}"/>
                </a:ext>
              </a:extLst>
            </p:cNvPr>
            <p:cNvSpPr/>
            <p:nvPr/>
          </p:nvSpPr>
          <p:spPr>
            <a:xfrm>
              <a:off x="6179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3" name="Google Shape;11976;p57">
              <a:extLst>
                <a:ext uri="{FF2B5EF4-FFF2-40B4-BE49-F238E27FC236}">
                  <a16:creationId xmlns:a16="http://schemas.microsoft.com/office/drawing/2014/main" id="{97DDA34E-460F-74F6-1219-1F2EF13FA8AA}"/>
                </a:ext>
              </a:extLst>
            </p:cNvPr>
            <p:cNvSpPr/>
            <p:nvPr/>
          </p:nvSpPr>
          <p:spPr>
            <a:xfrm>
              <a:off x="6179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4" name="Google Shape;11977;p57">
              <a:extLst>
                <a:ext uri="{FF2B5EF4-FFF2-40B4-BE49-F238E27FC236}">
                  <a16:creationId xmlns:a16="http://schemas.microsoft.com/office/drawing/2014/main" id="{8A4ACF05-7F1C-2391-1F44-7891487421F2}"/>
                </a:ext>
              </a:extLst>
            </p:cNvPr>
            <p:cNvSpPr/>
            <p:nvPr/>
          </p:nvSpPr>
          <p:spPr>
            <a:xfrm>
              <a:off x="6179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5" name="Google Shape;11978;p57">
              <a:extLst>
                <a:ext uri="{FF2B5EF4-FFF2-40B4-BE49-F238E27FC236}">
                  <a16:creationId xmlns:a16="http://schemas.microsoft.com/office/drawing/2014/main" id="{E192870B-5439-1F50-969E-186748FB109F}"/>
                </a:ext>
              </a:extLst>
            </p:cNvPr>
            <p:cNvSpPr/>
            <p:nvPr/>
          </p:nvSpPr>
          <p:spPr>
            <a:xfrm>
              <a:off x="62561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6" name="Google Shape;11979;p57">
              <a:extLst>
                <a:ext uri="{FF2B5EF4-FFF2-40B4-BE49-F238E27FC236}">
                  <a16:creationId xmlns:a16="http://schemas.microsoft.com/office/drawing/2014/main" id="{A5550E3A-C400-6E5E-FAC6-AED81BE13DB2}"/>
                </a:ext>
              </a:extLst>
            </p:cNvPr>
            <p:cNvSpPr/>
            <p:nvPr/>
          </p:nvSpPr>
          <p:spPr>
            <a:xfrm>
              <a:off x="62561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7" name="Google Shape;11980;p57">
              <a:extLst>
                <a:ext uri="{FF2B5EF4-FFF2-40B4-BE49-F238E27FC236}">
                  <a16:creationId xmlns:a16="http://schemas.microsoft.com/office/drawing/2014/main" id="{27AB2D51-419B-EC05-EF32-E7C0FAD289BD}"/>
                </a:ext>
              </a:extLst>
            </p:cNvPr>
            <p:cNvSpPr/>
            <p:nvPr/>
          </p:nvSpPr>
          <p:spPr>
            <a:xfrm>
              <a:off x="62561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8" name="Google Shape;11981;p57">
              <a:extLst>
                <a:ext uri="{FF2B5EF4-FFF2-40B4-BE49-F238E27FC236}">
                  <a16:creationId xmlns:a16="http://schemas.microsoft.com/office/drawing/2014/main" id="{160D922C-1716-FE7F-778B-68D594C6D92C}"/>
                </a:ext>
              </a:extLst>
            </p:cNvPr>
            <p:cNvSpPr/>
            <p:nvPr/>
          </p:nvSpPr>
          <p:spPr>
            <a:xfrm>
              <a:off x="62561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9" name="Google Shape;11982;p57">
              <a:extLst>
                <a:ext uri="{FF2B5EF4-FFF2-40B4-BE49-F238E27FC236}">
                  <a16:creationId xmlns:a16="http://schemas.microsoft.com/office/drawing/2014/main" id="{B3B71830-20AC-7A4A-32C2-558A9F97C39A}"/>
                </a:ext>
              </a:extLst>
            </p:cNvPr>
            <p:cNvSpPr/>
            <p:nvPr/>
          </p:nvSpPr>
          <p:spPr>
            <a:xfrm>
              <a:off x="61799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0" name="Google Shape;11983;p57">
              <a:extLst>
                <a:ext uri="{FF2B5EF4-FFF2-40B4-BE49-F238E27FC236}">
                  <a16:creationId xmlns:a16="http://schemas.microsoft.com/office/drawing/2014/main" id="{5DB30075-B81F-E212-6834-E2B7E37A3AA8}"/>
                </a:ext>
              </a:extLst>
            </p:cNvPr>
            <p:cNvSpPr/>
            <p:nvPr/>
          </p:nvSpPr>
          <p:spPr>
            <a:xfrm>
              <a:off x="61799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1" name="Google Shape;11984;p57">
              <a:extLst>
                <a:ext uri="{FF2B5EF4-FFF2-40B4-BE49-F238E27FC236}">
                  <a16:creationId xmlns:a16="http://schemas.microsoft.com/office/drawing/2014/main" id="{B5A17D44-D71B-F8AD-6472-00BFC8997470}"/>
                </a:ext>
              </a:extLst>
            </p:cNvPr>
            <p:cNvSpPr/>
            <p:nvPr/>
          </p:nvSpPr>
          <p:spPr>
            <a:xfrm>
              <a:off x="61799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2" name="Google Shape;11985;p57">
              <a:extLst>
                <a:ext uri="{FF2B5EF4-FFF2-40B4-BE49-F238E27FC236}">
                  <a16:creationId xmlns:a16="http://schemas.microsoft.com/office/drawing/2014/main" id="{89AE8D1D-697D-CB13-5092-1FF2E219F411}"/>
                </a:ext>
              </a:extLst>
            </p:cNvPr>
            <p:cNvSpPr/>
            <p:nvPr/>
          </p:nvSpPr>
          <p:spPr>
            <a:xfrm>
              <a:off x="61799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3" name="Google Shape;11986;p57">
              <a:extLst>
                <a:ext uri="{FF2B5EF4-FFF2-40B4-BE49-F238E27FC236}">
                  <a16:creationId xmlns:a16="http://schemas.microsoft.com/office/drawing/2014/main" id="{8BA16C2F-B8EA-743D-6B73-6693902F87FA}"/>
                </a:ext>
              </a:extLst>
            </p:cNvPr>
            <p:cNvSpPr/>
            <p:nvPr/>
          </p:nvSpPr>
          <p:spPr>
            <a:xfrm>
              <a:off x="61799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4" name="Google Shape;11987;p57">
              <a:extLst>
                <a:ext uri="{FF2B5EF4-FFF2-40B4-BE49-F238E27FC236}">
                  <a16:creationId xmlns:a16="http://schemas.microsoft.com/office/drawing/2014/main" id="{F19F973A-1E62-E7AF-4498-06FF5C00D008}"/>
                </a:ext>
              </a:extLst>
            </p:cNvPr>
            <p:cNvSpPr/>
            <p:nvPr/>
          </p:nvSpPr>
          <p:spPr>
            <a:xfrm>
              <a:off x="61799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5" name="Google Shape;11988;p57">
              <a:extLst>
                <a:ext uri="{FF2B5EF4-FFF2-40B4-BE49-F238E27FC236}">
                  <a16:creationId xmlns:a16="http://schemas.microsoft.com/office/drawing/2014/main" id="{177F8413-4A80-76A1-125D-7304DCF4EDC3}"/>
                </a:ext>
              </a:extLst>
            </p:cNvPr>
            <p:cNvSpPr/>
            <p:nvPr/>
          </p:nvSpPr>
          <p:spPr>
            <a:xfrm>
              <a:off x="61037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6" name="Google Shape;11989;p57">
              <a:extLst>
                <a:ext uri="{FF2B5EF4-FFF2-40B4-BE49-F238E27FC236}">
                  <a16:creationId xmlns:a16="http://schemas.microsoft.com/office/drawing/2014/main" id="{3A09A491-44C0-15F4-5091-98E1F036EF38}"/>
                </a:ext>
              </a:extLst>
            </p:cNvPr>
            <p:cNvSpPr/>
            <p:nvPr/>
          </p:nvSpPr>
          <p:spPr>
            <a:xfrm>
              <a:off x="60275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7" name="Google Shape;11990;p57">
              <a:extLst>
                <a:ext uri="{FF2B5EF4-FFF2-40B4-BE49-F238E27FC236}">
                  <a16:creationId xmlns:a16="http://schemas.microsoft.com/office/drawing/2014/main" id="{734EDD51-B119-E71A-7CC2-836EBCE55F7A}"/>
                </a:ext>
              </a:extLst>
            </p:cNvPr>
            <p:cNvSpPr/>
            <p:nvPr/>
          </p:nvSpPr>
          <p:spPr>
            <a:xfrm>
              <a:off x="60275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8" name="Google Shape;11991;p57">
              <a:extLst>
                <a:ext uri="{FF2B5EF4-FFF2-40B4-BE49-F238E27FC236}">
                  <a16:creationId xmlns:a16="http://schemas.microsoft.com/office/drawing/2014/main" id="{AC25EF50-3143-5E87-210A-6482A22B99C3}"/>
                </a:ext>
              </a:extLst>
            </p:cNvPr>
            <p:cNvSpPr/>
            <p:nvPr/>
          </p:nvSpPr>
          <p:spPr>
            <a:xfrm>
              <a:off x="5951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9" name="Google Shape;11992;p57">
              <a:extLst>
                <a:ext uri="{FF2B5EF4-FFF2-40B4-BE49-F238E27FC236}">
                  <a16:creationId xmlns:a16="http://schemas.microsoft.com/office/drawing/2014/main" id="{F04FC953-AEBB-5375-375C-B7E082501BFF}"/>
                </a:ext>
              </a:extLst>
            </p:cNvPr>
            <p:cNvSpPr/>
            <p:nvPr/>
          </p:nvSpPr>
          <p:spPr>
            <a:xfrm>
              <a:off x="54944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0" name="Google Shape;11993;p57">
              <a:extLst>
                <a:ext uri="{FF2B5EF4-FFF2-40B4-BE49-F238E27FC236}">
                  <a16:creationId xmlns:a16="http://schemas.microsoft.com/office/drawing/2014/main" id="{F9A89BC9-8CB6-5CF9-B244-953E1F81B336}"/>
                </a:ext>
              </a:extLst>
            </p:cNvPr>
            <p:cNvSpPr/>
            <p:nvPr/>
          </p:nvSpPr>
          <p:spPr>
            <a:xfrm>
              <a:off x="54944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1" name="Google Shape;11994;p57">
              <a:extLst>
                <a:ext uri="{FF2B5EF4-FFF2-40B4-BE49-F238E27FC236}">
                  <a16:creationId xmlns:a16="http://schemas.microsoft.com/office/drawing/2014/main" id="{57E72920-CAB2-DCD2-F458-476B4ADB1B09}"/>
                </a:ext>
              </a:extLst>
            </p:cNvPr>
            <p:cNvSpPr/>
            <p:nvPr/>
          </p:nvSpPr>
          <p:spPr>
            <a:xfrm>
              <a:off x="54944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2" name="Google Shape;11995;p57">
              <a:extLst>
                <a:ext uri="{FF2B5EF4-FFF2-40B4-BE49-F238E27FC236}">
                  <a16:creationId xmlns:a16="http://schemas.microsoft.com/office/drawing/2014/main" id="{DCD8AD40-CBEA-4AA9-311A-3E828B2A907F}"/>
                </a:ext>
              </a:extLst>
            </p:cNvPr>
            <p:cNvSpPr/>
            <p:nvPr/>
          </p:nvSpPr>
          <p:spPr>
            <a:xfrm>
              <a:off x="54944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3" name="Google Shape;11996;p57">
              <a:extLst>
                <a:ext uri="{FF2B5EF4-FFF2-40B4-BE49-F238E27FC236}">
                  <a16:creationId xmlns:a16="http://schemas.microsoft.com/office/drawing/2014/main" id="{209CF637-B890-3E3D-9208-EE8AA3608259}"/>
                </a:ext>
              </a:extLst>
            </p:cNvPr>
            <p:cNvSpPr/>
            <p:nvPr/>
          </p:nvSpPr>
          <p:spPr>
            <a:xfrm>
              <a:off x="54944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4" name="Google Shape;11997;p57">
              <a:extLst>
                <a:ext uri="{FF2B5EF4-FFF2-40B4-BE49-F238E27FC236}">
                  <a16:creationId xmlns:a16="http://schemas.microsoft.com/office/drawing/2014/main" id="{4E2E3794-23C3-0F2A-824B-D33B8430AA4C}"/>
                </a:ext>
              </a:extLst>
            </p:cNvPr>
            <p:cNvSpPr/>
            <p:nvPr/>
          </p:nvSpPr>
          <p:spPr>
            <a:xfrm>
              <a:off x="54944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5" name="Google Shape;11998;p57">
              <a:extLst>
                <a:ext uri="{FF2B5EF4-FFF2-40B4-BE49-F238E27FC236}">
                  <a16:creationId xmlns:a16="http://schemas.microsoft.com/office/drawing/2014/main" id="{AB504EBB-4B5C-54AD-0264-467401D69B61}"/>
                </a:ext>
              </a:extLst>
            </p:cNvPr>
            <p:cNvSpPr/>
            <p:nvPr/>
          </p:nvSpPr>
          <p:spPr>
            <a:xfrm>
              <a:off x="54944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6" name="Google Shape;11999;p57">
              <a:extLst>
                <a:ext uri="{FF2B5EF4-FFF2-40B4-BE49-F238E27FC236}">
                  <a16:creationId xmlns:a16="http://schemas.microsoft.com/office/drawing/2014/main" id="{CECE4583-C715-A4A7-1A4C-A0F85E807B23}"/>
                </a:ext>
              </a:extLst>
            </p:cNvPr>
            <p:cNvSpPr/>
            <p:nvPr/>
          </p:nvSpPr>
          <p:spPr>
            <a:xfrm>
              <a:off x="54944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7" name="Google Shape;12000;p57">
              <a:extLst>
                <a:ext uri="{FF2B5EF4-FFF2-40B4-BE49-F238E27FC236}">
                  <a16:creationId xmlns:a16="http://schemas.microsoft.com/office/drawing/2014/main" id="{E453F6CC-60AD-8E2A-BB96-4DE17BFA18FC}"/>
                </a:ext>
              </a:extLst>
            </p:cNvPr>
            <p:cNvSpPr/>
            <p:nvPr/>
          </p:nvSpPr>
          <p:spPr>
            <a:xfrm>
              <a:off x="54944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8" name="Google Shape;12001;p57">
              <a:extLst>
                <a:ext uri="{FF2B5EF4-FFF2-40B4-BE49-F238E27FC236}">
                  <a16:creationId xmlns:a16="http://schemas.microsoft.com/office/drawing/2014/main" id="{BD542216-8450-9D2F-D036-17B966C0B1A8}"/>
                </a:ext>
              </a:extLst>
            </p:cNvPr>
            <p:cNvSpPr/>
            <p:nvPr/>
          </p:nvSpPr>
          <p:spPr>
            <a:xfrm>
              <a:off x="54944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9" name="Google Shape;12002;p57">
              <a:extLst>
                <a:ext uri="{FF2B5EF4-FFF2-40B4-BE49-F238E27FC236}">
                  <a16:creationId xmlns:a16="http://schemas.microsoft.com/office/drawing/2014/main" id="{55BB74D5-6C89-94D2-7AF0-1A0ECDFB2F93}"/>
                </a:ext>
              </a:extLst>
            </p:cNvPr>
            <p:cNvSpPr/>
            <p:nvPr/>
          </p:nvSpPr>
          <p:spPr>
            <a:xfrm>
              <a:off x="54944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0" name="Google Shape;12003;p57">
              <a:extLst>
                <a:ext uri="{FF2B5EF4-FFF2-40B4-BE49-F238E27FC236}">
                  <a16:creationId xmlns:a16="http://schemas.microsoft.com/office/drawing/2014/main" id="{6B9FA887-8761-25AD-BF1A-84A603EE0718}"/>
                </a:ext>
              </a:extLst>
            </p:cNvPr>
            <p:cNvSpPr/>
            <p:nvPr/>
          </p:nvSpPr>
          <p:spPr>
            <a:xfrm>
              <a:off x="54944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1" name="Google Shape;12004;p57">
              <a:extLst>
                <a:ext uri="{FF2B5EF4-FFF2-40B4-BE49-F238E27FC236}">
                  <a16:creationId xmlns:a16="http://schemas.microsoft.com/office/drawing/2014/main" id="{E227936B-6982-7879-0CF9-89A906FA8EF0}"/>
                </a:ext>
              </a:extLst>
            </p:cNvPr>
            <p:cNvSpPr/>
            <p:nvPr/>
          </p:nvSpPr>
          <p:spPr>
            <a:xfrm>
              <a:off x="54944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2" name="Google Shape;12005;p57">
              <a:extLst>
                <a:ext uri="{FF2B5EF4-FFF2-40B4-BE49-F238E27FC236}">
                  <a16:creationId xmlns:a16="http://schemas.microsoft.com/office/drawing/2014/main" id="{37501B9B-91AC-F2BB-1D11-5CD32950DD65}"/>
                </a:ext>
              </a:extLst>
            </p:cNvPr>
            <p:cNvSpPr/>
            <p:nvPr/>
          </p:nvSpPr>
          <p:spPr>
            <a:xfrm>
              <a:off x="54944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3" name="Google Shape;12006;p57">
              <a:extLst>
                <a:ext uri="{FF2B5EF4-FFF2-40B4-BE49-F238E27FC236}">
                  <a16:creationId xmlns:a16="http://schemas.microsoft.com/office/drawing/2014/main" id="{E8F24E6B-79DE-8374-833F-1D60FB481EF9}"/>
                </a:ext>
              </a:extLst>
            </p:cNvPr>
            <p:cNvSpPr/>
            <p:nvPr/>
          </p:nvSpPr>
          <p:spPr>
            <a:xfrm>
              <a:off x="54944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4" name="Google Shape;12007;p57">
              <a:extLst>
                <a:ext uri="{FF2B5EF4-FFF2-40B4-BE49-F238E27FC236}">
                  <a16:creationId xmlns:a16="http://schemas.microsoft.com/office/drawing/2014/main" id="{3F7A95C1-0F55-0FE7-E2F5-78B579C9EA23}"/>
                </a:ext>
              </a:extLst>
            </p:cNvPr>
            <p:cNvSpPr/>
            <p:nvPr/>
          </p:nvSpPr>
          <p:spPr>
            <a:xfrm>
              <a:off x="55706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5" name="Google Shape;12008;p57">
              <a:extLst>
                <a:ext uri="{FF2B5EF4-FFF2-40B4-BE49-F238E27FC236}">
                  <a16:creationId xmlns:a16="http://schemas.microsoft.com/office/drawing/2014/main" id="{6C6BB1DB-D11D-10A2-A030-3726F2E1E939}"/>
                </a:ext>
              </a:extLst>
            </p:cNvPr>
            <p:cNvSpPr/>
            <p:nvPr/>
          </p:nvSpPr>
          <p:spPr>
            <a:xfrm>
              <a:off x="55706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6" name="Google Shape;12009;p57">
              <a:extLst>
                <a:ext uri="{FF2B5EF4-FFF2-40B4-BE49-F238E27FC236}">
                  <a16:creationId xmlns:a16="http://schemas.microsoft.com/office/drawing/2014/main" id="{B585342E-C287-F2AF-AD5D-B3720F908F0B}"/>
                </a:ext>
              </a:extLst>
            </p:cNvPr>
            <p:cNvSpPr/>
            <p:nvPr/>
          </p:nvSpPr>
          <p:spPr>
            <a:xfrm>
              <a:off x="55706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7" name="Google Shape;12010;p57">
              <a:extLst>
                <a:ext uri="{FF2B5EF4-FFF2-40B4-BE49-F238E27FC236}">
                  <a16:creationId xmlns:a16="http://schemas.microsoft.com/office/drawing/2014/main" id="{24398A87-FF65-C84C-9DD5-164AF5F6B955}"/>
                </a:ext>
              </a:extLst>
            </p:cNvPr>
            <p:cNvSpPr/>
            <p:nvPr/>
          </p:nvSpPr>
          <p:spPr>
            <a:xfrm>
              <a:off x="55706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8" name="Google Shape;12011;p57">
              <a:extLst>
                <a:ext uri="{FF2B5EF4-FFF2-40B4-BE49-F238E27FC236}">
                  <a16:creationId xmlns:a16="http://schemas.microsoft.com/office/drawing/2014/main" id="{BD3A4038-72B4-86DF-BDEE-96006DA6CBB5}"/>
                </a:ext>
              </a:extLst>
            </p:cNvPr>
            <p:cNvSpPr/>
            <p:nvPr/>
          </p:nvSpPr>
          <p:spPr>
            <a:xfrm>
              <a:off x="5570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9" name="Google Shape;12012;p57">
              <a:extLst>
                <a:ext uri="{FF2B5EF4-FFF2-40B4-BE49-F238E27FC236}">
                  <a16:creationId xmlns:a16="http://schemas.microsoft.com/office/drawing/2014/main" id="{FCE36469-53F6-6BCD-CEED-9D3BAE16A584}"/>
                </a:ext>
              </a:extLst>
            </p:cNvPr>
            <p:cNvSpPr/>
            <p:nvPr/>
          </p:nvSpPr>
          <p:spPr>
            <a:xfrm>
              <a:off x="5570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0" name="Google Shape;12013;p57">
              <a:extLst>
                <a:ext uri="{FF2B5EF4-FFF2-40B4-BE49-F238E27FC236}">
                  <a16:creationId xmlns:a16="http://schemas.microsoft.com/office/drawing/2014/main" id="{8CE69C7E-D2AA-2F70-F365-80913F1DB29D}"/>
                </a:ext>
              </a:extLst>
            </p:cNvPr>
            <p:cNvSpPr/>
            <p:nvPr/>
          </p:nvSpPr>
          <p:spPr>
            <a:xfrm>
              <a:off x="5570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1" name="Google Shape;12014;p57">
              <a:extLst>
                <a:ext uri="{FF2B5EF4-FFF2-40B4-BE49-F238E27FC236}">
                  <a16:creationId xmlns:a16="http://schemas.microsoft.com/office/drawing/2014/main" id="{405CE36A-C5BE-FA51-F224-BCDACC59AF36}"/>
                </a:ext>
              </a:extLst>
            </p:cNvPr>
            <p:cNvSpPr/>
            <p:nvPr/>
          </p:nvSpPr>
          <p:spPr>
            <a:xfrm>
              <a:off x="5570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2" name="Google Shape;12015;p57">
              <a:extLst>
                <a:ext uri="{FF2B5EF4-FFF2-40B4-BE49-F238E27FC236}">
                  <a16:creationId xmlns:a16="http://schemas.microsoft.com/office/drawing/2014/main" id="{54E7987A-AD0D-0CE5-16CE-421B2D3EB8B9}"/>
                </a:ext>
              </a:extLst>
            </p:cNvPr>
            <p:cNvSpPr/>
            <p:nvPr/>
          </p:nvSpPr>
          <p:spPr>
            <a:xfrm>
              <a:off x="5570625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3" name="Google Shape;12016;p57">
              <a:extLst>
                <a:ext uri="{FF2B5EF4-FFF2-40B4-BE49-F238E27FC236}">
                  <a16:creationId xmlns:a16="http://schemas.microsoft.com/office/drawing/2014/main" id="{4EB0ABCB-03AD-FC59-F892-074681F0872A}"/>
                </a:ext>
              </a:extLst>
            </p:cNvPr>
            <p:cNvSpPr/>
            <p:nvPr/>
          </p:nvSpPr>
          <p:spPr>
            <a:xfrm>
              <a:off x="5570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4" name="Google Shape;12017;p57">
              <a:extLst>
                <a:ext uri="{FF2B5EF4-FFF2-40B4-BE49-F238E27FC236}">
                  <a16:creationId xmlns:a16="http://schemas.microsoft.com/office/drawing/2014/main" id="{13347B1C-489A-5C1A-8486-3F96191BD07A}"/>
                </a:ext>
              </a:extLst>
            </p:cNvPr>
            <p:cNvSpPr/>
            <p:nvPr/>
          </p:nvSpPr>
          <p:spPr>
            <a:xfrm>
              <a:off x="55706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5" name="Google Shape;12018;p57">
              <a:extLst>
                <a:ext uri="{FF2B5EF4-FFF2-40B4-BE49-F238E27FC236}">
                  <a16:creationId xmlns:a16="http://schemas.microsoft.com/office/drawing/2014/main" id="{38A89E4D-56D9-C6EC-91EB-60A68C3A00FD}"/>
                </a:ext>
              </a:extLst>
            </p:cNvPr>
            <p:cNvSpPr/>
            <p:nvPr/>
          </p:nvSpPr>
          <p:spPr>
            <a:xfrm>
              <a:off x="55706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6" name="Google Shape;12019;p57">
              <a:extLst>
                <a:ext uri="{FF2B5EF4-FFF2-40B4-BE49-F238E27FC236}">
                  <a16:creationId xmlns:a16="http://schemas.microsoft.com/office/drawing/2014/main" id="{E10383E1-FC03-9A36-42F2-A926FAAC9D07}"/>
                </a:ext>
              </a:extLst>
            </p:cNvPr>
            <p:cNvSpPr/>
            <p:nvPr/>
          </p:nvSpPr>
          <p:spPr>
            <a:xfrm>
              <a:off x="55706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7" name="Google Shape;12020;p57">
              <a:extLst>
                <a:ext uri="{FF2B5EF4-FFF2-40B4-BE49-F238E27FC236}">
                  <a16:creationId xmlns:a16="http://schemas.microsoft.com/office/drawing/2014/main" id="{39AEE3D9-5905-68A1-2ADE-497E90B31024}"/>
                </a:ext>
              </a:extLst>
            </p:cNvPr>
            <p:cNvSpPr/>
            <p:nvPr/>
          </p:nvSpPr>
          <p:spPr>
            <a:xfrm>
              <a:off x="5570625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8" name="Google Shape;12021;p57">
              <a:extLst>
                <a:ext uri="{FF2B5EF4-FFF2-40B4-BE49-F238E27FC236}">
                  <a16:creationId xmlns:a16="http://schemas.microsoft.com/office/drawing/2014/main" id="{E8EE911E-80D5-08EA-1273-582999CE4C98}"/>
                </a:ext>
              </a:extLst>
            </p:cNvPr>
            <p:cNvSpPr/>
            <p:nvPr/>
          </p:nvSpPr>
          <p:spPr>
            <a:xfrm>
              <a:off x="55706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9" name="Google Shape;12022;p57">
              <a:extLst>
                <a:ext uri="{FF2B5EF4-FFF2-40B4-BE49-F238E27FC236}">
                  <a16:creationId xmlns:a16="http://schemas.microsoft.com/office/drawing/2014/main" id="{24049B4C-B801-EC52-01A2-667053139732}"/>
                </a:ext>
              </a:extLst>
            </p:cNvPr>
            <p:cNvSpPr/>
            <p:nvPr/>
          </p:nvSpPr>
          <p:spPr>
            <a:xfrm>
              <a:off x="55706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0" name="Google Shape;12023;p57">
              <a:extLst>
                <a:ext uri="{FF2B5EF4-FFF2-40B4-BE49-F238E27FC236}">
                  <a16:creationId xmlns:a16="http://schemas.microsoft.com/office/drawing/2014/main" id="{88F3ED8B-D68F-BEF8-A395-6152E06E8906}"/>
                </a:ext>
              </a:extLst>
            </p:cNvPr>
            <p:cNvSpPr/>
            <p:nvPr/>
          </p:nvSpPr>
          <p:spPr>
            <a:xfrm>
              <a:off x="55706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1" name="Google Shape;12024;p57">
              <a:extLst>
                <a:ext uri="{FF2B5EF4-FFF2-40B4-BE49-F238E27FC236}">
                  <a16:creationId xmlns:a16="http://schemas.microsoft.com/office/drawing/2014/main" id="{AB35691A-B555-486B-80C3-20E7FA4326A0}"/>
                </a:ext>
              </a:extLst>
            </p:cNvPr>
            <p:cNvSpPr/>
            <p:nvPr/>
          </p:nvSpPr>
          <p:spPr>
            <a:xfrm>
              <a:off x="55706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2" name="Google Shape;12025;p57">
              <a:extLst>
                <a:ext uri="{FF2B5EF4-FFF2-40B4-BE49-F238E27FC236}">
                  <a16:creationId xmlns:a16="http://schemas.microsoft.com/office/drawing/2014/main" id="{F5EAF092-D7F4-EE9A-382A-D2CCF2419AC5}"/>
                </a:ext>
              </a:extLst>
            </p:cNvPr>
            <p:cNvSpPr/>
            <p:nvPr/>
          </p:nvSpPr>
          <p:spPr>
            <a:xfrm>
              <a:off x="55706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3" name="Google Shape;12026;p57">
              <a:extLst>
                <a:ext uri="{FF2B5EF4-FFF2-40B4-BE49-F238E27FC236}">
                  <a16:creationId xmlns:a16="http://schemas.microsoft.com/office/drawing/2014/main" id="{CBC74D4C-085A-94CB-53DF-E9F81895854A}"/>
                </a:ext>
              </a:extLst>
            </p:cNvPr>
            <p:cNvSpPr/>
            <p:nvPr/>
          </p:nvSpPr>
          <p:spPr>
            <a:xfrm>
              <a:off x="55706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4" name="Google Shape;12027;p57">
              <a:extLst>
                <a:ext uri="{FF2B5EF4-FFF2-40B4-BE49-F238E27FC236}">
                  <a16:creationId xmlns:a16="http://schemas.microsoft.com/office/drawing/2014/main" id="{C5E8046B-71AA-DA57-4487-591AD055C7B4}"/>
                </a:ext>
              </a:extLst>
            </p:cNvPr>
            <p:cNvSpPr/>
            <p:nvPr/>
          </p:nvSpPr>
          <p:spPr>
            <a:xfrm>
              <a:off x="55706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5" name="Google Shape;12028;p57">
              <a:extLst>
                <a:ext uri="{FF2B5EF4-FFF2-40B4-BE49-F238E27FC236}">
                  <a16:creationId xmlns:a16="http://schemas.microsoft.com/office/drawing/2014/main" id="{5A971BF7-9488-F00D-D46E-1D985824C7BA}"/>
                </a:ext>
              </a:extLst>
            </p:cNvPr>
            <p:cNvSpPr/>
            <p:nvPr/>
          </p:nvSpPr>
          <p:spPr>
            <a:xfrm>
              <a:off x="56468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6" name="Google Shape;12029;p57">
              <a:extLst>
                <a:ext uri="{FF2B5EF4-FFF2-40B4-BE49-F238E27FC236}">
                  <a16:creationId xmlns:a16="http://schemas.microsoft.com/office/drawing/2014/main" id="{327A6A60-D6D9-0380-4A1B-84B068D0CA1B}"/>
                </a:ext>
              </a:extLst>
            </p:cNvPr>
            <p:cNvSpPr/>
            <p:nvPr/>
          </p:nvSpPr>
          <p:spPr>
            <a:xfrm>
              <a:off x="56468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7" name="Google Shape;12030;p57">
              <a:extLst>
                <a:ext uri="{FF2B5EF4-FFF2-40B4-BE49-F238E27FC236}">
                  <a16:creationId xmlns:a16="http://schemas.microsoft.com/office/drawing/2014/main" id="{CD6A8F41-D671-51B6-8F0A-DE59659F5B74}"/>
                </a:ext>
              </a:extLst>
            </p:cNvPr>
            <p:cNvSpPr/>
            <p:nvPr/>
          </p:nvSpPr>
          <p:spPr>
            <a:xfrm>
              <a:off x="5646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8" name="Google Shape;12031;p57">
              <a:extLst>
                <a:ext uri="{FF2B5EF4-FFF2-40B4-BE49-F238E27FC236}">
                  <a16:creationId xmlns:a16="http://schemas.microsoft.com/office/drawing/2014/main" id="{A811E122-9EED-CBDB-E507-FB966200CBC7}"/>
                </a:ext>
              </a:extLst>
            </p:cNvPr>
            <p:cNvSpPr/>
            <p:nvPr/>
          </p:nvSpPr>
          <p:spPr>
            <a:xfrm>
              <a:off x="5646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9" name="Google Shape;12032;p57">
              <a:extLst>
                <a:ext uri="{FF2B5EF4-FFF2-40B4-BE49-F238E27FC236}">
                  <a16:creationId xmlns:a16="http://schemas.microsoft.com/office/drawing/2014/main" id="{7234953A-ABB1-368A-2E7E-0068CE36ABA6}"/>
                </a:ext>
              </a:extLst>
            </p:cNvPr>
            <p:cNvSpPr/>
            <p:nvPr/>
          </p:nvSpPr>
          <p:spPr>
            <a:xfrm>
              <a:off x="5646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0" name="Google Shape;12033;p57">
              <a:extLst>
                <a:ext uri="{FF2B5EF4-FFF2-40B4-BE49-F238E27FC236}">
                  <a16:creationId xmlns:a16="http://schemas.microsoft.com/office/drawing/2014/main" id="{2206C75C-67A3-9BFF-5D30-5447E1918B6C}"/>
                </a:ext>
              </a:extLst>
            </p:cNvPr>
            <p:cNvSpPr/>
            <p:nvPr/>
          </p:nvSpPr>
          <p:spPr>
            <a:xfrm>
              <a:off x="5646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1" name="Google Shape;12034;p57">
              <a:extLst>
                <a:ext uri="{FF2B5EF4-FFF2-40B4-BE49-F238E27FC236}">
                  <a16:creationId xmlns:a16="http://schemas.microsoft.com/office/drawing/2014/main" id="{BDEA4ABC-855B-E211-69B0-201303A8E64B}"/>
                </a:ext>
              </a:extLst>
            </p:cNvPr>
            <p:cNvSpPr/>
            <p:nvPr/>
          </p:nvSpPr>
          <p:spPr>
            <a:xfrm>
              <a:off x="5646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2" name="Google Shape;12035;p57">
              <a:extLst>
                <a:ext uri="{FF2B5EF4-FFF2-40B4-BE49-F238E27FC236}">
                  <a16:creationId xmlns:a16="http://schemas.microsoft.com/office/drawing/2014/main" id="{25547C91-D58D-57DE-AEBB-30E23CC3D517}"/>
                </a:ext>
              </a:extLst>
            </p:cNvPr>
            <p:cNvSpPr/>
            <p:nvPr/>
          </p:nvSpPr>
          <p:spPr>
            <a:xfrm>
              <a:off x="5646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3" name="Google Shape;12036;p57">
              <a:extLst>
                <a:ext uri="{FF2B5EF4-FFF2-40B4-BE49-F238E27FC236}">
                  <a16:creationId xmlns:a16="http://schemas.microsoft.com/office/drawing/2014/main" id="{757CCD97-328D-2620-1433-C8B059A99B8C}"/>
                </a:ext>
              </a:extLst>
            </p:cNvPr>
            <p:cNvSpPr/>
            <p:nvPr/>
          </p:nvSpPr>
          <p:spPr>
            <a:xfrm>
              <a:off x="5646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4" name="Google Shape;12037;p57">
              <a:extLst>
                <a:ext uri="{FF2B5EF4-FFF2-40B4-BE49-F238E27FC236}">
                  <a16:creationId xmlns:a16="http://schemas.microsoft.com/office/drawing/2014/main" id="{4E7ABA6F-1886-6582-ABE7-5033DF73E143}"/>
                </a:ext>
              </a:extLst>
            </p:cNvPr>
            <p:cNvSpPr/>
            <p:nvPr/>
          </p:nvSpPr>
          <p:spPr>
            <a:xfrm>
              <a:off x="56468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5" name="Google Shape;12038;p57">
              <a:extLst>
                <a:ext uri="{FF2B5EF4-FFF2-40B4-BE49-F238E27FC236}">
                  <a16:creationId xmlns:a16="http://schemas.microsoft.com/office/drawing/2014/main" id="{1EAE4ABA-D83A-C145-359A-35839688B3E5}"/>
                </a:ext>
              </a:extLst>
            </p:cNvPr>
            <p:cNvSpPr/>
            <p:nvPr/>
          </p:nvSpPr>
          <p:spPr>
            <a:xfrm>
              <a:off x="56468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6" name="Google Shape;12039;p57">
              <a:extLst>
                <a:ext uri="{FF2B5EF4-FFF2-40B4-BE49-F238E27FC236}">
                  <a16:creationId xmlns:a16="http://schemas.microsoft.com/office/drawing/2014/main" id="{EAB5F4EF-7403-6E83-1EAB-9A69CBED37CF}"/>
                </a:ext>
              </a:extLst>
            </p:cNvPr>
            <p:cNvSpPr/>
            <p:nvPr/>
          </p:nvSpPr>
          <p:spPr>
            <a:xfrm>
              <a:off x="56468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7" name="Google Shape;12040;p57">
              <a:extLst>
                <a:ext uri="{FF2B5EF4-FFF2-40B4-BE49-F238E27FC236}">
                  <a16:creationId xmlns:a16="http://schemas.microsoft.com/office/drawing/2014/main" id="{B756EA04-93A9-525D-C423-09A919E07148}"/>
                </a:ext>
              </a:extLst>
            </p:cNvPr>
            <p:cNvSpPr/>
            <p:nvPr/>
          </p:nvSpPr>
          <p:spPr>
            <a:xfrm>
              <a:off x="56468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8" name="Google Shape;12041;p57">
              <a:extLst>
                <a:ext uri="{FF2B5EF4-FFF2-40B4-BE49-F238E27FC236}">
                  <a16:creationId xmlns:a16="http://schemas.microsoft.com/office/drawing/2014/main" id="{ED35F655-E6CD-B572-C35B-7AEC235A025A}"/>
                </a:ext>
              </a:extLst>
            </p:cNvPr>
            <p:cNvSpPr/>
            <p:nvPr/>
          </p:nvSpPr>
          <p:spPr>
            <a:xfrm>
              <a:off x="56468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9" name="Google Shape;12042;p57">
              <a:extLst>
                <a:ext uri="{FF2B5EF4-FFF2-40B4-BE49-F238E27FC236}">
                  <a16:creationId xmlns:a16="http://schemas.microsoft.com/office/drawing/2014/main" id="{B2751B19-AA65-32AF-796F-A896D1C0B4B3}"/>
                </a:ext>
              </a:extLst>
            </p:cNvPr>
            <p:cNvSpPr/>
            <p:nvPr/>
          </p:nvSpPr>
          <p:spPr>
            <a:xfrm>
              <a:off x="56468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0" name="Google Shape;12043;p57">
              <a:extLst>
                <a:ext uri="{FF2B5EF4-FFF2-40B4-BE49-F238E27FC236}">
                  <a16:creationId xmlns:a16="http://schemas.microsoft.com/office/drawing/2014/main" id="{B13808C8-B3E6-38DB-46B2-1BAFF8B10534}"/>
                </a:ext>
              </a:extLst>
            </p:cNvPr>
            <p:cNvSpPr/>
            <p:nvPr/>
          </p:nvSpPr>
          <p:spPr>
            <a:xfrm>
              <a:off x="56468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1" name="Google Shape;12044;p57">
              <a:extLst>
                <a:ext uri="{FF2B5EF4-FFF2-40B4-BE49-F238E27FC236}">
                  <a16:creationId xmlns:a16="http://schemas.microsoft.com/office/drawing/2014/main" id="{428AD5F8-FB27-9F2D-3283-EF1F61F220EB}"/>
                </a:ext>
              </a:extLst>
            </p:cNvPr>
            <p:cNvSpPr/>
            <p:nvPr/>
          </p:nvSpPr>
          <p:spPr>
            <a:xfrm>
              <a:off x="56468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2" name="Google Shape;12045;p57">
              <a:extLst>
                <a:ext uri="{FF2B5EF4-FFF2-40B4-BE49-F238E27FC236}">
                  <a16:creationId xmlns:a16="http://schemas.microsoft.com/office/drawing/2014/main" id="{53B6D0F1-681F-D5CC-1A70-4B94A493AA79}"/>
                </a:ext>
              </a:extLst>
            </p:cNvPr>
            <p:cNvSpPr/>
            <p:nvPr/>
          </p:nvSpPr>
          <p:spPr>
            <a:xfrm>
              <a:off x="57230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3" name="Google Shape;12046;p57">
              <a:extLst>
                <a:ext uri="{FF2B5EF4-FFF2-40B4-BE49-F238E27FC236}">
                  <a16:creationId xmlns:a16="http://schemas.microsoft.com/office/drawing/2014/main" id="{78A9A15A-3C47-212D-6C30-7B944FE15055}"/>
                </a:ext>
              </a:extLst>
            </p:cNvPr>
            <p:cNvSpPr/>
            <p:nvPr/>
          </p:nvSpPr>
          <p:spPr>
            <a:xfrm>
              <a:off x="57230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4" name="Google Shape;12047;p57">
              <a:extLst>
                <a:ext uri="{FF2B5EF4-FFF2-40B4-BE49-F238E27FC236}">
                  <a16:creationId xmlns:a16="http://schemas.microsoft.com/office/drawing/2014/main" id="{76D6828C-9170-55F4-E43E-A4CF5EDB275A}"/>
                </a:ext>
              </a:extLst>
            </p:cNvPr>
            <p:cNvSpPr/>
            <p:nvPr/>
          </p:nvSpPr>
          <p:spPr>
            <a:xfrm>
              <a:off x="57230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5" name="Google Shape;12048;p57">
              <a:extLst>
                <a:ext uri="{FF2B5EF4-FFF2-40B4-BE49-F238E27FC236}">
                  <a16:creationId xmlns:a16="http://schemas.microsoft.com/office/drawing/2014/main" id="{13E0DA98-B090-B3CB-E34A-BCA9DD37852E}"/>
                </a:ext>
              </a:extLst>
            </p:cNvPr>
            <p:cNvSpPr/>
            <p:nvPr/>
          </p:nvSpPr>
          <p:spPr>
            <a:xfrm>
              <a:off x="57230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6" name="Google Shape;12049;p57">
              <a:extLst>
                <a:ext uri="{FF2B5EF4-FFF2-40B4-BE49-F238E27FC236}">
                  <a16:creationId xmlns:a16="http://schemas.microsoft.com/office/drawing/2014/main" id="{3E222A8E-7C93-7212-1B93-A51B8E217747}"/>
                </a:ext>
              </a:extLst>
            </p:cNvPr>
            <p:cNvSpPr/>
            <p:nvPr/>
          </p:nvSpPr>
          <p:spPr>
            <a:xfrm>
              <a:off x="57230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7" name="Google Shape;12050;p57">
              <a:extLst>
                <a:ext uri="{FF2B5EF4-FFF2-40B4-BE49-F238E27FC236}">
                  <a16:creationId xmlns:a16="http://schemas.microsoft.com/office/drawing/2014/main" id="{46A62D71-0116-F7A7-AA7F-E2180CA3AF3D}"/>
                </a:ext>
              </a:extLst>
            </p:cNvPr>
            <p:cNvSpPr/>
            <p:nvPr/>
          </p:nvSpPr>
          <p:spPr>
            <a:xfrm>
              <a:off x="57230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8" name="Google Shape;12051;p57">
              <a:extLst>
                <a:ext uri="{FF2B5EF4-FFF2-40B4-BE49-F238E27FC236}">
                  <a16:creationId xmlns:a16="http://schemas.microsoft.com/office/drawing/2014/main" id="{C8DBC2EA-BD5E-615C-2846-641E9AD45E6B}"/>
                </a:ext>
              </a:extLst>
            </p:cNvPr>
            <p:cNvSpPr/>
            <p:nvPr/>
          </p:nvSpPr>
          <p:spPr>
            <a:xfrm>
              <a:off x="57230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9" name="Google Shape;12052;p57">
              <a:extLst>
                <a:ext uri="{FF2B5EF4-FFF2-40B4-BE49-F238E27FC236}">
                  <a16:creationId xmlns:a16="http://schemas.microsoft.com/office/drawing/2014/main" id="{DCEF4649-993D-7ED5-3CF1-14CE5E8E7DCE}"/>
                </a:ext>
              </a:extLst>
            </p:cNvPr>
            <p:cNvSpPr/>
            <p:nvPr/>
          </p:nvSpPr>
          <p:spPr>
            <a:xfrm>
              <a:off x="57230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0" name="Google Shape;12053;p57">
              <a:extLst>
                <a:ext uri="{FF2B5EF4-FFF2-40B4-BE49-F238E27FC236}">
                  <a16:creationId xmlns:a16="http://schemas.microsoft.com/office/drawing/2014/main" id="{F8CA5BFB-89F9-2428-31AE-15A1B0D6D4AE}"/>
                </a:ext>
              </a:extLst>
            </p:cNvPr>
            <p:cNvSpPr/>
            <p:nvPr/>
          </p:nvSpPr>
          <p:spPr>
            <a:xfrm>
              <a:off x="57230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1" name="Google Shape;12054;p57">
              <a:extLst>
                <a:ext uri="{FF2B5EF4-FFF2-40B4-BE49-F238E27FC236}">
                  <a16:creationId xmlns:a16="http://schemas.microsoft.com/office/drawing/2014/main" id="{75E0C0B2-869E-373B-189F-277EAE71040D}"/>
                </a:ext>
              </a:extLst>
            </p:cNvPr>
            <p:cNvSpPr/>
            <p:nvPr/>
          </p:nvSpPr>
          <p:spPr>
            <a:xfrm>
              <a:off x="57230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2" name="Google Shape;12055;p57">
              <a:extLst>
                <a:ext uri="{FF2B5EF4-FFF2-40B4-BE49-F238E27FC236}">
                  <a16:creationId xmlns:a16="http://schemas.microsoft.com/office/drawing/2014/main" id="{4DF2B969-18BA-036A-5C0D-CA60C31BBDCE}"/>
                </a:ext>
              </a:extLst>
            </p:cNvPr>
            <p:cNvSpPr/>
            <p:nvPr/>
          </p:nvSpPr>
          <p:spPr>
            <a:xfrm>
              <a:off x="57230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3" name="Google Shape;12056;p57">
              <a:extLst>
                <a:ext uri="{FF2B5EF4-FFF2-40B4-BE49-F238E27FC236}">
                  <a16:creationId xmlns:a16="http://schemas.microsoft.com/office/drawing/2014/main" id="{8146C62A-DC6A-0A0D-6728-E3FBBC658742}"/>
                </a:ext>
              </a:extLst>
            </p:cNvPr>
            <p:cNvSpPr/>
            <p:nvPr/>
          </p:nvSpPr>
          <p:spPr>
            <a:xfrm>
              <a:off x="5723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4" name="Google Shape;12057;p57">
              <a:extLst>
                <a:ext uri="{FF2B5EF4-FFF2-40B4-BE49-F238E27FC236}">
                  <a16:creationId xmlns:a16="http://schemas.microsoft.com/office/drawing/2014/main" id="{FB63DC4B-C091-266E-CA78-9A618B364B29}"/>
                </a:ext>
              </a:extLst>
            </p:cNvPr>
            <p:cNvSpPr/>
            <p:nvPr/>
          </p:nvSpPr>
          <p:spPr>
            <a:xfrm>
              <a:off x="57230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5" name="Google Shape;12058;p57">
              <a:extLst>
                <a:ext uri="{FF2B5EF4-FFF2-40B4-BE49-F238E27FC236}">
                  <a16:creationId xmlns:a16="http://schemas.microsoft.com/office/drawing/2014/main" id="{00C47DC5-44DE-91EF-4033-1670F25425A4}"/>
                </a:ext>
              </a:extLst>
            </p:cNvPr>
            <p:cNvSpPr/>
            <p:nvPr/>
          </p:nvSpPr>
          <p:spPr>
            <a:xfrm>
              <a:off x="57228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6" name="Google Shape;12059;p57">
              <a:extLst>
                <a:ext uri="{FF2B5EF4-FFF2-40B4-BE49-F238E27FC236}">
                  <a16:creationId xmlns:a16="http://schemas.microsoft.com/office/drawing/2014/main" id="{A8FCC9ED-CA24-7766-B02D-9AE04A962444}"/>
                </a:ext>
              </a:extLst>
            </p:cNvPr>
            <p:cNvSpPr/>
            <p:nvPr/>
          </p:nvSpPr>
          <p:spPr>
            <a:xfrm>
              <a:off x="57230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7" name="Google Shape;12060;p57">
              <a:extLst>
                <a:ext uri="{FF2B5EF4-FFF2-40B4-BE49-F238E27FC236}">
                  <a16:creationId xmlns:a16="http://schemas.microsoft.com/office/drawing/2014/main" id="{DD9D8060-010B-C96F-A222-A8029DD9F406}"/>
                </a:ext>
              </a:extLst>
            </p:cNvPr>
            <p:cNvSpPr/>
            <p:nvPr/>
          </p:nvSpPr>
          <p:spPr>
            <a:xfrm>
              <a:off x="57228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8" name="Google Shape;12061;p57">
              <a:extLst>
                <a:ext uri="{FF2B5EF4-FFF2-40B4-BE49-F238E27FC236}">
                  <a16:creationId xmlns:a16="http://schemas.microsoft.com/office/drawing/2014/main" id="{8F85AB41-06F1-BEB4-A15D-7DAFDF3B7B1C}"/>
                </a:ext>
              </a:extLst>
            </p:cNvPr>
            <p:cNvSpPr/>
            <p:nvPr/>
          </p:nvSpPr>
          <p:spPr>
            <a:xfrm>
              <a:off x="57992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9" name="Google Shape;12062;p57">
              <a:extLst>
                <a:ext uri="{FF2B5EF4-FFF2-40B4-BE49-F238E27FC236}">
                  <a16:creationId xmlns:a16="http://schemas.microsoft.com/office/drawing/2014/main" id="{FE326120-BC5B-22E0-120B-DF02BFD6025F}"/>
                </a:ext>
              </a:extLst>
            </p:cNvPr>
            <p:cNvSpPr/>
            <p:nvPr/>
          </p:nvSpPr>
          <p:spPr>
            <a:xfrm>
              <a:off x="5799275" y="14952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0" name="Google Shape;12063;p57">
              <a:extLst>
                <a:ext uri="{FF2B5EF4-FFF2-40B4-BE49-F238E27FC236}">
                  <a16:creationId xmlns:a16="http://schemas.microsoft.com/office/drawing/2014/main" id="{1BA4D7EA-22B5-4FC6-AD2F-F3CEB0BD9513}"/>
                </a:ext>
              </a:extLst>
            </p:cNvPr>
            <p:cNvSpPr/>
            <p:nvPr/>
          </p:nvSpPr>
          <p:spPr>
            <a:xfrm>
              <a:off x="5799275" y="15714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1" name="Google Shape;12064;p57">
              <a:extLst>
                <a:ext uri="{FF2B5EF4-FFF2-40B4-BE49-F238E27FC236}">
                  <a16:creationId xmlns:a16="http://schemas.microsoft.com/office/drawing/2014/main" id="{DC2A670B-9FFE-72D8-F441-CB065223B2D4}"/>
                </a:ext>
              </a:extLst>
            </p:cNvPr>
            <p:cNvSpPr/>
            <p:nvPr/>
          </p:nvSpPr>
          <p:spPr>
            <a:xfrm>
              <a:off x="57992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2" name="Google Shape;12065;p57">
              <a:extLst>
                <a:ext uri="{FF2B5EF4-FFF2-40B4-BE49-F238E27FC236}">
                  <a16:creationId xmlns:a16="http://schemas.microsoft.com/office/drawing/2014/main" id="{CC8B0ED1-2953-6478-950C-D70ECA39EC56}"/>
                </a:ext>
              </a:extLst>
            </p:cNvPr>
            <p:cNvSpPr/>
            <p:nvPr/>
          </p:nvSpPr>
          <p:spPr>
            <a:xfrm>
              <a:off x="57992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3" name="Google Shape;12066;p57">
              <a:extLst>
                <a:ext uri="{FF2B5EF4-FFF2-40B4-BE49-F238E27FC236}">
                  <a16:creationId xmlns:a16="http://schemas.microsoft.com/office/drawing/2014/main" id="{3B215BBF-4A53-0D4B-E5A4-12313A733FB8}"/>
                </a:ext>
              </a:extLst>
            </p:cNvPr>
            <p:cNvSpPr/>
            <p:nvPr/>
          </p:nvSpPr>
          <p:spPr>
            <a:xfrm>
              <a:off x="5799275" y="17998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4" name="Google Shape;12067;p57">
              <a:extLst>
                <a:ext uri="{FF2B5EF4-FFF2-40B4-BE49-F238E27FC236}">
                  <a16:creationId xmlns:a16="http://schemas.microsoft.com/office/drawing/2014/main" id="{FE498A1D-8070-98DD-1C83-5932CBADE93F}"/>
                </a:ext>
              </a:extLst>
            </p:cNvPr>
            <p:cNvSpPr/>
            <p:nvPr/>
          </p:nvSpPr>
          <p:spPr>
            <a:xfrm>
              <a:off x="5799275" y="18760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5" name="Google Shape;12068;p57">
              <a:extLst>
                <a:ext uri="{FF2B5EF4-FFF2-40B4-BE49-F238E27FC236}">
                  <a16:creationId xmlns:a16="http://schemas.microsoft.com/office/drawing/2014/main" id="{AFB3F918-620E-5668-5825-4D1FCFEE39DA}"/>
                </a:ext>
              </a:extLst>
            </p:cNvPr>
            <p:cNvSpPr/>
            <p:nvPr/>
          </p:nvSpPr>
          <p:spPr>
            <a:xfrm>
              <a:off x="5799275" y="1952050"/>
              <a:ext cx="62200" cy="53500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6" name="Google Shape;12069;p57">
              <a:extLst>
                <a:ext uri="{FF2B5EF4-FFF2-40B4-BE49-F238E27FC236}">
                  <a16:creationId xmlns:a16="http://schemas.microsoft.com/office/drawing/2014/main" id="{59E3FC70-7B24-68FD-E46B-3785CDC2FD3A}"/>
                </a:ext>
              </a:extLst>
            </p:cNvPr>
            <p:cNvSpPr/>
            <p:nvPr/>
          </p:nvSpPr>
          <p:spPr>
            <a:xfrm>
              <a:off x="57992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7" name="Google Shape;12070;p57">
              <a:extLst>
                <a:ext uri="{FF2B5EF4-FFF2-40B4-BE49-F238E27FC236}">
                  <a16:creationId xmlns:a16="http://schemas.microsoft.com/office/drawing/2014/main" id="{316AA9D5-3BB4-6672-2DB5-11447D04D6A0}"/>
                </a:ext>
              </a:extLst>
            </p:cNvPr>
            <p:cNvSpPr/>
            <p:nvPr/>
          </p:nvSpPr>
          <p:spPr>
            <a:xfrm>
              <a:off x="5875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8" name="Google Shape;12071;p57">
              <a:extLst>
                <a:ext uri="{FF2B5EF4-FFF2-40B4-BE49-F238E27FC236}">
                  <a16:creationId xmlns:a16="http://schemas.microsoft.com/office/drawing/2014/main" id="{33EDBBAB-65AC-2614-7BAA-07939702C54F}"/>
                </a:ext>
              </a:extLst>
            </p:cNvPr>
            <p:cNvSpPr/>
            <p:nvPr/>
          </p:nvSpPr>
          <p:spPr>
            <a:xfrm>
              <a:off x="5875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9" name="Google Shape;12072;p57">
              <a:extLst>
                <a:ext uri="{FF2B5EF4-FFF2-40B4-BE49-F238E27FC236}">
                  <a16:creationId xmlns:a16="http://schemas.microsoft.com/office/drawing/2014/main" id="{541B7BE6-75A9-63DA-CA3B-3B96E7F62856}"/>
                </a:ext>
              </a:extLst>
            </p:cNvPr>
            <p:cNvSpPr/>
            <p:nvPr/>
          </p:nvSpPr>
          <p:spPr>
            <a:xfrm>
              <a:off x="5875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0" name="Google Shape;12073;p57">
              <a:extLst>
                <a:ext uri="{FF2B5EF4-FFF2-40B4-BE49-F238E27FC236}">
                  <a16:creationId xmlns:a16="http://schemas.microsoft.com/office/drawing/2014/main" id="{D34F8A9A-317E-E60C-3F2E-09A3734A1825}"/>
                </a:ext>
              </a:extLst>
            </p:cNvPr>
            <p:cNvSpPr/>
            <p:nvPr/>
          </p:nvSpPr>
          <p:spPr>
            <a:xfrm>
              <a:off x="5875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1" name="Google Shape;12074;p57">
              <a:extLst>
                <a:ext uri="{FF2B5EF4-FFF2-40B4-BE49-F238E27FC236}">
                  <a16:creationId xmlns:a16="http://schemas.microsoft.com/office/drawing/2014/main" id="{82FC334A-8ABF-B0C9-1E4C-E5D901ADD39A}"/>
                </a:ext>
              </a:extLst>
            </p:cNvPr>
            <p:cNvSpPr/>
            <p:nvPr/>
          </p:nvSpPr>
          <p:spPr>
            <a:xfrm>
              <a:off x="58752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2" name="Google Shape;12075;p57">
              <a:extLst>
                <a:ext uri="{FF2B5EF4-FFF2-40B4-BE49-F238E27FC236}">
                  <a16:creationId xmlns:a16="http://schemas.microsoft.com/office/drawing/2014/main" id="{EEE6961A-A0E0-356B-F3B1-A80AE334CD61}"/>
                </a:ext>
              </a:extLst>
            </p:cNvPr>
            <p:cNvSpPr/>
            <p:nvPr/>
          </p:nvSpPr>
          <p:spPr>
            <a:xfrm>
              <a:off x="58752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3" name="Google Shape;12076;p57">
              <a:extLst>
                <a:ext uri="{FF2B5EF4-FFF2-40B4-BE49-F238E27FC236}">
                  <a16:creationId xmlns:a16="http://schemas.microsoft.com/office/drawing/2014/main" id="{E71D3245-5A51-C014-4BFC-FA2A80664CDC}"/>
                </a:ext>
              </a:extLst>
            </p:cNvPr>
            <p:cNvSpPr/>
            <p:nvPr/>
          </p:nvSpPr>
          <p:spPr>
            <a:xfrm>
              <a:off x="587527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4" name="Google Shape;12077;p57">
              <a:extLst>
                <a:ext uri="{FF2B5EF4-FFF2-40B4-BE49-F238E27FC236}">
                  <a16:creationId xmlns:a16="http://schemas.microsoft.com/office/drawing/2014/main" id="{744BA062-225E-C5C8-E36D-736C90FFA11B}"/>
                </a:ext>
              </a:extLst>
            </p:cNvPr>
            <p:cNvSpPr/>
            <p:nvPr/>
          </p:nvSpPr>
          <p:spPr>
            <a:xfrm>
              <a:off x="58752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5" name="Google Shape;12078;p57">
              <a:extLst>
                <a:ext uri="{FF2B5EF4-FFF2-40B4-BE49-F238E27FC236}">
                  <a16:creationId xmlns:a16="http://schemas.microsoft.com/office/drawing/2014/main" id="{5690B642-7B8B-3092-C7F7-461076292A65}"/>
                </a:ext>
              </a:extLst>
            </p:cNvPr>
            <p:cNvSpPr/>
            <p:nvPr/>
          </p:nvSpPr>
          <p:spPr>
            <a:xfrm>
              <a:off x="58752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6" name="Google Shape;12079;p57">
              <a:extLst>
                <a:ext uri="{FF2B5EF4-FFF2-40B4-BE49-F238E27FC236}">
                  <a16:creationId xmlns:a16="http://schemas.microsoft.com/office/drawing/2014/main" id="{53545AF8-0603-B26E-581B-7C17888B4583}"/>
                </a:ext>
              </a:extLst>
            </p:cNvPr>
            <p:cNvSpPr/>
            <p:nvPr/>
          </p:nvSpPr>
          <p:spPr>
            <a:xfrm>
              <a:off x="58752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7" name="Google Shape;12080;p57">
              <a:extLst>
                <a:ext uri="{FF2B5EF4-FFF2-40B4-BE49-F238E27FC236}">
                  <a16:creationId xmlns:a16="http://schemas.microsoft.com/office/drawing/2014/main" id="{B34CD2D4-BA2B-6381-D6A1-C6E60E9839AD}"/>
                </a:ext>
              </a:extLst>
            </p:cNvPr>
            <p:cNvSpPr/>
            <p:nvPr/>
          </p:nvSpPr>
          <p:spPr>
            <a:xfrm>
              <a:off x="57992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8" name="Google Shape;12081;p57">
              <a:extLst>
                <a:ext uri="{FF2B5EF4-FFF2-40B4-BE49-F238E27FC236}">
                  <a16:creationId xmlns:a16="http://schemas.microsoft.com/office/drawing/2014/main" id="{6292BDF7-7E78-347E-7DEB-5E49B1897049}"/>
                </a:ext>
              </a:extLst>
            </p:cNvPr>
            <p:cNvSpPr/>
            <p:nvPr/>
          </p:nvSpPr>
          <p:spPr>
            <a:xfrm>
              <a:off x="5799275" y="21807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9" name="Google Shape;12082;p57">
              <a:extLst>
                <a:ext uri="{FF2B5EF4-FFF2-40B4-BE49-F238E27FC236}">
                  <a16:creationId xmlns:a16="http://schemas.microsoft.com/office/drawing/2014/main" id="{97CEEF01-4ACE-D19E-BF6C-413854F5DCE8}"/>
                </a:ext>
              </a:extLst>
            </p:cNvPr>
            <p:cNvSpPr/>
            <p:nvPr/>
          </p:nvSpPr>
          <p:spPr>
            <a:xfrm>
              <a:off x="5799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0" name="Google Shape;12083;p57">
              <a:extLst>
                <a:ext uri="{FF2B5EF4-FFF2-40B4-BE49-F238E27FC236}">
                  <a16:creationId xmlns:a16="http://schemas.microsoft.com/office/drawing/2014/main" id="{B80AE125-B134-DC8D-B7DF-0D69DD19C827}"/>
                </a:ext>
              </a:extLst>
            </p:cNvPr>
            <p:cNvSpPr/>
            <p:nvPr/>
          </p:nvSpPr>
          <p:spPr>
            <a:xfrm>
              <a:off x="57992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1" name="Google Shape;12084;p57">
              <a:extLst>
                <a:ext uri="{FF2B5EF4-FFF2-40B4-BE49-F238E27FC236}">
                  <a16:creationId xmlns:a16="http://schemas.microsoft.com/office/drawing/2014/main" id="{134E6291-1A3E-2D11-4673-B72FCD41EC69}"/>
                </a:ext>
              </a:extLst>
            </p:cNvPr>
            <p:cNvSpPr/>
            <p:nvPr/>
          </p:nvSpPr>
          <p:spPr>
            <a:xfrm>
              <a:off x="57990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2" name="Google Shape;12085;p57">
              <a:extLst>
                <a:ext uri="{FF2B5EF4-FFF2-40B4-BE49-F238E27FC236}">
                  <a16:creationId xmlns:a16="http://schemas.microsoft.com/office/drawing/2014/main" id="{534AC40C-F0A8-92E3-6BB7-0985B6653A3A}"/>
                </a:ext>
              </a:extLst>
            </p:cNvPr>
            <p:cNvSpPr/>
            <p:nvPr/>
          </p:nvSpPr>
          <p:spPr>
            <a:xfrm>
              <a:off x="57992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3" name="Google Shape;12086;p57">
              <a:extLst>
                <a:ext uri="{FF2B5EF4-FFF2-40B4-BE49-F238E27FC236}">
                  <a16:creationId xmlns:a16="http://schemas.microsoft.com/office/drawing/2014/main" id="{CBBF3597-2329-9322-953F-C5EB51FA69CB}"/>
                </a:ext>
              </a:extLst>
            </p:cNvPr>
            <p:cNvSpPr/>
            <p:nvPr/>
          </p:nvSpPr>
          <p:spPr>
            <a:xfrm>
              <a:off x="57990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4" name="Google Shape;12087;p57">
              <a:extLst>
                <a:ext uri="{FF2B5EF4-FFF2-40B4-BE49-F238E27FC236}">
                  <a16:creationId xmlns:a16="http://schemas.microsoft.com/office/drawing/2014/main" id="{2E18027A-8320-723A-C2D4-F1B2046EF33A}"/>
                </a:ext>
              </a:extLst>
            </p:cNvPr>
            <p:cNvSpPr/>
            <p:nvPr/>
          </p:nvSpPr>
          <p:spPr>
            <a:xfrm>
              <a:off x="5799275" y="24093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5" name="Google Shape;12088;p57">
              <a:extLst>
                <a:ext uri="{FF2B5EF4-FFF2-40B4-BE49-F238E27FC236}">
                  <a16:creationId xmlns:a16="http://schemas.microsoft.com/office/drawing/2014/main" id="{2A30E77A-D00B-7489-C208-60B2D584BFA0}"/>
                </a:ext>
              </a:extLst>
            </p:cNvPr>
            <p:cNvSpPr/>
            <p:nvPr/>
          </p:nvSpPr>
          <p:spPr>
            <a:xfrm>
              <a:off x="57230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6" name="Google Shape;12089;p57">
              <a:extLst>
                <a:ext uri="{FF2B5EF4-FFF2-40B4-BE49-F238E27FC236}">
                  <a16:creationId xmlns:a16="http://schemas.microsoft.com/office/drawing/2014/main" id="{3F9A746F-BE58-5B1E-DECA-CF01889B9610}"/>
                </a:ext>
              </a:extLst>
            </p:cNvPr>
            <p:cNvSpPr/>
            <p:nvPr/>
          </p:nvSpPr>
          <p:spPr>
            <a:xfrm>
              <a:off x="56468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7" name="Google Shape;12090;p57">
              <a:extLst>
                <a:ext uri="{FF2B5EF4-FFF2-40B4-BE49-F238E27FC236}">
                  <a16:creationId xmlns:a16="http://schemas.microsoft.com/office/drawing/2014/main" id="{6C932229-9C73-A43D-096B-319E309CD77C}"/>
                </a:ext>
              </a:extLst>
            </p:cNvPr>
            <p:cNvSpPr/>
            <p:nvPr/>
          </p:nvSpPr>
          <p:spPr>
            <a:xfrm>
              <a:off x="55706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8" name="Google Shape;12091;p57">
              <a:extLst>
                <a:ext uri="{FF2B5EF4-FFF2-40B4-BE49-F238E27FC236}">
                  <a16:creationId xmlns:a16="http://schemas.microsoft.com/office/drawing/2014/main" id="{0315DA16-7B46-532B-C130-0F0B7B33F332}"/>
                </a:ext>
              </a:extLst>
            </p:cNvPr>
            <p:cNvSpPr/>
            <p:nvPr/>
          </p:nvSpPr>
          <p:spPr>
            <a:xfrm>
              <a:off x="54944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9" name="Google Shape;12092;p57">
              <a:extLst>
                <a:ext uri="{FF2B5EF4-FFF2-40B4-BE49-F238E27FC236}">
                  <a16:creationId xmlns:a16="http://schemas.microsoft.com/office/drawing/2014/main" id="{086937B9-8A01-5250-A3D4-DD9AAA2889F5}"/>
                </a:ext>
              </a:extLst>
            </p:cNvPr>
            <p:cNvSpPr/>
            <p:nvPr/>
          </p:nvSpPr>
          <p:spPr>
            <a:xfrm>
              <a:off x="54182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0" name="Google Shape;12093;p57">
              <a:extLst>
                <a:ext uri="{FF2B5EF4-FFF2-40B4-BE49-F238E27FC236}">
                  <a16:creationId xmlns:a16="http://schemas.microsoft.com/office/drawing/2014/main" id="{832E6CB9-9C75-B195-6B8E-C7B360CD79DD}"/>
                </a:ext>
              </a:extLst>
            </p:cNvPr>
            <p:cNvSpPr/>
            <p:nvPr/>
          </p:nvSpPr>
          <p:spPr>
            <a:xfrm>
              <a:off x="53419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1" name="Google Shape;12094;p57">
              <a:extLst>
                <a:ext uri="{FF2B5EF4-FFF2-40B4-BE49-F238E27FC236}">
                  <a16:creationId xmlns:a16="http://schemas.microsoft.com/office/drawing/2014/main" id="{519DBF55-872D-145A-9756-8CE8ACE691FB}"/>
                </a:ext>
              </a:extLst>
            </p:cNvPr>
            <p:cNvSpPr/>
            <p:nvPr/>
          </p:nvSpPr>
          <p:spPr>
            <a:xfrm>
              <a:off x="60275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2" name="Google Shape;12095;p57">
              <a:extLst>
                <a:ext uri="{FF2B5EF4-FFF2-40B4-BE49-F238E27FC236}">
                  <a16:creationId xmlns:a16="http://schemas.microsoft.com/office/drawing/2014/main" id="{C79C1429-A1D8-075C-E9BD-37FCB91AE635}"/>
                </a:ext>
              </a:extLst>
            </p:cNvPr>
            <p:cNvSpPr/>
            <p:nvPr/>
          </p:nvSpPr>
          <p:spPr>
            <a:xfrm>
              <a:off x="60275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3" name="Google Shape;12096;p57">
              <a:extLst>
                <a:ext uri="{FF2B5EF4-FFF2-40B4-BE49-F238E27FC236}">
                  <a16:creationId xmlns:a16="http://schemas.microsoft.com/office/drawing/2014/main" id="{D1B5231B-96F9-8FD1-31F0-ACA518C67CF7}"/>
                </a:ext>
              </a:extLst>
            </p:cNvPr>
            <p:cNvSpPr/>
            <p:nvPr/>
          </p:nvSpPr>
          <p:spPr>
            <a:xfrm>
              <a:off x="610370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4" name="Google Shape;12097;p57">
              <a:extLst>
                <a:ext uri="{FF2B5EF4-FFF2-40B4-BE49-F238E27FC236}">
                  <a16:creationId xmlns:a16="http://schemas.microsoft.com/office/drawing/2014/main" id="{AB366195-4C67-CFF4-62B1-1D19FAEEB890}"/>
                </a:ext>
              </a:extLst>
            </p:cNvPr>
            <p:cNvSpPr/>
            <p:nvPr/>
          </p:nvSpPr>
          <p:spPr>
            <a:xfrm>
              <a:off x="61037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5" name="Google Shape;12098;p57">
              <a:extLst>
                <a:ext uri="{FF2B5EF4-FFF2-40B4-BE49-F238E27FC236}">
                  <a16:creationId xmlns:a16="http://schemas.microsoft.com/office/drawing/2014/main" id="{B913539B-C94F-EECE-62F7-CC3D567EAE55}"/>
                </a:ext>
              </a:extLst>
            </p:cNvPr>
            <p:cNvSpPr/>
            <p:nvPr/>
          </p:nvSpPr>
          <p:spPr>
            <a:xfrm>
              <a:off x="59514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6" name="Google Shape;12099;p57">
              <a:extLst>
                <a:ext uri="{FF2B5EF4-FFF2-40B4-BE49-F238E27FC236}">
                  <a16:creationId xmlns:a16="http://schemas.microsoft.com/office/drawing/2014/main" id="{29F7B5D9-FB19-0367-7B84-14E7323050AD}"/>
                </a:ext>
              </a:extLst>
            </p:cNvPr>
            <p:cNvSpPr/>
            <p:nvPr/>
          </p:nvSpPr>
          <p:spPr>
            <a:xfrm>
              <a:off x="59514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7" name="Google Shape;12100;p57">
              <a:extLst>
                <a:ext uri="{FF2B5EF4-FFF2-40B4-BE49-F238E27FC236}">
                  <a16:creationId xmlns:a16="http://schemas.microsoft.com/office/drawing/2014/main" id="{DB6B68B3-C836-E7B5-B347-58CBF9208FB8}"/>
                </a:ext>
              </a:extLst>
            </p:cNvPr>
            <p:cNvSpPr/>
            <p:nvPr/>
          </p:nvSpPr>
          <p:spPr>
            <a:xfrm>
              <a:off x="587527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8" name="Google Shape;12101;p57">
              <a:extLst>
                <a:ext uri="{FF2B5EF4-FFF2-40B4-BE49-F238E27FC236}">
                  <a16:creationId xmlns:a16="http://schemas.microsoft.com/office/drawing/2014/main" id="{CE9AC384-8A49-CE45-7ED9-2AF50F39E6AC}"/>
                </a:ext>
              </a:extLst>
            </p:cNvPr>
            <p:cNvSpPr/>
            <p:nvPr/>
          </p:nvSpPr>
          <p:spPr>
            <a:xfrm>
              <a:off x="587527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9" name="Google Shape;12102;p57">
              <a:extLst>
                <a:ext uri="{FF2B5EF4-FFF2-40B4-BE49-F238E27FC236}">
                  <a16:creationId xmlns:a16="http://schemas.microsoft.com/office/drawing/2014/main" id="{EA6F72F2-4636-AE5F-ABA8-D78D9ED3AD95}"/>
                </a:ext>
              </a:extLst>
            </p:cNvPr>
            <p:cNvSpPr/>
            <p:nvPr/>
          </p:nvSpPr>
          <p:spPr>
            <a:xfrm>
              <a:off x="58752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0" name="Google Shape;12103;p57">
              <a:extLst>
                <a:ext uri="{FF2B5EF4-FFF2-40B4-BE49-F238E27FC236}">
                  <a16:creationId xmlns:a16="http://schemas.microsoft.com/office/drawing/2014/main" id="{7A0531C2-6E99-B452-D177-104F66F72246}"/>
                </a:ext>
              </a:extLst>
            </p:cNvPr>
            <p:cNvSpPr/>
            <p:nvPr/>
          </p:nvSpPr>
          <p:spPr>
            <a:xfrm>
              <a:off x="5799125" y="3399500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1" name="Google Shape;12104;p57">
              <a:extLst>
                <a:ext uri="{FF2B5EF4-FFF2-40B4-BE49-F238E27FC236}">
                  <a16:creationId xmlns:a16="http://schemas.microsoft.com/office/drawing/2014/main" id="{D21B630D-E0C9-1405-9A4C-8BF1E83BA228}"/>
                </a:ext>
              </a:extLst>
            </p:cNvPr>
            <p:cNvSpPr/>
            <p:nvPr/>
          </p:nvSpPr>
          <p:spPr>
            <a:xfrm>
              <a:off x="57991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2" name="Google Shape;12105;p57">
              <a:extLst>
                <a:ext uri="{FF2B5EF4-FFF2-40B4-BE49-F238E27FC236}">
                  <a16:creationId xmlns:a16="http://schemas.microsoft.com/office/drawing/2014/main" id="{49E32425-B50A-444D-3EBB-54E643EE1B5A}"/>
                </a:ext>
              </a:extLst>
            </p:cNvPr>
            <p:cNvSpPr/>
            <p:nvPr/>
          </p:nvSpPr>
          <p:spPr>
            <a:xfrm>
              <a:off x="602750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3" name="Google Shape;12106;p57">
              <a:extLst>
                <a:ext uri="{FF2B5EF4-FFF2-40B4-BE49-F238E27FC236}">
                  <a16:creationId xmlns:a16="http://schemas.microsoft.com/office/drawing/2014/main" id="{5B70E0F8-8544-289D-3A3C-31257005E895}"/>
                </a:ext>
              </a:extLst>
            </p:cNvPr>
            <p:cNvSpPr/>
            <p:nvPr/>
          </p:nvSpPr>
          <p:spPr>
            <a:xfrm>
              <a:off x="59514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4" name="Google Shape;12107;p57">
              <a:extLst>
                <a:ext uri="{FF2B5EF4-FFF2-40B4-BE49-F238E27FC236}">
                  <a16:creationId xmlns:a16="http://schemas.microsoft.com/office/drawing/2014/main" id="{B41A6E78-85E9-5414-FC3B-848844C18E18}"/>
                </a:ext>
              </a:extLst>
            </p:cNvPr>
            <p:cNvSpPr/>
            <p:nvPr/>
          </p:nvSpPr>
          <p:spPr>
            <a:xfrm>
              <a:off x="58752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5" name="Google Shape;12108;p57">
              <a:extLst>
                <a:ext uri="{FF2B5EF4-FFF2-40B4-BE49-F238E27FC236}">
                  <a16:creationId xmlns:a16="http://schemas.microsoft.com/office/drawing/2014/main" id="{74F2C894-24BA-0ADF-70B1-3077820C65B0}"/>
                </a:ext>
              </a:extLst>
            </p:cNvPr>
            <p:cNvSpPr/>
            <p:nvPr/>
          </p:nvSpPr>
          <p:spPr>
            <a:xfrm>
              <a:off x="5799050" y="3551925"/>
              <a:ext cx="62375" cy="53300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6" name="Google Shape;12109;p57">
              <a:extLst>
                <a:ext uri="{FF2B5EF4-FFF2-40B4-BE49-F238E27FC236}">
                  <a16:creationId xmlns:a16="http://schemas.microsoft.com/office/drawing/2014/main" id="{5E511E64-1077-BACE-6467-34D0F6F0DB15}"/>
                </a:ext>
              </a:extLst>
            </p:cNvPr>
            <p:cNvSpPr/>
            <p:nvPr/>
          </p:nvSpPr>
          <p:spPr>
            <a:xfrm>
              <a:off x="5723050" y="35519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7" name="Google Shape;12110;p57">
              <a:extLst>
                <a:ext uri="{FF2B5EF4-FFF2-40B4-BE49-F238E27FC236}">
                  <a16:creationId xmlns:a16="http://schemas.microsoft.com/office/drawing/2014/main" id="{063025FD-EFB7-7AD0-AE87-FE8C72BAFC18}"/>
                </a:ext>
              </a:extLst>
            </p:cNvPr>
            <p:cNvSpPr/>
            <p:nvPr/>
          </p:nvSpPr>
          <p:spPr>
            <a:xfrm>
              <a:off x="57230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8" name="Google Shape;12111;p57">
              <a:extLst>
                <a:ext uri="{FF2B5EF4-FFF2-40B4-BE49-F238E27FC236}">
                  <a16:creationId xmlns:a16="http://schemas.microsoft.com/office/drawing/2014/main" id="{543837A7-4C83-80B8-6920-923941385DA4}"/>
                </a:ext>
              </a:extLst>
            </p:cNvPr>
            <p:cNvSpPr/>
            <p:nvPr/>
          </p:nvSpPr>
          <p:spPr>
            <a:xfrm>
              <a:off x="56468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9" name="Google Shape;12112;p57">
              <a:extLst>
                <a:ext uri="{FF2B5EF4-FFF2-40B4-BE49-F238E27FC236}">
                  <a16:creationId xmlns:a16="http://schemas.microsoft.com/office/drawing/2014/main" id="{EFD99D65-E6F7-DD4A-160D-23D237C9A0CB}"/>
                </a:ext>
              </a:extLst>
            </p:cNvPr>
            <p:cNvSpPr/>
            <p:nvPr/>
          </p:nvSpPr>
          <p:spPr>
            <a:xfrm>
              <a:off x="5646700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0" name="Google Shape;12113;p57">
              <a:extLst>
                <a:ext uri="{FF2B5EF4-FFF2-40B4-BE49-F238E27FC236}">
                  <a16:creationId xmlns:a16="http://schemas.microsoft.com/office/drawing/2014/main" id="{292DE485-6324-4D6E-164C-B05913928C65}"/>
                </a:ext>
              </a:extLst>
            </p:cNvPr>
            <p:cNvSpPr/>
            <p:nvPr/>
          </p:nvSpPr>
          <p:spPr>
            <a:xfrm>
              <a:off x="5570475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1" name="Google Shape;12114;p57">
              <a:extLst>
                <a:ext uri="{FF2B5EF4-FFF2-40B4-BE49-F238E27FC236}">
                  <a16:creationId xmlns:a16="http://schemas.microsoft.com/office/drawing/2014/main" id="{E78E8891-90E9-1249-6BCF-3A9C8E3C70AE}"/>
                </a:ext>
              </a:extLst>
            </p:cNvPr>
            <p:cNvSpPr/>
            <p:nvPr/>
          </p:nvSpPr>
          <p:spPr>
            <a:xfrm>
              <a:off x="5570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2" name="Google Shape;12115;p57">
              <a:extLst>
                <a:ext uri="{FF2B5EF4-FFF2-40B4-BE49-F238E27FC236}">
                  <a16:creationId xmlns:a16="http://schemas.microsoft.com/office/drawing/2014/main" id="{EAA07F75-26BD-F2F0-BAA2-E363557F6813}"/>
                </a:ext>
              </a:extLst>
            </p:cNvPr>
            <p:cNvSpPr/>
            <p:nvPr/>
          </p:nvSpPr>
          <p:spPr>
            <a:xfrm>
              <a:off x="54942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3" name="Google Shape;12116;p57">
              <a:extLst>
                <a:ext uri="{FF2B5EF4-FFF2-40B4-BE49-F238E27FC236}">
                  <a16:creationId xmlns:a16="http://schemas.microsoft.com/office/drawing/2014/main" id="{29C9268F-E15D-E16C-51D7-D7415D356A7C}"/>
                </a:ext>
              </a:extLst>
            </p:cNvPr>
            <p:cNvSpPr/>
            <p:nvPr/>
          </p:nvSpPr>
          <p:spPr>
            <a:xfrm>
              <a:off x="5494275" y="3247075"/>
              <a:ext cx="62350" cy="53500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4" name="Google Shape;12117;p57">
              <a:extLst>
                <a:ext uri="{FF2B5EF4-FFF2-40B4-BE49-F238E27FC236}">
                  <a16:creationId xmlns:a16="http://schemas.microsoft.com/office/drawing/2014/main" id="{B3803008-CAC3-8929-0818-237293502A38}"/>
                </a:ext>
              </a:extLst>
            </p:cNvPr>
            <p:cNvSpPr/>
            <p:nvPr/>
          </p:nvSpPr>
          <p:spPr>
            <a:xfrm>
              <a:off x="5646700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5" name="Google Shape;12118;p57">
              <a:extLst>
                <a:ext uri="{FF2B5EF4-FFF2-40B4-BE49-F238E27FC236}">
                  <a16:creationId xmlns:a16="http://schemas.microsoft.com/office/drawing/2014/main" id="{412E82CC-B13C-B273-7DD2-7B6017F7980C}"/>
                </a:ext>
              </a:extLst>
            </p:cNvPr>
            <p:cNvSpPr/>
            <p:nvPr/>
          </p:nvSpPr>
          <p:spPr>
            <a:xfrm>
              <a:off x="5570625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6" name="Google Shape;12119;p57">
              <a:extLst>
                <a:ext uri="{FF2B5EF4-FFF2-40B4-BE49-F238E27FC236}">
                  <a16:creationId xmlns:a16="http://schemas.microsoft.com/office/drawing/2014/main" id="{CD2EAACE-BA19-AF10-6E7A-6C75AAADED80}"/>
                </a:ext>
              </a:extLst>
            </p:cNvPr>
            <p:cNvSpPr/>
            <p:nvPr/>
          </p:nvSpPr>
          <p:spPr>
            <a:xfrm>
              <a:off x="54944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7" name="Google Shape;12120;p57">
              <a:extLst>
                <a:ext uri="{FF2B5EF4-FFF2-40B4-BE49-F238E27FC236}">
                  <a16:creationId xmlns:a16="http://schemas.microsoft.com/office/drawing/2014/main" id="{38374D9F-D61E-B2C0-C986-8DE5C77E01A9}"/>
                </a:ext>
              </a:extLst>
            </p:cNvPr>
            <p:cNvSpPr/>
            <p:nvPr/>
          </p:nvSpPr>
          <p:spPr>
            <a:xfrm>
              <a:off x="732252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8" name="Google Shape;12121;p57">
              <a:extLst>
                <a:ext uri="{FF2B5EF4-FFF2-40B4-BE49-F238E27FC236}">
                  <a16:creationId xmlns:a16="http://schemas.microsoft.com/office/drawing/2014/main" id="{D71FCBEE-FD8B-7A94-172E-EA5B7BB264BC}"/>
                </a:ext>
              </a:extLst>
            </p:cNvPr>
            <p:cNvSpPr/>
            <p:nvPr/>
          </p:nvSpPr>
          <p:spPr>
            <a:xfrm>
              <a:off x="7246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9" name="Google Shape;12122;p57">
              <a:extLst>
                <a:ext uri="{FF2B5EF4-FFF2-40B4-BE49-F238E27FC236}">
                  <a16:creationId xmlns:a16="http://schemas.microsoft.com/office/drawing/2014/main" id="{3BD41699-3D71-5E66-4715-AAC9E795DD28}"/>
                </a:ext>
              </a:extLst>
            </p:cNvPr>
            <p:cNvSpPr/>
            <p:nvPr/>
          </p:nvSpPr>
          <p:spPr>
            <a:xfrm>
              <a:off x="7246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0" name="Google Shape;12123;p57">
              <a:extLst>
                <a:ext uri="{FF2B5EF4-FFF2-40B4-BE49-F238E27FC236}">
                  <a16:creationId xmlns:a16="http://schemas.microsoft.com/office/drawing/2014/main" id="{8C8EBB8B-D51D-72AD-35F1-0FAC76D88584}"/>
                </a:ext>
              </a:extLst>
            </p:cNvPr>
            <p:cNvSpPr/>
            <p:nvPr/>
          </p:nvSpPr>
          <p:spPr>
            <a:xfrm>
              <a:off x="71703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1" name="Google Shape;12124;p57">
              <a:extLst>
                <a:ext uri="{FF2B5EF4-FFF2-40B4-BE49-F238E27FC236}">
                  <a16:creationId xmlns:a16="http://schemas.microsoft.com/office/drawing/2014/main" id="{AB383E9F-2443-171F-D5C5-7CB2F8527343}"/>
                </a:ext>
              </a:extLst>
            </p:cNvPr>
            <p:cNvSpPr/>
            <p:nvPr/>
          </p:nvSpPr>
          <p:spPr>
            <a:xfrm>
              <a:off x="71703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2" name="Google Shape;12125;p57">
              <a:extLst>
                <a:ext uri="{FF2B5EF4-FFF2-40B4-BE49-F238E27FC236}">
                  <a16:creationId xmlns:a16="http://schemas.microsoft.com/office/drawing/2014/main" id="{E258B832-14E6-E87A-85C5-A2532F9CCFE9}"/>
                </a:ext>
              </a:extLst>
            </p:cNvPr>
            <p:cNvSpPr/>
            <p:nvPr/>
          </p:nvSpPr>
          <p:spPr>
            <a:xfrm>
              <a:off x="70940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3" name="Google Shape;12126;p57">
              <a:extLst>
                <a:ext uri="{FF2B5EF4-FFF2-40B4-BE49-F238E27FC236}">
                  <a16:creationId xmlns:a16="http://schemas.microsoft.com/office/drawing/2014/main" id="{EDAAF13C-9598-8673-7C85-3828B3552563}"/>
                </a:ext>
              </a:extLst>
            </p:cNvPr>
            <p:cNvSpPr/>
            <p:nvPr/>
          </p:nvSpPr>
          <p:spPr>
            <a:xfrm>
              <a:off x="70940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4" name="Google Shape;12127;p57">
              <a:extLst>
                <a:ext uri="{FF2B5EF4-FFF2-40B4-BE49-F238E27FC236}">
                  <a16:creationId xmlns:a16="http://schemas.microsoft.com/office/drawing/2014/main" id="{9C1F3F80-9A67-6FF7-F5C2-D9730E92AE69}"/>
                </a:ext>
              </a:extLst>
            </p:cNvPr>
            <p:cNvSpPr/>
            <p:nvPr/>
          </p:nvSpPr>
          <p:spPr>
            <a:xfrm>
              <a:off x="70178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5" name="Google Shape;12128;p57">
              <a:extLst>
                <a:ext uri="{FF2B5EF4-FFF2-40B4-BE49-F238E27FC236}">
                  <a16:creationId xmlns:a16="http://schemas.microsoft.com/office/drawing/2014/main" id="{0DA9D74C-D12F-73C0-53DD-B4B5A47B2FFE}"/>
                </a:ext>
              </a:extLst>
            </p:cNvPr>
            <p:cNvSpPr/>
            <p:nvPr/>
          </p:nvSpPr>
          <p:spPr>
            <a:xfrm>
              <a:off x="7017875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6" name="Google Shape;12129;p57">
              <a:extLst>
                <a:ext uri="{FF2B5EF4-FFF2-40B4-BE49-F238E27FC236}">
                  <a16:creationId xmlns:a16="http://schemas.microsoft.com/office/drawing/2014/main" id="{20C4D157-5FEE-DB5A-A444-2DA290A96C81}"/>
                </a:ext>
              </a:extLst>
            </p:cNvPr>
            <p:cNvSpPr/>
            <p:nvPr/>
          </p:nvSpPr>
          <p:spPr>
            <a:xfrm>
              <a:off x="69418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7" name="Google Shape;12130;p57">
              <a:extLst>
                <a:ext uri="{FF2B5EF4-FFF2-40B4-BE49-F238E27FC236}">
                  <a16:creationId xmlns:a16="http://schemas.microsoft.com/office/drawing/2014/main" id="{FE284240-95BA-AD8D-B47A-E7D96D643C20}"/>
                </a:ext>
              </a:extLst>
            </p:cNvPr>
            <p:cNvSpPr/>
            <p:nvPr/>
          </p:nvSpPr>
          <p:spPr>
            <a:xfrm>
              <a:off x="69418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8" name="Google Shape;12131;p57">
              <a:extLst>
                <a:ext uri="{FF2B5EF4-FFF2-40B4-BE49-F238E27FC236}">
                  <a16:creationId xmlns:a16="http://schemas.microsoft.com/office/drawing/2014/main" id="{12250E80-C78D-4C14-BC88-6994BE0307F0}"/>
                </a:ext>
              </a:extLst>
            </p:cNvPr>
            <p:cNvSpPr/>
            <p:nvPr/>
          </p:nvSpPr>
          <p:spPr>
            <a:xfrm>
              <a:off x="69418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9" name="Google Shape;12132;p57">
              <a:extLst>
                <a:ext uri="{FF2B5EF4-FFF2-40B4-BE49-F238E27FC236}">
                  <a16:creationId xmlns:a16="http://schemas.microsoft.com/office/drawing/2014/main" id="{AF3E10B0-D620-556E-4809-CA68DCF23CAD}"/>
                </a:ext>
              </a:extLst>
            </p:cNvPr>
            <p:cNvSpPr/>
            <p:nvPr/>
          </p:nvSpPr>
          <p:spPr>
            <a:xfrm>
              <a:off x="69418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0" name="Google Shape;12133;p57">
              <a:extLst>
                <a:ext uri="{FF2B5EF4-FFF2-40B4-BE49-F238E27FC236}">
                  <a16:creationId xmlns:a16="http://schemas.microsoft.com/office/drawing/2014/main" id="{505917AF-D44E-D665-BA8F-37DD8B53AC6A}"/>
                </a:ext>
              </a:extLst>
            </p:cNvPr>
            <p:cNvSpPr/>
            <p:nvPr/>
          </p:nvSpPr>
          <p:spPr>
            <a:xfrm>
              <a:off x="68656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1" name="Google Shape;12134;p57">
              <a:extLst>
                <a:ext uri="{FF2B5EF4-FFF2-40B4-BE49-F238E27FC236}">
                  <a16:creationId xmlns:a16="http://schemas.microsoft.com/office/drawing/2014/main" id="{CFA50E92-B0EA-C2EA-E650-8B9FAF49A2AA}"/>
                </a:ext>
              </a:extLst>
            </p:cNvPr>
            <p:cNvSpPr/>
            <p:nvPr/>
          </p:nvSpPr>
          <p:spPr>
            <a:xfrm>
              <a:off x="68656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2" name="Google Shape;12135;p57">
              <a:extLst>
                <a:ext uri="{FF2B5EF4-FFF2-40B4-BE49-F238E27FC236}">
                  <a16:creationId xmlns:a16="http://schemas.microsoft.com/office/drawing/2014/main" id="{D05602D6-069F-9C6C-F75D-DD88ED0A3760}"/>
                </a:ext>
              </a:extLst>
            </p:cNvPr>
            <p:cNvSpPr/>
            <p:nvPr/>
          </p:nvSpPr>
          <p:spPr>
            <a:xfrm>
              <a:off x="68656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3" name="Google Shape;12136;p57">
              <a:extLst>
                <a:ext uri="{FF2B5EF4-FFF2-40B4-BE49-F238E27FC236}">
                  <a16:creationId xmlns:a16="http://schemas.microsoft.com/office/drawing/2014/main" id="{33D2AA16-7238-CA60-8DD0-18752A0FE3F3}"/>
                </a:ext>
              </a:extLst>
            </p:cNvPr>
            <p:cNvSpPr/>
            <p:nvPr/>
          </p:nvSpPr>
          <p:spPr>
            <a:xfrm>
              <a:off x="68656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4" name="Google Shape;12137;p57">
              <a:extLst>
                <a:ext uri="{FF2B5EF4-FFF2-40B4-BE49-F238E27FC236}">
                  <a16:creationId xmlns:a16="http://schemas.microsoft.com/office/drawing/2014/main" id="{2973BB58-0B41-21F9-31A6-30D9CE49A6D4}"/>
                </a:ext>
              </a:extLst>
            </p:cNvPr>
            <p:cNvSpPr/>
            <p:nvPr/>
          </p:nvSpPr>
          <p:spPr>
            <a:xfrm>
              <a:off x="67892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5" name="Google Shape;12138;p57">
              <a:extLst>
                <a:ext uri="{FF2B5EF4-FFF2-40B4-BE49-F238E27FC236}">
                  <a16:creationId xmlns:a16="http://schemas.microsoft.com/office/drawing/2014/main" id="{D6D893DC-4E4E-2000-9163-3A38CE44953B}"/>
                </a:ext>
              </a:extLst>
            </p:cNvPr>
            <p:cNvSpPr/>
            <p:nvPr/>
          </p:nvSpPr>
          <p:spPr>
            <a:xfrm>
              <a:off x="67892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6" name="Google Shape;12139;p57">
              <a:extLst>
                <a:ext uri="{FF2B5EF4-FFF2-40B4-BE49-F238E27FC236}">
                  <a16:creationId xmlns:a16="http://schemas.microsoft.com/office/drawing/2014/main" id="{C4960DE7-30C6-BE67-21E9-91CC7D4C3437}"/>
                </a:ext>
              </a:extLst>
            </p:cNvPr>
            <p:cNvSpPr/>
            <p:nvPr/>
          </p:nvSpPr>
          <p:spPr>
            <a:xfrm>
              <a:off x="67892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7" name="Google Shape;12140;p57">
              <a:extLst>
                <a:ext uri="{FF2B5EF4-FFF2-40B4-BE49-F238E27FC236}">
                  <a16:creationId xmlns:a16="http://schemas.microsoft.com/office/drawing/2014/main" id="{93E229FF-C9BB-4CA2-AB15-2E93215FCEE0}"/>
                </a:ext>
              </a:extLst>
            </p:cNvPr>
            <p:cNvSpPr/>
            <p:nvPr/>
          </p:nvSpPr>
          <p:spPr>
            <a:xfrm>
              <a:off x="67892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8" name="Google Shape;12141;p57">
              <a:extLst>
                <a:ext uri="{FF2B5EF4-FFF2-40B4-BE49-F238E27FC236}">
                  <a16:creationId xmlns:a16="http://schemas.microsoft.com/office/drawing/2014/main" id="{0A6AA97B-1C38-163B-FE1B-FE5F4A174DEA}"/>
                </a:ext>
              </a:extLst>
            </p:cNvPr>
            <p:cNvSpPr/>
            <p:nvPr/>
          </p:nvSpPr>
          <p:spPr>
            <a:xfrm>
              <a:off x="67132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9" name="Google Shape;12142;p57">
              <a:extLst>
                <a:ext uri="{FF2B5EF4-FFF2-40B4-BE49-F238E27FC236}">
                  <a16:creationId xmlns:a16="http://schemas.microsoft.com/office/drawing/2014/main" id="{43493238-9416-BBB5-E30C-57261E50097C}"/>
                </a:ext>
              </a:extLst>
            </p:cNvPr>
            <p:cNvSpPr/>
            <p:nvPr/>
          </p:nvSpPr>
          <p:spPr>
            <a:xfrm>
              <a:off x="67132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0" name="Google Shape;12143;p57">
              <a:extLst>
                <a:ext uri="{FF2B5EF4-FFF2-40B4-BE49-F238E27FC236}">
                  <a16:creationId xmlns:a16="http://schemas.microsoft.com/office/drawing/2014/main" id="{01CC9FF4-FC64-1C6C-76DA-7FB804E37C27}"/>
                </a:ext>
              </a:extLst>
            </p:cNvPr>
            <p:cNvSpPr/>
            <p:nvPr/>
          </p:nvSpPr>
          <p:spPr>
            <a:xfrm>
              <a:off x="67132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1" name="Google Shape;12144;p57">
              <a:extLst>
                <a:ext uri="{FF2B5EF4-FFF2-40B4-BE49-F238E27FC236}">
                  <a16:creationId xmlns:a16="http://schemas.microsoft.com/office/drawing/2014/main" id="{173FEBD8-9612-CE0C-E5A1-CEF146AFF1ED}"/>
                </a:ext>
              </a:extLst>
            </p:cNvPr>
            <p:cNvSpPr/>
            <p:nvPr/>
          </p:nvSpPr>
          <p:spPr>
            <a:xfrm>
              <a:off x="67132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2" name="Google Shape;12145;p57">
              <a:extLst>
                <a:ext uri="{FF2B5EF4-FFF2-40B4-BE49-F238E27FC236}">
                  <a16:creationId xmlns:a16="http://schemas.microsoft.com/office/drawing/2014/main" id="{19B76E0D-BD94-B775-449E-370A70B8774D}"/>
                </a:ext>
              </a:extLst>
            </p:cNvPr>
            <p:cNvSpPr/>
            <p:nvPr/>
          </p:nvSpPr>
          <p:spPr>
            <a:xfrm>
              <a:off x="67132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3" name="Google Shape;12146;p57">
              <a:extLst>
                <a:ext uri="{FF2B5EF4-FFF2-40B4-BE49-F238E27FC236}">
                  <a16:creationId xmlns:a16="http://schemas.microsoft.com/office/drawing/2014/main" id="{7892DE80-3134-9385-D613-2DB0E5845CFE}"/>
                </a:ext>
              </a:extLst>
            </p:cNvPr>
            <p:cNvSpPr/>
            <p:nvPr/>
          </p:nvSpPr>
          <p:spPr>
            <a:xfrm>
              <a:off x="6637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4" name="Google Shape;12147;p57">
              <a:extLst>
                <a:ext uri="{FF2B5EF4-FFF2-40B4-BE49-F238E27FC236}">
                  <a16:creationId xmlns:a16="http://schemas.microsoft.com/office/drawing/2014/main" id="{5DF6AA26-7745-4542-AB7E-A3AE1618CC02}"/>
                </a:ext>
              </a:extLst>
            </p:cNvPr>
            <p:cNvSpPr/>
            <p:nvPr/>
          </p:nvSpPr>
          <p:spPr>
            <a:xfrm>
              <a:off x="66370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5" name="Google Shape;12148;p57">
              <a:extLst>
                <a:ext uri="{FF2B5EF4-FFF2-40B4-BE49-F238E27FC236}">
                  <a16:creationId xmlns:a16="http://schemas.microsoft.com/office/drawing/2014/main" id="{CBC3D131-CEB6-76F3-2AA7-E29103903B9F}"/>
                </a:ext>
              </a:extLst>
            </p:cNvPr>
            <p:cNvSpPr/>
            <p:nvPr/>
          </p:nvSpPr>
          <p:spPr>
            <a:xfrm>
              <a:off x="6560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6" name="Google Shape;12149;p57">
              <a:extLst>
                <a:ext uri="{FF2B5EF4-FFF2-40B4-BE49-F238E27FC236}">
                  <a16:creationId xmlns:a16="http://schemas.microsoft.com/office/drawing/2014/main" id="{625482C5-4FB1-79AB-CDE1-40224EAF7A32}"/>
                </a:ext>
              </a:extLst>
            </p:cNvPr>
            <p:cNvSpPr/>
            <p:nvPr/>
          </p:nvSpPr>
          <p:spPr>
            <a:xfrm>
              <a:off x="656080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7" name="Google Shape;12150;p57">
              <a:extLst>
                <a:ext uri="{FF2B5EF4-FFF2-40B4-BE49-F238E27FC236}">
                  <a16:creationId xmlns:a16="http://schemas.microsoft.com/office/drawing/2014/main" id="{0368C1AF-D3A0-0210-0C3C-DDB59C730EDB}"/>
                </a:ext>
              </a:extLst>
            </p:cNvPr>
            <p:cNvSpPr/>
            <p:nvPr/>
          </p:nvSpPr>
          <p:spPr>
            <a:xfrm>
              <a:off x="656080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8" name="Google Shape;12151;p57">
              <a:extLst>
                <a:ext uri="{FF2B5EF4-FFF2-40B4-BE49-F238E27FC236}">
                  <a16:creationId xmlns:a16="http://schemas.microsoft.com/office/drawing/2014/main" id="{4A09F943-7E0F-A16D-20DC-33F00FD03578}"/>
                </a:ext>
              </a:extLst>
            </p:cNvPr>
            <p:cNvSpPr/>
            <p:nvPr/>
          </p:nvSpPr>
          <p:spPr>
            <a:xfrm>
              <a:off x="64845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9" name="Google Shape;12152;p57">
              <a:extLst>
                <a:ext uri="{FF2B5EF4-FFF2-40B4-BE49-F238E27FC236}">
                  <a16:creationId xmlns:a16="http://schemas.microsoft.com/office/drawing/2014/main" id="{90A02CE6-263E-9E69-AE78-42D88A4336F3}"/>
                </a:ext>
              </a:extLst>
            </p:cNvPr>
            <p:cNvSpPr/>
            <p:nvPr/>
          </p:nvSpPr>
          <p:spPr>
            <a:xfrm>
              <a:off x="64845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0" name="Google Shape;12153;p57">
              <a:extLst>
                <a:ext uri="{FF2B5EF4-FFF2-40B4-BE49-F238E27FC236}">
                  <a16:creationId xmlns:a16="http://schemas.microsoft.com/office/drawing/2014/main" id="{15C2753A-23DF-081D-7842-D76D3E803E87}"/>
                </a:ext>
              </a:extLst>
            </p:cNvPr>
            <p:cNvSpPr/>
            <p:nvPr/>
          </p:nvSpPr>
          <p:spPr>
            <a:xfrm>
              <a:off x="64083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1" name="Google Shape;12154;p57">
              <a:extLst>
                <a:ext uri="{FF2B5EF4-FFF2-40B4-BE49-F238E27FC236}">
                  <a16:creationId xmlns:a16="http://schemas.microsoft.com/office/drawing/2014/main" id="{7DA3B1C4-43A5-7DFC-4D3E-97CE14383FC7}"/>
                </a:ext>
              </a:extLst>
            </p:cNvPr>
            <p:cNvSpPr/>
            <p:nvPr/>
          </p:nvSpPr>
          <p:spPr>
            <a:xfrm>
              <a:off x="64083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2" name="Google Shape;12155;p57">
              <a:extLst>
                <a:ext uri="{FF2B5EF4-FFF2-40B4-BE49-F238E27FC236}">
                  <a16:creationId xmlns:a16="http://schemas.microsoft.com/office/drawing/2014/main" id="{D28A43D0-1C07-E4F1-5CE7-A6B324700878}"/>
                </a:ext>
              </a:extLst>
            </p:cNvPr>
            <p:cNvSpPr/>
            <p:nvPr/>
          </p:nvSpPr>
          <p:spPr>
            <a:xfrm>
              <a:off x="64083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3" name="Google Shape;12156;p57">
              <a:extLst>
                <a:ext uri="{FF2B5EF4-FFF2-40B4-BE49-F238E27FC236}">
                  <a16:creationId xmlns:a16="http://schemas.microsoft.com/office/drawing/2014/main" id="{D8D41028-BCA8-54B7-5CF1-A8E8B9005220}"/>
                </a:ext>
              </a:extLst>
            </p:cNvPr>
            <p:cNvSpPr/>
            <p:nvPr/>
          </p:nvSpPr>
          <p:spPr>
            <a:xfrm>
              <a:off x="64083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4" name="Google Shape;12157;p57">
              <a:extLst>
                <a:ext uri="{FF2B5EF4-FFF2-40B4-BE49-F238E27FC236}">
                  <a16:creationId xmlns:a16="http://schemas.microsoft.com/office/drawing/2014/main" id="{E036D118-A636-7C82-BBAE-E6CD135E1779}"/>
                </a:ext>
              </a:extLst>
            </p:cNvPr>
            <p:cNvSpPr/>
            <p:nvPr/>
          </p:nvSpPr>
          <p:spPr>
            <a:xfrm>
              <a:off x="64083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5" name="Google Shape;12158;p57">
              <a:extLst>
                <a:ext uri="{FF2B5EF4-FFF2-40B4-BE49-F238E27FC236}">
                  <a16:creationId xmlns:a16="http://schemas.microsoft.com/office/drawing/2014/main" id="{8CB9AE8C-F38B-AFF3-A68A-42ADE41D3C86}"/>
                </a:ext>
              </a:extLst>
            </p:cNvPr>
            <p:cNvSpPr/>
            <p:nvPr/>
          </p:nvSpPr>
          <p:spPr>
            <a:xfrm>
              <a:off x="64083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6" name="Google Shape;12159;p57">
              <a:extLst>
                <a:ext uri="{FF2B5EF4-FFF2-40B4-BE49-F238E27FC236}">
                  <a16:creationId xmlns:a16="http://schemas.microsoft.com/office/drawing/2014/main" id="{410A2D0F-3410-051E-B91B-833A93EE6A6C}"/>
                </a:ext>
              </a:extLst>
            </p:cNvPr>
            <p:cNvSpPr/>
            <p:nvPr/>
          </p:nvSpPr>
          <p:spPr>
            <a:xfrm>
              <a:off x="64083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7" name="Google Shape;12160;p57">
              <a:extLst>
                <a:ext uri="{FF2B5EF4-FFF2-40B4-BE49-F238E27FC236}">
                  <a16:creationId xmlns:a16="http://schemas.microsoft.com/office/drawing/2014/main" id="{92E5C493-E9BB-764B-7436-AA11368F563B}"/>
                </a:ext>
              </a:extLst>
            </p:cNvPr>
            <p:cNvSpPr/>
            <p:nvPr/>
          </p:nvSpPr>
          <p:spPr>
            <a:xfrm>
              <a:off x="63323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8" name="Google Shape;12161;p57">
              <a:extLst>
                <a:ext uri="{FF2B5EF4-FFF2-40B4-BE49-F238E27FC236}">
                  <a16:creationId xmlns:a16="http://schemas.microsoft.com/office/drawing/2014/main" id="{C1763B29-0DBA-D107-0D75-5F6A76488F13}"/>
                </a:ext>
              </a:extLst>
            </p:cNvPr>
            <p:cNvSpPr/>
            <p:nvPr/>
          </p:nvSpPr>
          <p:spPr>
            <a:xfrm>
              <a:off x="63323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9" name="Google Shape;12162;p57">
              <a:extLst>
                <a:ext uri="{FF2B5EF4-FFF2-40B4-BE49-F238E27FC236}">
                  <a16:creationId xmlns:a16="http://schemas.microsoft.com/office/drawing/2014/main" id="{F2ABA3BF-FA67-32BB-8584-C03AAE3B355C}"/>
                </a:ext>
              </a:extLst>
            </p:cNvPr>
            <p:cNvSpPr/>
            <p:nvPr/>
          </p:nvSpPr>
          <p:spPr>
            <a:xfrm>
              <a:off x="63323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0" name="Google Shape;12163;p57">
              <a:extLst>
                <a:ext uri="{FF2B5EF4-FFF2-40B4-BE49-F238E27FC236}">
                  <a16:creationId xmlns:a16="http://schemas.microsoft.com/office/drawing/2014/main" id="{A251A22F-F3F0-2BA6-3EAF-EE3937BF3152}"/>
                </a:ext>
              </a:extLst>
            </p:cNvPr>
            <p:cNvSpPr/>
            <p:nvPr/>
          </p:nvSpPr>
          <p:spPr>
            <a:xfrm>
              <a:off x="63323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1" name="Google Shape;12164;p57">
              <a:extLst>
                <a:ext uri="{FF2B5EF4-FFF2-40B4-BE49-F238E27FC236}">
                  <a16:creationId xmlns:a16="http://schemas.microsoft.com/office/drawing/2014/main" id="{C6F3D8B7-7406-1176-4F59-F6B65D77828C}"/>
                </a:ext>
              </a:extLst>
            </p:cNvPr>
            <p:cNvSpPr/>
            <p:nvPr/>
          </p:nvSpPr>
          <p:spPr>
            <a:xfrm>
              <a:off x="63323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2" name="Google Shape;12165;p57">
              <a:extLst>
                <a:ext uri="{FF2B5EF4-FFF2-40B4-BE49-F238E27FC236}">
                  <a16:creationId xmlns:a16="http://schemas.microsoft.com/office/drawing/2014/main" id="{D76DE2C1-3D83-4B35-0D55-325A2E2DFB65}"/>
                </a:ext>
              </a:extLst>
            </p:cNvPr>
            <p:cNvSpPr/>
            <p:nvPr/>
          </p:nvSpPr>
          <p:spPr>
            <a:xfrm>
              <a:off x="63323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3" name="Google Shape;12166;p57">
              <a:extLst>
                <a:ext uri="{FF2B5EF4-FFF2-40B4-BE49-F238E27FC236}">
                  <a16:creationId xmlns:a16="http://schemas.microsoft.com/office/drawing/2014/main" id="{9D3F464E-FCF2-EC6B-6466-7E8B8FD285E5}"/>
                </a:ext>
              </a:extLst>
            </p:cNvPr>
            <p:cNvSpPr/>
            <p:nvPr/>
          </p:nvSpPr>
          <p:spPr>
            <a:xfrm>
              <a:off x="63323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4" name="Google Shape;12167;p57">
              <a:extLst>
                <a:ext uri="{FF2B5EF4-FFF2-40B4-BE49-F238E27FC236}">
                  <a16:creationId xmlns:a16="http://schemas.microsoft.com/office/drawing/2014/main" id="{A3F9568C-F54B-4A7E-1723-F8BA0C17900A}"/>
                </a:ext>
              </a:extLst>
            </p:cNvPr>
            <p:cNvSpPr/>
            <p:nvPr/>
          </p:nvSpPr>
          <p:spPr>
            <a:xfrm>
              <a:off x="62561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5" name="Google Shape;12168;p57">
              <a:extLst>
                <a:ext uri="{FF2B5EF4-FFF2-40B4-BE49-F238E27FC236}">
                  <a16:creationId xmlns:a16="http://schemas.microsoft.com/office/drawing/2014/main" id="{C8C94102-95E5-B927-7D52-0325F1F930F4}"/>
                </a:ext>
              </a:extLst>
            </p:cNvPr>
            <p:cNvSpPr/>
            <p:nvPr/>
          </p:nvSpPr>
          <p:spPr>
            <a:xfrm>
              <a:off x="62561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6" name="Google Shape;12169;p57">
              <a:extLst>
                <a:ext uri="{FF2B5EF4-FFF2-40B4-BE49-F238E27FC236}">
                  <a16:creationId xmlns:a16="http://schemas.microsoft.com/office/drawing/2014/main" id="{BA174EC6-0FB2-DFEE-F695-77FE8AC1260A}"/>
                </a:ext>
              </a:extLst>
            </p:cNvPr>
            <p:cNvSpPr/>
            <p:nvPr/>
          </p:nvSpPr>
          <p:spPr>
            <a:xfrm>
              <a:off x="62561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7" name="Google Shape;12170;p57">
              <a:extLst>
                <a:ext uri="{FF2B5EF4-FFF2-40B4-BE49-F238E27FC236}">
                  <a16:creationId xmlns:a16="http://schemas.microsoft.com/office/drawing/2014/main" id="{E46B0255-2E17-ED01-047C-53C11D7EB6A5}"/>
                </a:ext>
              </a:extLst>
            </p:cNvPr>
            <p:cNvSpPr/>
            <p:nvPr/>
          </p:nvSpPr>
          <p:spPr>
            <a:xfrm>
              <a:off x="62561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8" name="Google Shape;12171;p57">
              <a:extLst>
                <a:ext uri="{FF2B5EF4-FFF2-40B4-BE49-F238E27FC236}">
                  <a16:creationId xmlns:a16="http://schemas.microsoft.com/office/drawing/2014/main" id="{688453CD-4992-6468-E3AB-E6F2202AC1DE}"/>
                </a:ext>
              </a:extLst>
            </p:cNvPr>
            <p:cNvSpPr/>
            <p:nvPr/>
          </p:nvSpPr>
          <p:spPr>
            <a:xfrm>
              <a:off x="62561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9" name="Google Shape;12172;p57">
              <a:extLst>
                <a:ext uri="{FF2B5EF4-FFF2-40B4-BE49-F238E27FC236}">
                  <a16:creationId xmlns:a16="http://schemas.microsoft.com/office/drawing/2014/main" id="{B8AD6FD1-3A85-0E39-E4B8-D32AF3E48848}"/>
                </a:ext>
              </a:extLst>
            </p:cNvPr>
            <p:cNvSpPr/>
            <p:nvPr/>
          </p:nvSpPr>
          <p:spPr>
            <a:xfrm>
              <a:off x="62561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0" name="Google Shape;12173;p57">
              <a:extLst>
                <a:ext uri="{FF2B5EF4-FFF2-40B4-BE49-F238E27FC236}">
                  <a16:creationId xmlns:a16="http://schemas.microsoft.com/office/drawing/2014/main" id="{8460D2D9-15C1-068C-B81C-C2BD76D6D86D}"/>
                </a:ext>
              </a:extLst>
            </p:cNvPr>
            <p:cNvSpPr/>
            <p:nvPr/>
          </p:nvSpPr>
          <p:spPr>
            <a:xfrm>
              <a:off x="62561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1" name="Google Shape;12174;p57">
              <a:extLst>
                <a:ext uri="{FF2B5EF4-FFF2-40B4-BE49-F238E27FC236}">
                  <a16:creationId xmlns:a16="http://schemas.microsoft.com/office/drawing/2014/main" id="{1968BF8D-D5E3-32FA-DFE2-A122AF535B52}"/>
                </a:ext>
              </a:extLst>
            </p:cNvPr>
            <p:cNvSpPr/>
            <p:nvPr/>
          </p:nvSpPr>
          <p:spPr>
            <a:xfrm>
              <a:off x="62561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2" name="Google Shape;12175;p57">
              <a:extLst>
                <a:ext uri="{FF2B5EF4-FFF2-40B4-BE49-F238E27FC236}">
                  <a16:creationId xmlns:a16="http://schemas.microsoft.com/office/drawing/2014/main" id="{AC2E23F1-53A8-6F73-A294-9705767A6350}"/>
                </a:ext>
              </a:extLst>
            </p:cNvPr>
            <p:cNvSpPr/>
            <p:nvPr/>
          </p:nvSpPr>
          <p:spPr>
            <a:xfrm>
              <a:off x="61799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3" name="Google Shape;12176;p57">
              <a:extLst>
                <a:ext uri="{FF2B5EF4-FFF2-40B4-BE49-F238E27FC236}">
                  <a16:creationId xmlns:a16="http://schemas.microsoft.com/office/drawing/2014/main" id="{B428AF4E-DA91-3652-D4FE-07FD22BDA195}"/>
                </a:ext>
              </a:extLst>
            </p:cNvPr>
            <p:cNvSpPr/>
            <p:nvPr/>
          </p:nvSpPr>
          <p:spPr>
            <a:xfrm>
              <a:off x="61799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4" name="Google Shape;12177;p57">
              <a:extLst>
                <a:ext uri="{FF2B5EF4-FFF2-40B4-BE49-F238E27FC236}">
                  <a16:creationId xmlns:a16="http://schemas.microsoft.com/office/drawing/2014/main" id="{700EDAF2-3A4E-FADF-1987-56DA2616C7CD}"/>
                </a:ext>
              </a:extLst>
            </p:cNvPr>
            <p:cNvSpPr/>
            <p:nvPr/>
          </p:nvSpPr>
          <p:spPr>
            <a:xfrm>
              <a:off x="61799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5" name="Google Shape;12178;p57">
              <a:extLst>
                <a:ext uri="{FF2B5EF4-FFF2-40B4-BE49-F238E27FC236}">
                  <a16:creationId xmlns:a16="http://schemas.microsoft.com/office/drawing/2014/main" id="{85EEF8D4-CA8A-6BCF-4FD9-CFBF71CF5DD7}"/>
                </a:ext>
              </a:extLst>
            </p:cNvPr>
            <p:cNvSpPr/>
            <p:nvPr/>
          </p:nvSpPr>
          <p:spPr>
            <a:xfrm>
              <a:off x="6179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6" name="Google Shape;12179;p57">
              <a:extLst>
                <a:ext uri="{FF2B5EF4-FFF2-40B4-BE49-F238E27FC236}">
                  <a16:creationId xmlns:a16="http://schemas.microsoft.com/office/drawing/2014/main" id="{3FC8BAB8-5A49-C8DD-B0E9-EBF8912D940D}"/>
                </a:ext>
              </a:extLst>
            </p:cNvPr>
            <p:cNvSpPr/>
            <p:nvPr/>
          </p:nvSpPr>
          <p:spPr>
            <a:xfrm>
              <a:off x="61037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7" name="Google Shape;12180;p57">
              <a:extLst>
                <a:ext uri="{FF2B5EF4-FFF2-40B4-BE49-F238E27FC236}">
                  <a16:creationId xmlns:a16="http://schemas.microsoft.com/office/drawing/2014/main" id="{F160E669-DD3B-94AD-4898-5538FD980BA5}"/>
                </a:ext>
              </a:extLst>
            </p:cNvPr>
            <p:cNvSpPr/>
            <p:nvPr/>
          </p:nvSpPr>
          <p:spPr>
            <a:xfrm>
              <a:off x="61037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8" name="Google Shape;12181;p57">
              <a:extLst>
                <a:ext uri="{FF2B5EF4-FFF2-40B4-BE49-F238E27FC236}">
                  <a16:creationId xmlns:a16="http://schemas.microsoft.com/office/drawing/2014/main" id="{40845951-415B-5A0F-E70E-8D96E78738AE}"/>
                </a:ext>
              </a:extLst>
            </p:cNvPr>
            <p:cNvSpPr/>
            <p:nvPr/>
          </p:nvSpPr>
          <p:spPr>
            <a:xfrm>
              <a:off x="61037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9" name="Google Shape;12182;p57">
              <a:extLst>
                <a:ext uri="{FF2B5EF4-FFF2-40B4-BE49-F238E27FC236}">
                  <a16:creationId xmlns:a16="http://schemas.microsoft.com/office/drawing/2014/main" id="{5535AF2F-95A8-B0B4-6977-97831B997953}"/>
                </a:ext>
              </a:extLst>
            </p:cNvPr>
            <p:cNvSpPr/>
            <p:nvPr/>
          </p:nvSpPr>
          <p:spPr>
            <a:xfrm>
              <a:off x="61037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0" name="Google Shape;12183;p57">
              <a:extLst>
                <a:ext uri="{FF2B5EF4-FFF2-40B4-BE49-F238E27FC236}">
                  <a16:creationId xmlns:a16="http://schemas.microsoft.com/office/drawing/2014/main" id="{54BF4B73-0581-D108-0629-15BE8DB049AD}"/>
                </a:ext>
              </a:extLst>
            </p:cNvPr>
            <p:cNvSpPr/>
            <p:nvPr/>
          </p:nvSpPr>
          <p:spPr>
            <a:xfrm>
              <a:off x="61037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1" name="Google Shape;12184;p57">
              <a:extLst>
                <a:ext uri="{FF2B5EF4-FFF2-40B4-BE49-F238E27FC236}">
                  <a16:creationId xmlns:a16="http://schemas.microsoft.com/office/drawing/2014/main" id="{BB3FFD6C-85DD-8DEC-090A-062925999325}"/>
                </a:ext>
              </a:extLst>
            </p:cNvPr>
            <p:cNvSpPr/>
            <p:nvPr/>
          </p:nvSpPr>
          <p:spPr>
            <a:xfrm>
              <a:off x="60275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2" name="Google Shape;12185;p57">
              <a:extLst>
                <a:ext uri="{FF2B5EF4-FFF2-40B4-BE49-F238E27FC236}">
                  <a16:creationId xmlns:a16="http://schemas.microsoft.com/office/drawing/2014/main" id="{D199D3DD-56CE-B31E-FB71-F5B2CE9643E9}"/>
                </a:ext>
              </a:extLst>
            </p:cNvPr>
            <p:cNvSpPr/>
            <p:nvPr/>
          </p:nvSpPr>
          <p:spPr>
            <a:xfrm>
              <a:off x="60275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3" name="Google Shape;12186;p57">
              <a:extLst>
                <a:ext uri="{FF2B5EF4-FFF2-40B4-BE49-F238E27FC236}">
                  <a16:creationId xmlns:a16="http://schemas.microsoft.com/office/drawing/2014/main" id="{CCFDB36B-2F76-302B-21D7-C42283A7CCE5}"/>
                </a:ext>
              </a:extLst>
            </p:cNvPr>
            <p:cNvSpPr/>
            <p:nvPr/>
          </p:nvSpPr>
          <p:spPr>
            <a:xfrm>
              <a:off x="5951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4" name="Google Shape;12187;p57">
              <a:extLst>
                <a:ext uri="{FF2B5EF4-FFF2-40B4-BE49-F238E27FC236}">
                  <a16:creationId xmlns:a16="http://schemas.microsoft.com/office/drawing/2014/main" id="{55E4C261-B4D8-B96E-C819-E0D02C2411C7}"/>
                </a:ext>
              </a:extLst>
            </p:cNvPr>
            <p:cNvSpPr/>
            <p:nvPr/>
          </p:nvSpPr>
          <p:spPr>
            <a:xfrm>
              <a:off x="5951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5" name="Google Shape;12188;p57">
              <a:extLst>
                <a:ext uri="{FF2B5EF4-FFF2-40B4-BE49-F238E27FC236}">
                  <a16:creationId xmlns:a16="http://schemas.microsoft.com/office/drawing/2014/main" id="{D78B5129-0BC5-FAC4-8663-8E0DF5419E41}"/>
                </a:ext>
              </a:extLst>
            </p:cNvPr>
            <p:cNvSpPr/>
            <p:nvPr/>
          </p:nvSpPr>
          <p:spPr>
            <a:xfrm>
              <a:off x="5951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6" name="Google Shape;12189;p57">
              <a:extLst>
                <a:ext uri="{FF2B5EF4-FFF2-40B4-BE49-F238E27FC236}">
                  <a16:creationId xmlns:a16="http://schemas.microsoft.com/office/drawing/2014/main" id="{EC47E8A2-1A37-B47A-C820-F4558AAD6006}"/>
                </a:ext>
              </a:extLst>
            </p:cNvPr>
            <p:cNvSpPr/>
            <p:nvPr/>
          </p:nvSpPr>
          <p:spPr>
            <a:xfrm>
              <a:off x="5951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7" name="Google Shape;12190;p57">
              <a:extLst>
                <a:ext uri="{FF2B5EF4-FFF2-40B4-BE49-F238E27FC236}">
                  <a16:creationId xmlns:a16="http://schemas.microsoft.com/office/drawing/2014/main" id="{3763994D-0614-C967-1953-40FA7FAE890C}"/>
                </a:ext>
              </a:extLst>
            </p:cNvPr>
            <p:cNvSpPr/>
            <p:nvPr/>
          </p:nvSpPr>
          <p:spPr>
            <a:xfrm>
              <a:off x="59514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8" name="Google Shape;12191;p57">
              <a:extLst>
                <a:ext uri="{FF2B5EF4-FFF2-40B4-BE49-F238E27FC236}">
                  <a16:creationId xmlns:a16="http://schemas.microsoft.com/office/drawing/2014/main" id="{BD69C3EB-458C-F951-577D-7987B4F18F68}"/>
                </a:ext>
              </a:extLst>
            </p:cNvPr>
            <p:cNvSpPr/>
            <p:nvPr/>
          </p:nvSpPr>
          <p:spPr>
            <a:xfrm>
              <a:off x="58752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9" name="Google Shape;12192;p57">
              <a:extLst>
                <a:ext uri="{FF2B5EF4-FFF2-40B4-BE49-F238E27FC236}">
                  <a16:creationId xmlns:a16="http://schemas.microsoft.com/office/drawing/2014/main" id="{9E4C679B-5889-002F-61EF-0E288E6BDB31}"/>
                </a:ext>
              </a:extLst>
            </p:cNvPr>
            <p:cNvSpPr/>
            <p:nvPr/>
          </p:nvSpPr>
          <p:spPr>
            <a:xfrm>
              <a:off x="58752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0" name="Google Shape;12193;p57">
              <a:extLst>
                <a:ext uri="{FF2B5EF4-FFF2-40B4-BE49-F238E27FC236}">
                  <a16:creationId xmlns:a16="http://schemas.microsoft.com/office/drawing/2014/main" id="{BA1F7EF4-F60C-EBEC-A573-0D45B4BC04B4}"/>
                </a:ext>
              </a:extLst>
            </p:cNvPr>
            <p:cNvSpPr/>
            <p:nvPr/>
          </p:nvSpPr>
          <p:spPr>
            <a:xfrm>
              <a:off x="58752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1" name="Google Shape;12194;p57">
              <a:extLst>
                <a:ext uri="{FF2B5EF4-FFF2-40B4-BE49-F238E27FC236}">
                  <a16:creationId xmlns:a16="http://schemas.microsoft.com/office/drawing/2014/main" id="{79AB97AB-5D53-0D2C-2F81-A3163167496C}"/>
                </a:ext>
              </a:extLst>
            </p:cNvPr>
            <p:cNvSpPr/>
            <p:nvPr/>
          </p:nvSpPr>
          <p:spPr>
            <a:xfrm>
              <a:off x="58752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2" name="Google Shape;12195;p57">
              <a:extLst>
                <a:ext uri="{FF2B5EF4-FFF2-40B4-BE49-F238E27FC236}">
                  <a16:creationId xmlns:a16="http://schemas.microsoft.com/office/drawing/2014/main" id="{8267DB7E-108F-6597-56E1-7AB5DA1C4135}"/>
                </a:ext>
              </a:extLst>
            </p:cNvPr>
            <p:cNvSpPr/>
            <p:nvPr/>
          </p:nvSpPr>
          <p:spPr>
            <a:xfrm>
              <a:off x="58752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3" name="Google Shape;12196;p57">
              <a:extLst>
                <a:ext uri="{FF2B5EF4-FFF2-40B4-BE49-F238E27FC236}">
                  <a16:creationId xmlns:a16="http://schemas.microsoft.com/office/drawing/2014/main" id="{F2BC0036-D1A9-A6B4-3A02-B153B0DE2BD1}"/>
                </a:ext>
              </a:extLst>
            </p:cNvPr>
            <p:cNvSpPr/>
            <p:nvPr/>
          </p:nvSpPr>
          <p:spPr>
            <a:xfrm>
              <a:off x="5875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4" name="Google Shape;12197;p57">
              <a:extLst>
                <a:ext uri="{FF2B5EF4-FFF2-40B4-BE49-F238E27FC236}">
                  <a16:creationId xmlns:a16="http://schemas.microsoft.com/office/drawing/2014/main" id="{4A755884-6868-651E-B759-81BA3043DE8D}"/>
                </a:ext>
              </a:extLst>
            </p:cNvPr>
            <p:cNvSpPr/>
            <p:nvPr/>
          </p:nvSpPr>
          <p:spPr>
            <a:xfrm>
              <a:off x="5875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5" name="Google Shape;12198;p57">
              <a:extLst>
                <a:ext uri="{FF2B5EF4-FFF2-40B4-BE49-F238E27FC236}">
                  <a16:creationId xmlns:a16="http://schemas.microsoft.com/office/drawing/2014/main" id="{3860CC84-84CE-CEB2-EC54-9BA62ADEC94F}"/>
                </a:ext>
              </a:extLst>
            </p:cNvPr>
            <p:cNvSpPr/>
            <p:nvPr/>
          </p:nvSpPr>
          <p:spPr>
            <a:xfrm>
              <a:off x="57992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6" name="Google Shape;12199;p57">
              <a:extLst>
                <a:ext uri="{FF2B5EF4-FFF2-40B4-BE49-F238E27FC236}">
                  <a16:creationId xmlns:a16="http://schemas.microsoft.com/office/drawing/2014/main" id="{86EC858F-3EDD-D58E-0B05-646A81780C52}"/>
                </a:ext>
              </a:extLst>
            </p:cNvPr>
            <p:cNvSpPr/>
            <p:nvPr/>
          </p:nvSpPr>
          <p:spPr>
            <a:xfrm>
              <a:off x="57992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7" name="Google Shape;12200;p57">
              <a:extLst>
                <a:ext uri="{FF2B5EF4-FFF2-40B4-BE49-F238E27FC236}">
                  <a16:creationId xmlns:a16="http://schemas.microsoft.com/office/drawing/2014/main" id="{B2EE2A11-F00F-829C-24F5-47CDBB6BF001}"/>
                </a:ext>
              </a:extLst>
            </p:cNvPr>
            <p:cNvSpPr/>
            <p:nvPr/>
          </p:nvSpPr>
          <p:spPr>
            <a:xfrm>
              <a:off x="5799125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8" name="Google Shape;12201;p57">
              <a:extLst>
                <a:ext uri="{FF2B5EF4-FFF2-40B4-BE49-F238E27FC236}">
                  <a16:creationId xmlns:a16="http://schemas.microsoft.com/office/drawing/2014/main" id="{DC6E00F9-2546-EE9E-FD7B-727F105DDD8B}"/>
                </a:ext>
              </a:extLst>
            </p:cNvPr>
            <p:cNvSpPr/>
            <p:nvPr/>
          </p:nvSpPr>
          <p:spPr>
            <a:xfrm>
              <a:off x="57230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9" name="Google Shape;12202;p57">
              <a:extLst>
                <a:ext uri="{FF2B5EF4-FFF2-40B4-BE49-F238E27FC236}">
                  <a16:creationId xmlns:a16="http://schemas.microsoft.com/office/drawing/2014/main" id="{DAD7DFA9-2D6B-803A-FF7C-01614EDA447D}"/>
                </a:ext>
              </a:extLst>
            </p:cNvPr>
            <p:cNvSpPr/>
            <p:nvPr/>
          </p:nvSpPr>
          <p:spPr>
            <a:xfrm>
              <a:off x="57230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0" name="Google Shape;12203;p57">
              <a:extLst>
                <a:ext uri="{FF2B5EF4-FFF2-40B4-BE49-F238E27FC236}">
                  <a16:creationId xmlns:a16="http://schemas.microsoft.com/office/drawing/2014/main" id="{095B3B60-FABA-86BC-3632-3C3EADB25FD4}"/>
                </a:ext>
              </a:extLst>
            </p:cNvPr>
            <p:cNvSpPr/>
            <p:nvPr/>
          </p:nvSpPr>
          <p:spPr>
            <a:xfrm>
              <a:off x="57230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1" name="Google Shape;12204;p57">
              <a:extLst>
                <a:ext uri="{FF2B5EF4-FFF2-40B4-BE49-F238E27FC236}">
                  <a16:creationId xmlns:a16="http://schemas.microsoft.com/office/drawing/2014/main" id="{CE2CE403-2C97-0FAC-FC04-DD1A1F62C95C}"/>
                </a:ext>
              </a:extLst>
            </p:cNvPr>
            <p:cNvSpPr/>
            <p:nvPr/>
          </p:nvSpPr>
          <p:spPr>
            <a:xfrm>
              <a:off x="57230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2" name="Google Shape;12205;p57">
              <a:extLst>
                <a:ext uri="{FF2B5EF4-FFF2-40B4-BE49-F238E27FC236}">
                  <a16:creationId xmlns:a16="http://schemas.microsoft.com/office/drawing/2014/main" id="{6E5E8A2C-C568-9B01-1455-B2739D964EDF}"/>
                </a:ext>
              </a:extLst>
            </p:cNvPr>
            <p:cNvSpPr/>
            <p:nvPr/>
          </p:nvSpPr>
          <p:spPr>
            <a:xfrm>
              <a:off x="57230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3" name="Google Shape;12206;p57">
              <a:extLst>
                <a:ext uri="{FF2B5EF4-FFF2-40B4-BE49-F238E27FC236}">
                  <a16:creationId xmlns:a16="http://schemas.microsoft.com/office/drawing/2014/main" id="{BEC6D6A9-69AD-D60A-DFF6-88AE2B1A8C83}"/>
                </a:ext>
              </a:extLst>
            </p:cNvPr>
            <p:cNvSpPr/>
            <p:nvPr/>
          </p:nvSpPr>
          <p:spPr>
            <a:xfrm>
              <a:off x="5722900" y="119055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4" name="Google Shape;12207;p57">
              <a:extLst>
                <a:ext uri="{FF2B5EF4-FFF2-40B4-BE49-F238E27FC236}">
                  <a16:creationId xmlns:a16="http://schemas.microsoft.com/office/drawing/2014/main" id="{F3D7A42C-5BA5-6A55-464C-682EF8B8DB09}"/>
                </a:ext>
              </a:extLst>
            </p:cNvPr>
            <p:cNvSpPr/>
            <p:nvPr/>
          </p:nvSpPr>
          <p:spPr>
            <a:xfrm>
              <a:off x="56468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5" name="Google Shape;12208;p57">
              <a:extLst>
                <a:ext uri="{FF2B5EF4-FFF2-40B4-BE49-F238E27FC236}">
                  <a16:creationId xmlns:a16="http://schemas.microsoft.com/office/drawing/2014/main" id="{EC249066-64E2-3154-3752-94CA86A9258E}"/>
                </a:ext>
              </a:extLst>
            </p:cNvPr>
            <p:cNvSpPr/>
            <p:nvPr/>
          </p:nvSpPr>
          <p:spPr>
            <a:xfrm>
              <a:off x="56468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6" name="Google Shape;12209;p57">
              <a:extLst>
                <a:ext uri="{FF2B5EF4-FFF2-40B4-BE49-F238E27FC236}">
                  <a16:creationId xmlns:a16="http://schemas.microsoft.com/office/drawing/2014/main" id="{3B4ED0B1-158F-78F7-9DC6-34AF0279B42D}"/>
                </a:ext>
              </a:extLst>
            </p:cNvPr>
            <p:cNvSpPr/>
            <p:nvPr/>
          </p:nvSpPr>
          <p:spPr>
            <a:xfrm>
              <a:off x="56468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7" name="Google Shape;12210;p57">
              <a:extLst>
                <a:ext uri="{FF2B5EF4-FFF2-40B4-BE49-F238E27FC236}">
                  <a16:creationId xmlns:a16="http://schemas.microsoft.com/office/drawing/2014/main" id="{5511E278-83E9-C4CB-39C4-467A7EC717C3}"/>
                </a:ext>
              </a:extLst>
            </p:cNvPr>
            <p:cNvSpPr/>
            <p:nvPr/>
          </p:nvSpPr>
          <p:spPr>
            <a:xfrm>
              <a:off x="56468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8" name="Google Shape;12211;p57">
              <a:extLst>
                <a:ext uri="{FF2B5EF4-FFF2-40B4-BE49-F238E27FC236}">
                  <a16:creationId xmlns:a16="http://schemas.microsoft.com/office/drawing/2014/main" id="{DA6C7F4D-C65D-B230-47BB-1AE9748DB38A}"/>
                </a:ext>
              </a:extLst>
            </p:cNvPr>
            <p:cNvSpPr/>
            <p:nvPr/>
          </p:nvSpPr>
          <p:spPr>
            <a:xfrm>
              <a:off x="56468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9" name="Google Shape;12212;p57">
              <a:extLst>
                <a:ext uri="{FF2B5EF4-FFF2-40B4-BE49-F238E27FC236}">
                  <a16:creationId xmlns:a16="http://schemas.microsoft.com/office/drawing/2014/main" id="{69CCCCDA-097F-B2C3-D378-A40D0BAF52CF}"/>
                </a:ext>
              </a:extLst>
            </p:cNvPr>
            <p:cNvSpPr/>
            <p:nvPr/>
          </p:nvSpPr>
          <p:spPr>
            <a:xfrm>
              <a:off x="5646700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0" name="Google Shape;12213;p57">
              <a:extLst>
                <a:ext uri="{FF2B5EF4-FFF2-40B4-BE49-F238E27FC236}">
                  <a16:creationId xmlns:a16="http://schemas.microsoft.com/office/drawing/2014/main" id="{38461C3D-3736-17E2-26E6-2A98BC3E2B1D}"/>
                </a:ext>
              </a:extLst>
            </p:cNvPr>
            <p:cNvSpPr/>
            <p:nvPr/>
          </p:nvSpPr>
          <p:spPr>
            <a:xfrm>
              <a:off x="55706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1" name="Google Shape;12214;p57">
              <a:extLst>
                <a:ext uri="{FF2B5EF4-FFF2-40B4-BE49-F238E27FC236}">
                  <a16:creationId xmlns:a16="http://schemas.microsoft.com/office/drawing/2014/main" id="{06846C93-0DDB-47ED-8B55-D7E06DAD494E}"/>
                </a:ext>
              </a:extLst>
            </p:cNvPr>
            <p:cNvSpPr/>
            <p:nvPr/>
          </p:nvSpPr>
          <p:spPr>
            <a:xfrm>
              <a:off x="55706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2" name="Google Shape;12215;p57">
              <a:extLst>
                <a:ext uri="{FF2B5EF4-FFF2-40B4-BE49-F238E27FC236}">
                  <a16:creationId xmlns:a16="http://schemas.microsoft.com/office/drawing/2014/main" id="{7C9B1459-DBBB-C93D-8A94-59D5AF1F8A6A}"/>
                </a:ext>
              </a:extLst>
            </p:cNvPr>
            <p:cNvSpPr/>
            <p:nvPr/>
          </p:nvSpPr>
          <p:spPr>
            <a:xfrm>
              <a:off x="55704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3" name="Google Shape;12216;p57">
              <a:extLst>
                <a:ext uri="{FF2B5EF4-FFF2-40B4-BE49-F238E27FC236}">
                  <a16:creationId xmlns:a16="http://schemas.microsoft.com/office/drawing/2014/main" id="{7D3F3CA3-4F8E-771F-4A10-E40DA26822A3}"/>
                </a:ext>
              </a:extLst>
            </p:cNvPr>
            <p:cNvSpPr/>
            <p:nvPr/>
          </p:nvSpPr>
          <p:spPr>
            <a:xfrm>
              <a:off x="54944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4" name="Google Shape;12217;p57">
              <a:extLst>
                <a:ext uri="{FF2B5EF4-FFF2-40B4-BE49-F238E27FC236}">
                  <a16:creationId xmlns:a16="http://schemas.microsoft.com/office/drawing/2014/main" id="{849122CB-6150-3271-3C05-7BE641A247A5}"/>
                </a:ext>
              </a:extLst>
            </p:cNvPr>
            <p:cNvSpPr/>
            <p:nvPr/>
          </p:nvSpPr>
          <p:spPr>
            <a:xfrm>
              <a:off x="54944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5" name="Google Shape;12218;p57">
              <a:extLst>
                <a:ext uri="{FF2B5EF4-FFF2-40B4-BE49-F238E27FC236}">
                  <a16:creationId xmlns:a16="http://schemas.microsoft.com/office/drawing/2014/main" id="{974AC849-EE39-5D6F-B565-B3FF4249CDBB}"/>
                </a:ext>
              </a:extLst>
            </p:cNvPr>
            <p:cNvSpPr/>
            <p:nvPr/>
          </p:nvSpPr>
          <p:spPr>
            <a:xfrm>
              <a:off x="54942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6" name="Google Shape;12219;p57">
              <a:extLst>
                <a:ext uri="{FF2B5EF4-FFF2-40B4-BE49-F238E27FC236}">
                  <a16:creationId xmlns:a16="http://schemas.microsoft.com/office/drawing/2014/main" id="{78EDD542-44DB-D4B5-0A52-2D8C88070CDF}"/>
                </a:ext>
              </a:extLst>
            </p:cNvPr>
            <p:cNvSpPr/>
            <p:nvPr/>
          </p:nvSpPr>
          <p:spPr>
            <a:xfrm>
              <a:off x="541820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7" name="Google Shape;12220;p57">
              <a:extLst>
                <a:ext uri="{FF2B5EF4-FFF2-40B4-BE49-F238E27FC236}">
                  <a16:creationId xmlns:a16="http://schemas.microsoft.com/office/drawing/2014/main" id="{286B21E3-EDD9-C2A9-3DEB-33CCBD7B6A28}"/>
                </a:ext>
              </a:extLst>
            </p:cNvPr>
            <p:cNvSpPr/>
            <p:nvPr/>
          </p:nvSpPr>
          <p:spPr>
            <a:xfrm>
              <a:off x="54182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8" name="Google Shape;12221;p57">
              <a:extLst>
                <a:ext uri="{FF2B5EF4-FFF2-40B4-BE49-F238E27FC236}">
                  <a16:creationId xmlns:a16="http://schemas.microsoft.com/office/drawing/2014/main" id="{67A5C316-0C3D-FF0F-AD42-2DE4CB476F9C}"/>
                </a:ext>
              </a:extLst>
            </p:cNvPr>
            <p:cNvSpPr/>
            <p:nvPr/>
          </p:nvSpPr>
          <p:spPr>
            <a:xfrm>
              <a:off x="541820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9" name="Google Shape;12222;p57">
              <a:extLst>
                <a:ext uri="{FF2B5EF4-FFF2-40B4-BE49-F238E27FC236}">
                  <a16:creationId xmlns:a16="http://schemas.microsoft.com/office/drawing/2014/main" id="{FC37C25B-1AED-CEEF-A8DD-D7284B9A40A3}"/>
                </a:ext>
              </a:extLst>
            </p:cNvPr>
            <p:cNvSpPr/>
            <p:nvPr/>
          </p:nvSpPr>
          <p:spPr>
            <a:xfrm>
              <a:off x="5418200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0" name="Google Shape;12223;p57">
              <a:extLst>
                <a:ext uri="{FF2B5EF4-FFF2-40B4-BE49-F238E27FC236}">
                  <a16:creationId xmlns:a16="http://schemas.microsoft.com/office/drawing/2014/main" id="{3C2C02EA-B1A2-2B51-5D31-83F5A0ED40D8}"/>
                </a:ext>
              </a:extLst>
            </p:cNvPr>
            <p:cNvSpPr/>
            <p:nvPr/>
          </p:nvSpPr>
          <p:spPr>
            <a:xfrm>
              <a:off x="53419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1" name="Google Shape;12224;p57">
              <a:extLst>
                <a:ext uri="{FF2B5EF4-FFF2-40B4-BE49-F238E27FC236}">
                  <a16:creationId xmlns:a16="http://schemas.microsoft.com/office/drawing/2014/main" id="{DE3DF58D-AC56-BF34-736D-41FDAE2D43C6}"/>
                </a:ext>
              </a:extLst>
            </p:cNvPr>
            <p:cNvSpPr/>
            <p:nvPr/>
          </p:nvSpPr>
          <p:spPr>
            <a:xfrm>
              <a:off x="53419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2" name="Google Shape;12225;p57">
              <a:extLst>
                <a:ext uri="{FF2B5EF4-FFF2-40B4-BE49-F238E27FC236}">
                  <a16:creationId xmlns:a16="http://schemas.microsoft.com/office/drawing/2014/main" id="{2F5158B5-3710-94C0-05B7-9F4D510B0F94}"/>
                </a:ext>
              </a:extLst>
            </p:cNvPr>
            <p:cNvSpPr/>
            <p:nvPr/>
          </p:nvSpPr>
          <p:spPr>
            <a:xfrm>
              <a:off x="52657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3" name="Google Shape;12226;p57">
              <a:extLst>
                <a:ext uri="{FF2B5EF4-FFF2-40B4-BE49-F238E27FC236}">
                  <a16:creationId xmlns:a16="http://schemas.microsoft.com/office/drawing/2014/main" id="{A8C4419A-6F39-0415-860C-443F7BEE03CD}"/>
                </a:ext>
              </a:extLst>
            </p:cNvPr>
            <p:cNvSpPr/>
            <p:nvPr/>
          </p:nvSpPr>
          <p:spPr>
            <a:xfrm>
              <a:off x="52657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4" name="Google Shape;12227;p57">
              <a:extLst>
                <a:ext uri="{FF2B5EF4-FFF2-40B4-BE49-F238E27FC236}">
                  <a16:creationId xmlns:a16="http://schemas.microsoft.com/office/drawing/2014/main" id="{E291DCEF-FF4E-EE29-1097-F07F3C4FFF59}"/>
                </a:ext>
              </a:extLst>
            </p:cNvPr>
            <p:cNvSpPr/>
            <p:nvPr/>
          </p:nvSpPr>
          <p:spPr>
            <a:xfrm>
              <a:off x="52657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5" name="Google Shape;12228;p57">
              <a:extLst>
                <a:ext uri="{FF2B5EF4-FFF2-40B4-BE49-F238E27FC236}">
                  <a16:creationId xmlns:a16="http://schemas.microsoft.com/office/drawing/2014/main" id="{7D2CCB9F-398E-1963-8EEB-B4F679F72511}"/>
                </a:ext>
              </a:extLst>
            </p:cNvPr>
            <p:cNvSpPr/>
            <p:nvPr/>
          </p:nvSpPr>
          <p:spPr>
            <a:xfrm>
              <a:off x="51895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6" name="Google Shape;12229;p57">
              <a:extLst>
                <a:ext uri="{FF2B5EF4-FFF2-40B4-BE49-F238E27FC236}">
                  <a16:creationId xmlns:a16="http://schemas.microsoft.com/office/drawing/2014/main" id="{6DE6EB30-F85A-917A-0188-944C827CC0C2}"/>
                </a:ext>
              </a:extLst>
            </p:cNvPr>
            <p:cNvSpPr/>
            <p:nvPr/>
          </p:nvSpPr>
          <p:spPr>
            <a:xfrm>
              <a:off x="51895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7" name="Google Shape;12230;p57">
              <a:extLst>
                <a:ext uri="{FF2B5EF4-FFF2-40B4-BE49-F238E27FC236}">
                  <a16:creationId xmlns:a16="http://schemas.microsoft.com/office/drawing/2014/main" id="{717B6AFC-83F5-C063-85D2-E67F23E83FAD}"/>
                </a:ext>
              </a:extLst>
            </p:cNvPr>
            <p:cNvSpPr/>
            <p:nvPr/>
          </p:nvSpPr>
          <p:spPr>
            <a:xfrm>
              <a:off x="5189550" y="13427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8" name="Google Shape;12231;p57">
              <a:extLst>
                <a:ext uri="{FF2B5EF4-FFF2-40B4-BE49-F238E27FC236}">
                  <a16:creationId xmlns:a16="http://schemas.microsoft.com/office/drawing/2014/main" id="{197C7313-5EBB-4DD7-09F6-831AD4CA0241}"/>
                </a:ext>
              </a:extLst>
            </p:cNvPr>
            <p:cNvSpPr/>
            <p:nvPr/>
          </p:nvSpPr>
          <p:spPr>
            <a:xfrm>
              <a:off x="5113350" y="30948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9" name="Google Shape;12232;p57">
              <a:extLst>
                <a:ext uri="{FF2B5EF4-FFF2-40B4-BE49-F238E27FC236}">
                  <a16:creationId xmlns:a16="http://schemas.microsoft.com/office/drawing/2014/main" id="{17F9976A-5A55-D600-4B37-AFE063E1F518}"/>
                </a:ext>
              </a:extLst>
            </p:cNvPr>
            <p:cNvSpPr/>
            <p:nvPr/>
          </p:nvSpPr>
          <p:spPr>
            <a:xfrm>
              <a:off x="5113350" y="30186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0" name="Google Shape;12233;p57">
              <a:extLst>
                <a:ext uri="{FF2B5EF4-FFF2-40B4-BE49-F238E27FC236}">
                  <a16:creationId xmlns:a16="http://schemas.microsoft.com/office/drawing/2014/main" id="{B92226A5-83C2-36CB-1CFC-D3D7C52E8FA5}"/>
                </a:ext>
              </a:extLst>
            </p:cNvPr>
            <p:cNvSpPr/>
            <p:nvPr/>
          </p:nvSpPr>
          <p:spPr>
            <a:xfrm>
              <a:off x="5113350" y="29424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1" name="Google Shape;12234;p57">
              <a:extLst>
                <a:ext uri="{FF2B5EF4-FFF2-40B4-BE49-F238E27FC236}">
                  <a16:creationId xmlns:a16="http://schemas.microsoft.com/office/drawing/2014/main" id="{56A04A4B-881E-3F9F-3770-7D2D6A92DD39}"/>
                </a:ext>
              </a:extLst>
            </p:cNvPr>
            <p:cNvSpPr/>
            <p:nvPr/>
          </p:nvSpPr>
          <p:spPr>
            <a:xfrm>
              <a:off x="5113350" y="2866425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2" name="Google Shape;12235;p57">
              <a:extLst>
                <a:ext uri="{FF2B5EF4-FFF2-40B4-BE49-F238E27FC236}">
                  <a16:creationId xmlns:a16="http://schemas.microsoft.com/office/drawing/2014/main" id="{C9881E8A-9C98-78B7-A7DE-4F66431D8062}"/>
                </a:ext>
              </a:extLst>
            </p:cNvPr>
            <p:cNvSpPr/>
            <p:nvPr/>
          </p:nvSpPr>
          <p:spPr>
            <a:xfrm>
              <a:off x="5113350" y="27902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3" name="Google Shape;12236;p57">
              <a:extLst>
                <a:ext uri="{FF2B5EF4-FFF2-40B4-BE49-F238E27FC236}">
                  <a16:creationId xmlns:a16="http://schemas.microsoft.com/office/drawing/2014/main" id="{ACDACEDC-7B0D-C67C-16FF-3C5485DC176A}"/>
                </a:ext>
              </a:extLst>
            </p:cNvPr>
            <p:cNvSpPr/>
            <p:nvPr/>
          </p:nvSpPr>
          <p:spPr>
            <a:xfrm>
              <a:off x="5113350" y="2714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4" name="Google Shape;12237;p57">
              <a:extLst>
                <a:ext uri="{FF2B5EF4-FFF2-40B4-BE49-F238E27FC236}">
                  <a16:creationId xmlns:a16="http://schemas.microsoft.com/office/drawing/2014/main" id="{C2759C25-39B7-4D9B-06C5-0AED79DDF55B}"/>
                </a:ext>
              </a:extLst>
            </p:cNvPr>
            <p:cNvSpPr/>
            <p:nvPr/>
          </p:nvSpPr>
          <p:spPr>
            <a:xfrm>
              <a:off x="511335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5" name="Google Shape;12238;p57">
              <a:extLst>
                <a:ext uri="{FF2B5EF4-FFF2-40B4-BE49-F238E27FC236}">
                  <a16:creationId xmlns:a16="http://schemas.microsoft.com/office/drawing/2014/main" id="{EEF5EBA0-FB1F-3D8A-B1C1-190DCF6D0D26}"/>
                </a:ext>
              </a:extLst>
            </p:cNvPr>
            <p:cNvSpPr/>
            <p:nvPr/>
          </p:nvSpPr>
          <p:spPr>
            <a:xfrm>
              <a:off x="511335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6" name="Google Shape;12239;p57">
              <a:extLst>
                <a:ext uri="{FF2B5EF4-FFF2-40B4-BE49-F238E27FC236}">
                  <a16:creationId xmlns:a16="http://schemas.microsoft.com/office/drawing/2014/main" id="{5A2D6B8B-E03A-2CF2-A3A9-8E4CC5CC3E7C}"/>
                </a:ext>
              </a:extLst>
            </p:cNvPr>
            <p:cNvSpPr/>
            <p:nvPr/>
          </p:nvSpPr>
          <p:spPr>
            <a:xfrm>
              <a:off x="50373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7" name="Google Shape;12240;p57">
              <a:extLst>
                <a:ext uri="{FF2B5EF4-FFF2-40B4-BE49-F238E27FC236}">
                  <a16:creationId xmlns:a16="http://schemas.microsoft.com/office/drawing/2014/main" id="{32ABBA46-9F3D-5DC0-C63F-AD1A926A8B17}"/>
                </a:ext>
              </a:extLst>
            </p:cNvPr>
            <p:cNvSpPr/>
            <p:nvPr/>
          </p:nvSpPr>
          <p:spPr>
            <a:xfrm>
              <a:off x="50373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8" name="Google Shape;12241;p57">
              <a:extLst>
                <a:ext uri="{FF2B5EF4-FFF2-40B4-BE49-F238E27FC236}">
                  <a16:creationId xmlns:a16="http://schemas.microsoft.com/office/drawing/2014/main" id="{4042BF44-CF45-03A8-7507-BD16A981176E}"/>
                </a:ext>
              </a:extLst>
            </p:cNvPr>
            <p:cNvSpPr/>
            <p:nvPr/>
          </p:nvSpPr>
          <p:spPr>
            <a:xfrm>
              <a:off x="50373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9" name="Google Shape;12242;p57">
              <a:extLst>
                <a:ext uri="{FF2B5EF4-FFF2-40B4-BE49-F238E27FC236}">
                  <a16:creationId xmlns:a16="http://schemas.microsoft.com/office/drawing/2014/main" id="{18FFDA2F-85B5-06D5-35D9-218A696A99E5}"/>
                </a:ext>
              </a:extLst>
            </p:cNvPr>
            <p:cNvSpPr/>
            <p:nvPr/>
          </p:nvSpPr>
          <p:spPr>
            <a:xfrm>
              <a:off x="50373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0" name="Google Shape;12243;p57">
              <a:extLst>
                <a:ext uri="{FF2B5EF4-FFF2-40B4-BE49-F238E27FC236}">
                  <a16:creationId xmlns:a16="http://schemas.microsoft.com/office/drawing/2014/main" id="{E0D435CE-0663-D272-885E-188B293CD442}"/>
                </a:ext>
              </a:extLst>
            </p:cNvPr>
            <p:cNvSpPr/>
            <p:nvPr/>
          </p:nvSpPr>
          <p:spPr>
            <a:xfrm>
              <a:off x="50373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1" name="Google Shape;12244;p57">
              <a:extLst>
                <a:ext uri="{FF2B5EF4-FFF2-40B4-BE49-F238E27FC236}">
                  <a16:creationId xmlns:a16="http://schemas.microsoft.com/office/drawing/2014/main" id="{FC089F94-9F41-A21F-19C7-C67BD374305A}"/>
                </a:ext>
              </a:extLst>
            </p:cNvPr>
            <p:cNvSpPr/>
            <p:nvPr/>
          </p:nvSpPr>
          <p:spPr>
            <a:xfrm>
              <a:off x="50373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2" name="Google Shape;12245;p57">
              <a:extLst>
                <a:ext uri="{FF2B5EF4-FFF2-40B4-BE49-F238E27FC236}">
                  <a16:creationId xmlns:a16="http://schemas.microsoft.com/office/drawing/2014/main" id="{B18D5AE2-48D7-C0CA-CF97-2F37907E4572}"/>
                </a:ext>
              </a:extLst>
            </p:cNvPr>
            <p:cNvSpPr/>
            <p:nvPr/>
          </p:nvSpPr>
          <p:spPr>
            <a:xfrm>
              <a:off x="50373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3" name="Google Shape;12246;p57">
              <a:extLst>
                <a:ext uri="{FF2B5EF4-FFF2-40B4-BE49-F238E27FC236}">
                  <a16:creationId xmlns:a16="http://schemas.microsoft.com/office/drawing/2014/main" id="{825DEB5B-AB84-CF07-DAF6-1D6E78E7C0E4}"/>
                </a:ext>
              </a:extLst>
            </p:cNvPr>
            <p:cNvSpPr/>
            <p:nvPr/>
          </p:nvSpPr>
          <p:spPr>
            <a:xfrm>
              <a:off x="49611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4" name="Google Shape;12247;p57">
              <a:extLst>
                <a:ext uri="{FF2B5EF4-FFF2-40B4-BE49-F238E27FC236}">
                  <a16:creationId xmlns:a16="http://schemas.microsoft.com/office/drawing/2014/main" id="{25854B43-CFDD-551A-E749-ACBF19C21C17}"/>
                </a:ext>
              </a:extLst>
            </p:cNvPr>
            <p:cNvSpPr/>
            <p:nvPr/>
          </p:nvSpPr>
          <p:spPr>
            <a:xfrm>
              <a:off x="49611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5" name="Google Shape;12248;p57">
              <a:extLst>
                <a:ext uri="{FF2B5EF4-FFF2-40B4-BE49-F238E27FC236}">
                  <a16:creationId xmlns:a16="http://schemas.microsoft.com/office/drawing/2014/main" id="{F6D6809F-5691-8B1E-AE86-7AEB5EE627C9}"/>
                </a:ext>
              </a:extLst>
            </p:cNvPr>
            <p:cNvSpPr/>
            <p:nvPr/>
          </p:nvSpPr>
          <p:spPr>
            <a:xfrm>
              <a:off x="49611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6" name="Google Shape;12249;p57">
              <a:extLst>
                <a:ext uri="{FF2B5EF4-FFF2-40B4-BE49-F238E27FC236}">
                  <a16:creationId xmlns:a16="http://schemas.microsoft.com/office/drawing/2014/main" id="{AA9A3901-2752-3A17-95A5-6F846A138EBE}"/>
                </a:ext>
              </a:extLst>
            </p:cNvPr>
            <p:cNvSpPr/>
            <p:nvPr/>
          </p:nvSpPr>
          <p:spPr>
            <a:xfrm>
              <a:off x="49611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7" name="Google Shape;12250;p57">
              <a:extLst>
                <a:ext uri="{FF2B5EF4-FFF2-40B4-BE49-F238E27FC236}">
                  <a16:creationId xmlns:a16="http://schemas.microsoft.com/office/drawing/2014/main" id="{4380D259-949B-04A1-9767-C0CF0C926EB9}"/>
                </a:ext>
              </a:extLst>
            </p:cNvPr>
            <p:cNvSpPr/>
            <p:nvPr/>
          </p:nvSpPr>
          <p:spPr>
            <a:xfrm>
              <a:off x="49611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8" name="Google Shape;12251;p57">
              <a:extLst>
                <a:ext uri="{FF2B5EF4-FFF2-40B4-BE49-F238E27FC236}">
                  <a16:creationId xmlns:a16="http://schemas.microsoft.com/office/drawing/2014/main" id="{9E3880FD-1642-34CE-15E7-E2FF8D951A01}"/>
                </a:ext>
              </a:extLst>
            </p:cNvPr>
            <p:cNvSpPr/>
            <p:nvPr/>
          </p:nvSpPr>
          <p:spPr>
            <a:xfrm>
              <a:off x="49611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9" name="Google Shape;12252;p57">
              <a:extLst>
                <a:ext uri="{FF2B5EF4-FFF2-40B4-BE49-F238E27FC236}">
                  <a16:creationId xmlns:a16="http://schemas.microsoft.com/office/drawing/2014/main" id="{9BFD9F83-3F29-B6F3-6958-D8F41F1C73B3}"/>
                </a:ext>
              </a:extLst>
            </p:cNvPr>
            <p:cNvSpPr/>
            <p:nvPr/>
          </p:nvSpPr>
          <p:spPr>
            <a:xfrm>
              <a:off x="4884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0" name="Google Shape;12253;p57">
              <a:extLst>
                <a:ext uri="{FF2B5EF4-FFF2-40B4-BE49-F238E27FC236}">
                  <a16:creationId xmlns:a16="http://schemas.microsoft.com/office/drawing/2014/main" id="{15CE6579-9701-4C9C-1602-8C5F89F83471}"/>
                </a:ext>
              </a:extLst>
            </p:cNvPr>
            <p:cNvSpPr/>
            <p:nvPr/>
          </p:nvSpPr>
          <p:spPr>
            <a:xfrm>
              <a:off x="48849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1" name="Google Shape;12254;p57">
              <a:extLst>
                <a:ext uri="{FF2B5EF4-FFF2-40B4-BE49-F238E27FC236}">
                  <a16:creationId xmlns:a16="http://schemas.microsoft.com/office/drawing/2014/main" id="{7A837AF1-857F-7E94-E5B4-5FA0285A34B7}"/>
                </a:ext>
              </a:extLst>
            </p:cNvPr>
            <p:cNvSpPr/>
            <p:nvPr/>
          </p:nvSpPr>
          <p:spPr>
            <a:xfrm>
              <a:off x="48849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2" name="Google Shape;12255;p57">
              <a:extLst>
                <a:ext uri="{FF2B5EF4-FFF2-40B4-BE49-F238E27FC236}">
                  <a16:creationId xmlns:a16="http://schemas.microsoft.com/office/drawing/2014/main" id="{9397E0F5-B0B2-7191-A82B-FBC82501E3D3}"/>
                </a:ext>
              </a:extLst>
            </p:cNvPr>
            <p:cNvSpPr/>
            <p:nvPr/>
          </p:nvSpPr>
          <p:spPr>
            <a:xfrm>
              <a:off x="48849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3" name="Google Shape;12256;p57">
              <a:extLst>
                <a:ext uri="{FF2B5EF4-FFF2-40B4-BE49-F238E27FC236}">
                  <a16:creationId xmlns:a16="http://schemas.microsoft.com/office/drawing/2014/main" id="{E9F76F7F-B31C-8467-2361-023B6E013D90}"/>
                </a:ext>
              </a:extLst>
            </p:cNvPr>
            <p:cNvSpPr/>
            <p:nvPr/>
          </p:nvSpPr>
          <p:spPr>
            <a:xfrm>
              <a:off x="480870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4" name="Google Shape;12257;p57">
              <a:extLst>
                <a:ext uri="{FF2B5EF4-FFF2-40B4-BE49-F238E27FC236}">
                  <a16:creationId xmlns:a16="http://schemas.microsoft.com/office/drawing/2014/main" id="{FC3BD60B-B112-41DF-030D-1E65B86B8BA6}"/>
                </a:ext>
              </a:extLst>
            </p:cNvPr>
            <p:cNvSpPr/>
            <p:nvPr/>
          </p:nvSpPr>
          <p:spPr>
            <a:xfrm>
              <a:off x="480870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5" name="Google Shape;12258;p57">
              <a:extLst>
                <a:ext uri="{FF2B5EF4-FFF2-40B4-BE49-F238E27FC236}">
                  <a16:creationId xmlns:a16="http://schemas.microsoft.com/office/drawing/2014/main" id="{5871ECCA-FB20-561F-E667-07875D922CFE}"/>
                </a:ext>
              </a:extLst>
            </p:cNvPr>
            <p:cNvSpPr/>
            <p:nvPr/>
          </p:nvSpPr>
          <p:spPr>
            <a:xfrm>
              <a:off x="48087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6" name="Google Shape;12259;p57">
              <a:extLst>
                <a:ext uri="{FF2B5EF4-FFF2-40B4-BE49-F238E27FC236}">
                  <a16:creationId xmlns:a16="http://schemas.microsoft.com/office/drawing/2014/main" id="{388CC24B-8E93-FC96-EA9F-12CFA7779D2B}"/>
                </a:ext>
              </a:extLst>
            </p:cNvPr>
            <p:cNvSpPr/>
            <p:nvPr/>
          </p:nvSpPr>
          <p:spPr>
            <a:xfrm>
              <a:off x="48087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7" name="Google Shape;12260;p57">
              <a:extLst>
                <a:ext uri="{FF2B5EF4-FFF2-40B4-BE49-F238E27FC236}">
                  <a16:creationId xmlns:a16="http://schemas.microsoft.com/office/drawing/2014/main" id="{56DE5539-0619-00A8-56A0-AF25FFD9AD16}"/>
                </a:ext>
              </a:extLst>
            </p:cNvPr>
            <p:cNvSpPr/>
            <p:nvPr/>
          </p:nvSpPr>
          <p:spPr>
            <a:xfrm>
              <a:off x="48087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8" name="Google Shape;12261;p57">
              <a:extLst>
                <a:ext uri="{FF2B5EF4-FFF2-40B4-BE49-F238E27FC236}">
                  <a16:creationId xmlns:a16="http://schemas.microsoft.com/office/drawing/2014/main" id="{D3548802-CE79-A375-F07D-99C748C1B8DE}"/>
                </a:ext>
              </a:extLst>
            </p:cNvPr>
            <p:cNvSpPr/>
            <p:nvPr/>
          </p:nvSpPr>
          <p:spPr>
            <a:xfrm>
              <a:off x="48087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9" name="Google Shape;12262;p57">
              <a:extLst>
                <a:ext uri="{FF2B5EF4-FFF2-40B4-BE49-F238E27FC236}">
                  <a16:creationId xmlns:a16="http://schemas.microsoft.com/office/drawing/2014/main" id="{FF04273A-7E5D-FD1C-69AB-E4DC0B4E753D}"/>
                </a:ext>
              </a:extLst>
            </p:cNvPr>
            <p:cNvSpPr/>
            <p:nvPr/>
          </p:nvSpPr>
          <p:spPr>
            <a:xfrm>
              <a:off x="47324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0" name="Google Shape;12263;p57">
              <a:extLst>
                <a:ext uri="{FF2B5EF4-FFF2-40B4-BE49-F238E27FC236}">
                  <a16:creationId xmlns:a16="http://schemas.microsoft.com/office/drawing/2014/main" id="{6C71DE84-4189-0CDE-8064-E8F615C8D775}"/>
                </a:ext>
              </a:extLst>
            </p:cNvPr>
            <p:cNvSpPr/>
            <p:nvPr/>
          </p:nvSpPr>
          <p:spPr>
            <a:xfrm>
              <a:off x="47324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1" name="Google Shape;12264;p57">
              <a:extLst>
                <a:ext uri="{FF2B5EF4-FFF2-40B4-BE49-F238E27FC236}">
                  <a16:creationId xmlns:a16="http://schemas.microsoft.com/office/drawing/2014/main" id="{2772A0FB-8F0D-72E6-AFF9-37771710B37A}"/>
                </a:ext>
              </a:extLst>
            </p:cNvPr>
            <p:cNvSpPr/>
            <p:nvPr/>
          </p:nvSpPr>
          <p:spPr>
            <a:xfrm>
              <a:off x="47324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2" name="Google Shape;12265;p57">
              <a:extLst>
                <a:ext uri="{FF2B5EF4-FFF2-40B4-BE49-F238E27FC236}">
                  <a16:creationId xmlns:a16="http://schemas.microsoft.com/office/drawing/2014/main" id="{AA919F64-288A-4AA7-5440-31632C5AD555}"/>
                </a:ext>
              </a:extLst>
            </p:cNvPr>
            <p:cNvSpPr/>
            <p:nvPr/>
          </p:nvSpPr>
          <p:spPr>
            <a:xfrm>
              <a:off x="47324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3" name="Google Shape;12266;p57">
              <a:extLst>
                <a:ext uri="{FF2B5EF4-FFF2-40B4-BE49-F238E27FC236}">
                  <a16:creationId xmlns:a16="http://schemas.microsoft.com/office/drawing/2014/main" id="{DE1297C1-47C8-786D-21AD-2EA09047B67B}"/>
                </a:ext>
              </a:extLst>
            </p:cNvPr>
            <p:cNvSpPr/>
            <p:nvPr/>
          </p:nvSpPr>
          <p:spPr>
            <a:xfrm>
              <a:off x="47324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4" name="Google Shape;12267;p57">
              <a:extLst>
                <a:ext uri="{FF2B5EF4-FFF2-40B4-BE49-F238E27FC236}">
                  <a16:creationId xmlns:a16="http://schemas.microsoft.com/office/drawing/2014/main" id="{5894D773-BBF5-1422-BDC2-1878AC79FE55}"/>
                </a:ext>
              </a:extLst>
            </p:cNvPr>
            <p:cNvSpPr/>
            <p:nvPr/>
          </p:nvSpPr>
          <p:spPr>
            <a:xfrm>
              <a:off x="465647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5" name="Google Shape;12268;p57">
              <a:extLst>
                <a:ext uri="{FF2B5EF4-FFF2-40B4-BE49-F238E27FC236}">
                  <a16:creationId xmlns:a16="http://schemas.microsoft.com/office/drawing/2014/main" id="{1F41B7E2-55E3-4108-FFC7-6AD186192DFB}"/>
                </a:ext>
              </a:extLst>
            </p:cNvPr>
            <p:cNvSpPr/>
            <p:nvPr/>
          </p:nvSpPr>
          <p:spPr>
            <a:xfrm>
              <a:off x="46564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6" name="Google Shape;12269;p57">
              <a:extLst>
                <a:ext uri="{FF2B5EF4-FFF2-40B4-BE49-F238E27FC236}">
                  <a16:creationId xmlns:a16="http://schemas.microsoft.com/office/drawing/2014/main" id="{A17A215A-7EFE-D59E-C3A6-8E3744293B02}"/>
                </a:ext>
              </a:extLst>
            </p:cNvPr>
            <p:cNvSpPr/>
            <p:nvPr/>
          </p:nvSpPr>
          <p:spPr>
            <a:xfrm>
              <a:off x="46564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7" name="Google Shape;12270;p57">
              <a:extLst>
                <a:ext uri="{FF2B5EF4-FFF2-40B4-BE49-F238E27FC236}">
                  <a16:creationId xmlns:a16="http://schemas.microsoft.com/office/drawing/2014/main" id="{7B3F0B98-EB40-8596-0082-0F9D24B0B81E}"/>
                </a:ext>
              </a:extLst>
            </p:cNvPr>
            <p:cNvSpPr/>
            <p:nvPr/>
          </p:nvSpPr>
          <p:spPr>
            <a:xfrm>
              <a:off x="465647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8" name="Google Shape;12271;p57">
              <a:extLst>
                <a:ext uri="{FF2B5EF4-FFF2-40B4-BE49-F238E27FC236}">
                  <a16:creationId xmlns:a16="http://schemas.microsoft.com/office/drawing/2014/main" id="{07B40407-713C-8821-D83C-4C3F32108C49}"/>
                </a:ext>
              </a:extLst>
            </p:cNvPr>
            <p:cNvSpPr/>
            <p:nvPr/>
          </p:nvSpPr>
          <p:spPr>
            <a:xfrm>
              <a:off x="46564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9" name="Google Shape;12272;p57">
              <a:extLst>
                <a:ext uri="{FF2B5EF4-FFF2-40B4-BE49-F238E27FC236}">
                  <a16:creationId xmlns:a16="http://schemas.microsoft.com/office/drawing/2014/main" id="{B6ACF0AE-8750-4B19-2B67-31B23A6038A2}"/>
                </a:ext>
              </a:extLst>
            </p:cNvPr>
            <p:cNvSpPr/>
            <p:nvPr/>
          </p:nvSpPr>
          <p:spPr>
            <a:xfrm>
              <a:off x="46564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0" name="Google Shape;12273;p57">
              <a:extLst>
                <a:ext uri="{FF2B5EF4-FFF2-40B4-BE49-F238E27FC236}">
                  <a16:creationId xmlns:a16="http://schemas.microsoft.com/office/drawing/2014/main" id="{3507C49B-4EFF-D9BF-310F-96D1F0660910}"/>
                </a:ext>
              </a:extLst>
            </p:cNvPr>
            <p:cNvSpPr/>
            <p:nvPr/>
          </p:nvSpPr>
          <p:spPr>
            <a:xfrm>
              <a:off x="46564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1" name="Google Shape;12274;p57">
              <a:extLst>
                <a:ext uri="{FF2B5EF4-FFF2-40B4-BE49-F238E27FC236}">
                  <a16:creationId xmlns:a16="http://schemas.microsoft.com/office/drawing/2014/main" id="{78A9CABB-FFC1-26E7-1C07-ACB1490B9C63}"/>
                </a:ext>
              </a:extLst>
            </p:cNvPr>
            <p:cNvSpPr/>
            <p:nvPr/>
          </p:nvSpPr>
          <p:spPr>
            <a:xfrm>
              <a:off x="46564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2" name="Google Shape;12275;p57">
              <a:extLst>
                <a:ext uri="{FF2B5EF4-FFF2-40B4-BE49-F238E27FC236}">
                  <a16:creationId xmlns:a16="http://schemas.microsoft.com/office/drawing/2014/main" id="{209270FF-BC51-3065-B6ED-5CFF0BFCBC72}"/>
                </a:ext>
              </a:extLst>
            </p:cNvPr>
            <p:cNvSpPr/>
            <p:nvPr/>
          </p:nvSpPr>
          <p:spPr>
            <a:xfrm>
              <a:off x="45802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3" name="Google Shape;12276;p57">
              <a:extLst>
                <a:ext uri="{FF2B5EF4-FFF2-40B4-BE49-F238E27FC236}">
                  <a16:creationId xmlns:a16="http://schemas.microsoft.com/office/drawing/2014/main" id="{123A8B5D-2D70-C741-2DCA-888EFE7123C5}"/>
                </a:ext>
              </a:extLst>
            </p:cNvPr>
            <p:cNvSpPr/>
            <p:nvPr/>
          </p:nvSpPr>
          <p:spPr>
            <a:xfrm>
              <a:off x="45802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4" name="Google Shape;12277;p57">
              <a:extLst>
                <a:ext uri="{FF2B5EF4-FFF2-40B4-BE49-F238E27FC236}">
                  <a16:creationId xmlns:a16="http://schemas.microsoft.com/office/drawing/2014/main" id="{BFB38A36-1B97-5499-6059-7A48FA168387}"/>
                </a:ext>
              </a:extLst>
            </p:cNvPr>
            <p:cNvSpPr/>
            <p:nvPr/>
          </p:nvSpPr>
          <p:spPr>
            <a:xfrm>
              <a:off x="45802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5" name="Google Shape;12278;p57">
              <a:extLst>
                <a:ext uri="{FF2B5EF4-FFF2-40B4-BE49-F238E27FC236}">
                  <a16:creationId xmlns:a16="http://schemas.microsoft.com/office/drawing/2014/main" id="{897B11B4-E8BC-2A05-BC3D-DBFCF2883433}"/>
                </a:ext>
              </a:extLst>
            </p:cNvPr>
            <p:cNvSpPr/>
            <p:nvPr/>
          </p:nvSpPr>
          <p:spPr>
            <a:xfrm>
              <a:off x="45802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6" name="Google Shape;12279;p57">
              <a:extLst>
                <a:ext uri="{FF2B5EF4-FFF2-40B4-BE49-F238E27FC236}">
                  <a16:creationId xmlns:a16="http://schemas.microsoft.com/office/drawing/2014/main" id="{529B1930-DB90-21FC-DC70-CC1E7FCB7757}"/>
                </a:ext>
              </a:extLst>
            </p:cNvPr>
            <p:cNvSpPr/>
            <p:nvPr/>
          </p:nvSpPr>
          <p:spPr>
            <a:xfrm>
              <a:off x="45802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7" name="Google Shape;12280;p57">
              <a:extLst>
                <a:ext uri="{FF2B5EF4-FFF2-40B4-BE49-F238E27FC236}">
                  <a16:creationId xmlns:a16="http://schemas.microsoft.com/office/drawing/2014/main" id="{56CC5CD5-26FC-9744-050D-A047319C83D9}"/>
                </a:ext>
              </a:extLst>
            </p:cNvPr>
            <p:cNvSpPr/>
            <p:nvPr/>
          </p:nvSpPr>
          <p:spPr>
            <a:xfrm>
              <a:off x="45802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8" name="Google Shape;12281;p57">
              <a:extLst>
                <a:ext uri="{FF2B5EF4-FFF2-40B4-BE49-F238E27FC236}">
                  <a16:creationId xmlns:a16="http://schemas.microsoft.com/office/drawing/2014/main" id="{98752D6A-B292-3426-0D56-F0FFEE6A77D5}"/>
                </a:ext>
              </a:extLst>
            </p:cNvPr>
            <p:cNvSpPr/>
            <p:nvPr/>
          </p:nvSpPr>
          <p:spPr>
            <a:xfrm>
              <a:off x="45802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9" name="Google Shape;12282;p57">
              <a:extLst>
                <a:ext uri="{FF2B5EF4-FFF2-40B4-BE49-F238E27FC236}">
                  <a16:creationId xmlns:a16="http://schemas.microsoft.com/office/drawing/2014/main" id="{897A066A-F2BD-9726-B7F4-01AA5461BD8A}"/>
                </a:ext>
              </a:extLst>
            </p:cNvPr>
            <p:cNvSpPr/>
            <p:nvPr/>
          </p:nvSpPr>
          <p:spPr>
            <a:xfrm>
              <a:off x="45802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0" name="Google Shape;12283;p57">
              <a:extLst>
                <a:ext uri="{FF2B5EF4-FFF2-40B4-BE49-F238E27FC236}">
                  <a16:creationId xmlns:a16="http://schemas.microsoft.com/office/drawing/2014/main" id="{735A50B5-90E6-59DE-2438-57FBE72B1A69}"/>
                </a:ext>
              </a:extLst>
            </p:cNvPr>
            <p:cNvSpPr/>
            <p:nvPr/>
          </p:nvSpPr>
          <p:spPr>
            <a:xfrm>
              <a:off x="45040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1" name="Google Shape;12284;p57">
              <a:extLst>
                <a:ext uri="{FF2B5EF4-FFF2-40B4-BE49-F238E27FC236}">
                  <a16:creationId xmlns:a16="http://schemas.microsoft.com/office/drawing/2014/main" id="{1CDDD1B6-51DB-4D80-FBC4-6FA10ABEB240}"/>
                </a:ext>
              </a:extLst>
            </p:cNvPr>
            <p:cNvSpPr/>
            <p:nvPr/>
          </p:nvSpPr>
          <p:spPr>
            <a:xfrm>
              <a:off x="45040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2" name="Google Shape;12285;p57">
              <a:extLst>
                <a:ext uri="{FF2B5EF4-FFF2-40B4-BE49-F238E27FC236}">
                  <a16:creationId xmlns:a16="http://schemas.microsoft.com/office/drawing/2014/main" id="{D46A99B8-98A2-348E-1395-130864A00AD7}"/>
                </a:ext>
              </a:extLst>
            </p:cNvPr>
            <p:cNvSpPr/>
            <p:nvPr/>
          </p:nvSpPr>
          <p:spPr>
            <a:xfrm>
              <a:off x="45040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3" name="Google Shape;12286;p57">
              <a:extLst>
                <a:ext uri="{FF2B5EF4-FFF2-40B4-BE49-F238E27FC236}">
                  <a16:creationId xmlns:a16="http://schemas.microsoft.com/office/drawing/2014/main" id="{E14B6EF0-5D76-F70C-3299-2F7ACC8D54A1}"/>
                </a:ext>
              </a:extLst>
            </p:cNvPr>
            <p:cNvSpPr/>
            <p:nvPr/>
          </p:nvSpPr>
          <p:spPr>
            <a:xfrm>
              <a:off x="45040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4" name="Google Shape;12287;p57">
              <a:extLst>
                <a:ext uri="{FF2B5EF4-FFF2-40B4-BE49-F238E27FC236}">
                  <a16:creationId xmlns:a16="http://schemas.microsoft.com/office/drawing/2014/main" id="{4075B5B3-131D-1C49-8FA0-C2EDB0717E3E}"/>
                </a:ext>
              </a:extLst>
            </p:cNvPr>
            <p:cNvSpPr/>
            <p:nvPr/>
          </p:nvSpPr>
          <p:spPr>
            <a:xfrm>
              <a:off x="45040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5" name="Google Shape;12288;p57">
              <a:extLst>
                <a:ext uri="{FF2B5EF4-FFF2-40B4-BE49-F238E27FC236}">
                  <a16:creationId xmlns:a16="http://schemas.microsoft.com/office/drawing/2014/main" id="{2AE30E6B-D47F-1498-926B-C3A1BA86F02D}"/>
                </a:ext>
              </a:extLst>
            </p:cNvPr>
            <p:cNvSpPr/>
            <p:nvPr/>
          </p:nvSpPr>
          <p:spPr>
            <a:xfrm>
              <a:off x="45040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6" name="Google Shape;12289;p57">
              <a:extLst>
                <a:ext uri="{FF2B5EF4-FFF2-40B4-BE49-F238E27FC236}">
                  <a16:creationId xmlns:a16="http://schemas.microsoft.com/office/drawing/2014/main" id="{DCF9167B-8EE1-694A-28F2-99EFDCCC94FA}"/>
                </a:ext>
              </a:extLst>
            </p:cNvPr>
            <p:cNvSpPr/>
            <p:nvPr/>
          </p:nvSpPr>
          <p:spPr>
            <a:xfrm>
              <a:off x="44278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7" name="Google Shape;12290;p57">
              <a:extLst>
                <a:ext uri="{FF2B5EF4-FFF2-40B4-BE49-F238E27FC236}">
                  <a16:creationId xmlns:a16="http://schemas.microsoft.com/office/drawing/2014/main" id="{09B0C01B-3487-58B3-F40C-AECCC52BF17F}"/>
                </a:ext>
              </a:extLst>
            </p:cNvPr>
            <p:cNvSpPr/>
            <p:nvPr/>
          </p:nvSpPr>
          <p:spPr>
            <a:xfrm>
              <a:off x="44278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8" name="Google Shape;12291;p57">
              <a:extLst>
                <a:ext uri="{FF2B5EF4-FFF2-40B4-BE49-F238E27FC236}">
                  <a16:creationId xmlns:a16="http://schemas.microsoft.com/office/drawing/2014/main" id="{4E122B68-5F75-0184-A7E4-65C076230E7D}"/>
                </a:ext>
              </a:extLst>
            </p:cNvPr>
            <p:cNvSpPr/>
            <p:nvPr/>
          </p:nvSpPr>
          <p:spPr>
            <a:xfrm>
              <a:off x="44278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9" name="Google Shape;12292;p57">
              <a:extLst>
                <a:ext uri="{FF2B5EF4-FFF2-40B4-BE49-F238E27FC236}">
                  <a16:creationId xmlns:a16="http://schemas.microsoft.com/office/drawing/2014/main" id="{7DCD98E4-A19F-794E-79EC-55955A85F95B}"/>
                </a:ext>
              </a:extLst>
            </p:cNvPr>
            <p:cNvSpPr/>
            <p:nvPr/>
          </p:nvSpPr>
          <p:spPr>
            <a:xfrm>
              <a:off x="44278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0" name="Google Shape;12293;p57">
              <a:extLst>
                <a:ext uri="{FF2B5EF4-FFF2-40B4-BE49-F238E27FC236}">
                  <a16:creationId xmlns:a16="http://schemas.microsoft.com/office/drawing/2014/main" id="{8551DB42-723A-7FA4-6369-0FDDEF7FB654}"/>
                </a:ext>
              </a:extLst>
            </p:cNvPr>
            <p:cNvSpPr/>
            <p:nvPr/>
          </p:nvSpPr>
          <p:spPr>
            <a:xfrm>
              <a:off x="44278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1" name="Google Shape;12294;p57">
              <a:extLst>
                <a:ext uri="{FF2B5EF4-FFF2-40B4-BE49-F238E27FC236}">
                  <a16:creationId xmlns:a16="http://schemas.microsoft.com/office/drawing/2014/main" id="{8FB910C4-B338-C5A4-9534-9E7F0A5B4169}"/>
                </a:ext>
              </a:extLst>
            </p:cNvPr>
            <p:cNvSpPr/>
            <p:nvPr/>
          </p:nvSpPr>
          <p:spPr>
            <a:xfrm>
              <a:off x="44278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2" name="Google Shape;12295;p57">
              <a:extLst>
                <a:ext uri="{FF2B5EF4-FFF2-40B4-BE49-F238E27FC236}">
                  <a16:creationId xmlns:a16="http://schemas.microsoft.com/office/drawing/2014/main" id="{4FA58746-B339-7D3C-6254-DBB02AB7E493}"/>
                </a:ext>
              </a:extLst>
            </p:cNvPr>
            <p:cNvSpPr/>
            <p:nvPr/>
          </p:nvSpPr>
          <p:spPr>
            <a:xfrm>
              <a:off x="43516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3" name="Google Shape;12296;p57">
              <a:extLst>
                <a:ext uri="{FF2B5EF4-FFF2-40B4-BE49-F238E27FC236}">
                  <a16:creationId xmlns:a16="http://schemas.microsoft.com/office/drawing/2014/main" id="{07040676-EA2F-EC95-7313-F372A8E91FA3}"/>
                </a:ext>
              </a:extLst>
            </p:cNvPr>
            <p:cNvSpPr/>
            <p:nvPr/>
          </p:nvSpPr>
          <p:spPr>
            <a:xfrm>
              <a:off x="43516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4" name="Google Shape;12297;p57">
              <a:extLst>
                <a:ext uri="{FF2B5EF4-FFF2-40B4-BE49-F238E27FC236}">
                  <a16:creationId xmlns:a16="http://schemas.microsoft.com/office/drawing/2014/main" id="{F9FFA55F-E25B-D06C-519F-EDFF467D8BB9}"/>
                </a:ext>
              </a:extLst>
            </p:cNvPr>
            <p:cNvSpPr/>
            <p:nvPr/>
          </p:nvSpPr>
          <p:spPr>
            <a:xfrm>
              <a:off x="43516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5" name="Google Shape;12298;p57">
              <a:extLst>
                <a:ext uri="{FF2B5EF4-FFF2-40B4-BE49-F238E27FC236}">
                  <a16:creationId xmlns:a16="http://schemas.microsoft.com/office/drawing/2014/main" id="{00EB08A4-4E25-6948-8BF5-FE563C222B5C}"/>
                </a:ext>
              </a:extLst>
            </p:cNvPr>
            <p:cNvSpPr/>
            <p:nvPr/>
          </p:nvSpPr>
          <p:spPr>
            <a:xfrm>
              <a:off x="43516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6" name="Google Shape;12299;p57">
              <a:extLst>
                <a:ext uri="{FF2B5EF4-FFF2-40B4-BE49-F238E27FC236}">
                  <a16:creationId xmlns:a16="http://schemas.microsoft.com/office/drawing/2014/main" id="{3C1C906C-7896-DDA6-CF78-7A92FA90AC5E}"/>
                </a:ext>
              </a:extLst>
            </p:cNvPr>
            <p:cNvSpPr/>
            <p:nvPr/>
          </p:nvSpPr>
          <p:spPr>
            <a:xfrm>
              <a:off x="42756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7" name="Google Shape;12300;p57">
              <a:extLst>
                <a:ext uri="{FF2B5EF4-FFF2-40B4-BE49-F238E27FC236}">
                  <a16:creationId xmlns:a16="http://schemas.microsoft.com/office/drawing/2014/main" id="{9FFFC6F5-143C-6FF7-69E1-4FCBA6FBAF19}"/>
                </a:ext>
              </a:extLst>
            </p:cNvPr>
            <p:cNvSpPr/>
            <p:nvPr/>
          </p:nvSpPr>
          <p:spPr>
            <a:xfrm>
              <a:off x="42756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8" name="Google Shape;12301;p57">
              <a:extLst>
                <a:ext uri="{FF2B5EF4-FFF2-40B4-BE49-F238E27FC236}">
                  <a16:creationId xmlns:a16="http://schemas.microsoft.com/office/drawing/2014/main" id="{28536269-1F6C-0765-DA16-87657575BCC0}"/>
                </a:ext>
              </a:extLst>
            </p:cNvPr>
            <p:cNvSpPr/>
            <p:nvPr/>
          </p:nvSpPr>
          <p:spPr>
            <a:xfrm>
              <a:off x="42756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9" name="Google Shape;12302;p57">
              <a:extLst>
                <a:ext uri="{FF2B5EF4-FFF2-40B4-BE49-F238E27FC236}">
                  <a16:creationId xmlns:a16="http://schemas.microsoft.com/office/drawing/2014/main" id="{ECF6684D-144D-488E-1DDB-DDD3DA861282}"/>
                </a:ext>
              </a:extLst>
            </p:cNvPr>
            <p:cNvSpPr/>
            <p:nvPr/>
          </p:nvSpPr>
          <p:spPr>
            <a:xfrm>
              <a:off x="42756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0" name="Google Shape;12303;p57">
              <a:extLst>
                <a:ext uri="{FF2B5EF4-FFF2-40B4-BE49-F238E27FC236}">
                  <a16:creationId xmlns:a16="http://schemas.microsoft.com/office/drawing/2014/main" id="{92A0F589-9DD2-669F-1A59-113D61E65A1E}"/>
                </a:ext>
              </a:extLst>
            </p:cNvPr>
            <p:cNvSpPr/>
            <p:nvPr/>
          </p:nvSpPr>
          <p:spPr>
            <a:xfrm>
              <a:off x="42756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1" name="Google Shape;12304;p57">
              <a:extLst>
                <a:ext uri="{FF2B5EF4-FFF2-40B4-BE49-F238E27FC236}">
                  <a16:creationId xmlns:a16="http://schemas.microsoft.com/office/drawing/2014/main" id="{8A5BD975-FFB8-6042-C8DF-E8AE8861CC86}"/>
                </a:ext>
              </a:extLst>
            </p:cNvPr>
            <p:cNvSpPr/>
            <p:nvPr/>
          </p:nvSpPr>
          <p:spPr>
            <a:xfrm>
              <a:off x="42756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2" name="Google Shape;12305;p57">
              <a:extLst>
                <a:ext uri="{FF2B5EF4-FFF2-40B4-BE49-F238E27FC236}">
                  <a16:creationId xmlns:a16="http://schemas.microsoft.com/office/drawing/2014/main" id="{A6194789-4033-1466-E5D6-75938DBCD356}"/>
                </a:ext>
              </a:extLst>
            </p:cNvPr>
            <p:cNvSpPr/>
            <p:nvPr/>
          </p:nvSpPr>
          <p:spPr>
            <a:xfrm>
              <a:off x="41994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3" name="Google Shape;12306;p57">
              <a:extLst>
                <a:ext uri="{FF2B5EF4-FFF2-40B4-BE49-F238E27FC236}">
                  <a16:creationId xmlns:a16="http://schemas.microsoft.com/office/drawing/2014/main" id="{9EF31EFC-98D9-3EC2-F083-685548E12B66}"/>
                </a:ext>
              </a:extLst>
            </p:cNvPr>
            <p:cNvSpPr/>
            <p:nvPr/>
          </p:nvSpPr>
          <p:spPr>
            <a:xfrm>
              <a:off x="41994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4" name="Google Shape;12307;p57">
              <a:extLst>
                <a:ext uri="{FF2B5EF4-FFF2-40B4-BE49-F238E27FC236}">
                  <a16:creationId xmlns:a16="http://schemas.microsoft.com/office/drawing/2014/main" id="{FF5D5A9E-9B06-40A8-8917-19C70BCAAEEB}"/>
                </a:ext>
              </a:extLst>
            </p:cNvPr>
            <p:cNvSpPr/>
            <p:nvPr/>
          </p:nvSpPr>
          <p:spPr>
            <a:xfrm>
              <a:off x="41994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5" name="Google Shape;12308;p57">
              <a:extLst>
                <a:ext uri="{FF2B5EF4-FFF2-40B4-BE49-F238E27FC236}">
                  <a16:creationId xmlns:a16="http://schemas.microsoft.com/office/drawing/2014/main" id="{90BA898C-3C82-9B40-6D6B-9319443BEF53}"/>
                </a:ext>
              </a:extLst>
            </p:cNvPr>
            <p:cNvSpPr/>
            <p:nvPr/>
          </p:nvSpPr>
          <p:spPr>
            <a:xfrm>
              <a:off x="41231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6" name="Google Shape;12309;p57">
              <a:extLst>
                <a:ext uri="{FF2B5EF4-FFF2-40B4-BE49-F238E27FC236}">
                  <a16:creationId xmlns:a16="http://schemas.microsoft.com/office/drawing/2014/main" id="{D4EC6056-27DB-1630-D889-7EC4449FB6B2}"/>
                </a:ext>
              </a:extLst>
            </p:cNvPr>
            <p:cNvSpPr/>
            <p:nvPr/>
          </p:nvSpPr>
          <p:spPr>
            <a:xfrm>
              <a:off x="41231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7" name="Google Shape;9397;p39"/>
          <p:cNvSpPr txBox="1">
            <a:spLocks noGrp="1"/>
          </p:cNvSpPr>
          <p:nvPr>
            <p:ph type="subTitle" idx="1"/>
          </p:nvPr>
        </p:nvSpPr>
        <p:spPr>
          <a:xfrm>
            <a:off x="4757854" y="3548439"/>
            <a:ext cx="3970281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/>
              <a:t>Backend Server: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/>
              <a:t>CPU: </a:t>
            </a:r>
            <a:r>
              <a:rPr lang="en-US" altLang="en-US" dirty="0" err="1"/>
              <a:t>Procesor</a:t>
            </a:r>
            <a:r>
              <a:rPr lang="en-US" altLang="en-US" dirty="0"/>
              <a:t> dual-core, minim 2.5 GHz.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/>
              <a:t>RAM: 4 GB.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/>
              <a:t>Stocare</a:t>
            </a:r>
            <a:r>
              <a:rPr lang="en-US" altLang="en-US" dirty="0"/>
              <a:t>: 50 GB SSD.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/>
              <a:t>Bază</a:t>
            </a:r>
            <a:r>
              <a:rPr lang="en-US" altLang="en-US" dirty="0"/>
              <a:t> de Date: MongoDB, </a:t>
            </a:r>
            <a:r>
              <a:rPr lang="en-US" altLang="en-US" dirty="0" err="1"/>
              <a:t>spațiu</a:t>
            </a:r>
            <a:r>
              <a:rPr lang="en-US" altLang="en-US" dirty="0"/>
              <a:t> </a:t>
            </a:r>
            <a:r>
              <a:rPr lang="en-US" altLang="en-US" dirty="0" err="1"/>
              <a:t>suficient</a:t>
            </a:r>
            <a:r>
              <a:rPr lang="en-US" altLang="en-US" dirty="0"/>
              <a:t> </a:t>
            </a:r>
            <a:r>
              <a:rPr lang="en-US" altLang="en-US" dirty="0" err="1"/>
              <a:t>pentru</a:t>
            </a:r>
            <a:r>
              <a:rPr lang="en-US" altLang="en-US" dirty="0"/>
              <a:t> </a:t>
            </a:r>
            <a:r>
              <a:rPr lang="en-US" altLang="en-US" dirty="0" err="1"/>
              <a:t>stocare</a:t>
            </a:r>
            <a:r>
              <a:rPr lang="en-US" altLang="en-US" dirty="0"/>
              <a:t> date.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98" name="Google Shape;9398;p39"/>
          <p:cNvSpPr txBox="1">
            <a:spLocks noGrp="1"/>
          </p:cNvSpPr>
          <p:nvPr>
            <p:ph type="title"/>
          </p:nvPr>
        </p:nvSpPr>
        <p:spPr>
          <a:xfrm>
            <a:off x="4788642" y="3193801"/>
            <a:ext cx="176234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/>
              <a:t>Dezvoltator</a:t>
            </a:r>
            <a:endParaRPr sz="1800" dirty="0"/>
          </a:p>
        </p:txBody>
      </p:sp>
      <p:sp>
        <p:nvSpPr>
          <p:cNvPr id="9399" name="Google Shape;9399;p39"/>
          <p:cNvSpPr txBox="1">
            <a:spLocks noGrp="1"/>
          </p:cNvSpPr>
          <p:nvPr>
            <p:ph type="title" idx="2"/>
          </p:nvPr>
        </p:nvSpPr>
        <p:spPr>
          <a:xfrm>
            <a:off x="4757854" y="600804"/>
            <a:ext cx="176234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/>
              <a:t>Utilizator</a:t>
            </a:r>
            <a:endParaRPr dirty="0"/>
          </a:p>
        </p:txBody>
      </p:sp>
      <p:sp>
        <p:nvSpPr>
          <p:cNvPr id="9400" name="Google Shape;9400;p39"/>
          <p:cNvSpPr txBox="1">
            <a:spLocks noGrp="1"/>
          </p:cNvSpPr>
          <p:nvPr>
            <p:ph type="subTitle" idx="3"/>
          </p:nvPr>
        </p:nvSpPr>
        <p:spPr>
          <a:xfrm>
            <a:off x="4788642" y="967003"/>
            <a:ext cx="4246936" cy="1468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/>
              <a:t>Procesor</a:t>
            </a:r>
            <a:r>
              <a:rPr lang="en-US" altLang="en-US" dirty="0"/>
              <a:t>: Dual-core, minim 1.8 GHz.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/>
              <a:t>Memorie</a:t>
            </a:r>
            <a:r>
              <a:rPr lang="en-US" altLang="en-US" dirty="0"/>
              <a:t> RAM: Minimum 4 GB (</a:t>
            </a:r>
            <a:r>
              <a:rPr lang="en-US" altLang="en-US" dirty="0" err="1"/>
              <a:t>recomandat</a:t>
            </a:r>
            <a:r>
              <a:rPr lang="en-US" altLang="en-US" dirty="0"/>
              <a:t> 8 GB </a:t>
            </a:r>
            <a:r>
              <a:rPr lang="en-US" altLang="en-US" dirty="0" err="1"/>
              <a:t>pentru</a:t>
            </a:r>
            <a:r>
              <a:rPr lang="en-US" altLang="en-US" dirty="0"/>
              <a:t> </a:t>
            </a:r>
            <a:r>
              <a:rPr lang="en-US" altLang="en-US" dirty="0" err="1"/>
              <a:t>performanță</a:t>
            </a:r>
            <a:r>
              <a:rPr lang="en-US" altLang="en-US" dirty="0"/>
              <a:t> </a:t>
            </a:r>
            <a:r>
              <a:rPr lang="en-US" altLang="en-US" dirty="0" err="1"/>
              <a:t>optimă</a:t>
            </a:r>
            <a:r>
              <a:rPr lang="en-US" altLang="en-US" dirty="0"/>
              <a:t>).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/>
              <a:t>Spațiu</a:t>
            </a:r>
            <a:r>
              <a:rPr lang="en-US" altLang="en-US" dirty="0"/>
              <a:t> de </a:t>
            </a:r>
            <a:r>
              <a:rPr lang="en-US" altLang="en-US" dirty="0" err="1"/>
              <a:t>stocare</a:t>
            </a:r>
            <a:r>
              <a:rPr lang="en-US" altLang="en-US" dirty="0"/>
              <a:t>: 100 MB </a:t>
            </a:r>
            <a:r>
              <a:rPr lang="en-US" altLang="en-US" dirty="0" err="1"/>
              <a:t>pentru</a:t>
            </a:r>
            <a:r>
              <a:rPr lang="en-US" altLang="en-US" dirty="0"/>
              <a:t> </a:t>
            </a:r>
            <a:r>
              <a:rPr lang="en-US" altLang="en-US" dirty="0" err="1"/>
              <a:t>aplicație</a:t>
            </a:r>
            <a:r>
              <a:rPr lang="en-US" altLang="en-US" dirty="0"/>
              <a:t>, plus </a:t>
            </a:r>
            <a:r>
              <a:rPr lang="en-US" altLang="en-US" dirty="0" err="1"/>
              <a:t>spațiu</a:t>
            </a:r>
            <a:r>
              <a:rPr lang="en-US" altLang="en-US" dirty="0"/>
              <a:t> </a:t>
            </a:r>
            <a:r>
              <a:rPr lang="en-US" altLang="en-US" dirty="0" err="1"/>
              <a:t>suplimentar</a:t>
            </a:r>
            <a:r>
              <a:rPr lang="en-US" altLang="en-US" dirty="0"/>
              <a:t> </a:t>
            </a:r>
            <a:r>
              <a:rPr lang="en-US" altLang="en-US" dirty="0" err="1"/>
              <a:t>pentru</a:t>
            </a:r>
            <a:r>
              <a:rPr lang="en-US" altLang="en-US" dirty="0"/>
              <a:t> date </a:t>
            </a:r>
            <a:r>
              <a:rPr lang="en-US" altLang="en-US" dirty="0" err="1"/>
              <a:t>utilizator</a:t>
            </a:r>
            <a:r>
              <a:rPr lang="en-US" altLang="en-US" dirty="0"/>
              <a:t>.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/>
              <a:t>Ecran</a:t>
            </a:r>
            <a:r>
              <a:rPr lang="en-US" altLang="en-US" dirty="0"/>
              <a:t>: </a:t>
            </a:r>
            <a:r>
              <a:rPr lang="en-US" altLang="en-US" dirty="0" err="1"/>
              <a:t>Rezoluție</a:t>
            </a:r>
            <a:r>
              <a:rPr lang="en-US" altLang="en-US" dirty="0"/>
              <a:t> </a:t>
            </a:r>
            <a:r>
              <a:rPr lang="en-US" altLang="en-US" dirty="0" err="1"/>
              <a:t>minimă</a:t>
            </a:r>
            <a:r>
              <a:rPr lang="en-US" altLang="en-US" dirty="0"/>
              <a:t> 1366x768 </a:t>
            </a:r>
            <a:r>
              <a:rPr lang="en-US" altLang="en-US" dirty="0" err="1"/>
              <a:t>pentru</a:t>
            </a:r>
            <a:r>
              <a:rPr lang="en-US" altLang="en-US" dirty="0"/>
              <a:t> </a:t>
            </a:r>
            <a:r>
              <a:rPr lang="en-US" altLang="en-US" dirty="0" err="1"/>
              <a:t>afișare</a:t>
            </a:r>
            <a:r>
              <a:rPr lang="en-US" altLang="en-US" dirty="0"/>
              <a:t> </a:t>
            </a:r>
            <a:r>
              <a:rPr lang="en-US" altLang="en-US" dirty="0" err="1"/>
              <a:t>clară</a:t>
            </a:r>
            <a:r>
              <a:rPr lang="en-US" altLang="en-US" dirty="0"/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01" name="Google Shape;9401;p39"/>
          <p:cNvSpPr txBox="1">
            <a:spLocks noGrp="1"/>
          </p:cNvSpPr>
          <p:nvPr>
            <p:ph type="title" idx="4"/>
          </p:nvPr>
        </p:nvSpPr>
        <p:spPr>
          <a:xfrm>
            <a:off x="4788642" y="2230033"/>
            <a:ext cx="176234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/>
              <a:t>Retea</a:t>
            </a:r>
            <a:endParaRPr dirty="0"/>
          </a:p>
        </p:txBody>
      </p:sp>
      <p:sp>
        <p:nvSpPr>
          <p:cNvPr id="9402" name="Google Shape;9402;p39"/>
          <p:cNvSpPr txBox="1">
            <a:spLocks noGrp="1"/>
          </p:cNvSpPr>
          <p:nvPr>
            <p:ph type="subTitle" idx="5"/>
          </p:nvPr>
        </p:nvSpPr>
        <p:spPr>
          <a:xfrm>
            <a:off x="4757854" y="2683436"/>
            <a:ext cx="3956474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Conexiune</a:t>
            </a:r>
            <a:r>
              <a:rPr lang="en-US" dirty="0"/>
              <a:t> la internet: Minim 1 Mbps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funcții</a:t>
            </a:r>
            <a:r>
              <a:rPr lang="en-US" dirty="0"/>
              <a:t> care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actualizări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sincronizare</a:t>
            </a:r>
            <a:r>
              <a:rPr lang="en-US" dirty="0"/>
              <a:t> online.</a:t>
            </a:r>
          </a:p>
        </p:txBody>
      </p:sp>
      <p:sp>
        <p:nvSpPr>
          <p:cNvPr id="9403" name="Google Shape;9403;p39"/>
          <p:cNvSpPr/>
          <p:nvPr/>
        </p:nvSpPr>
        <p:spPr>
          <a:xfrm>
            <a:off x="89175" y="4192405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4" name="Google Shape;9404;p39"/>
          <p:cNvGrpSpPr/>
          <p:nvPr/>
        </p:nvGrpSpPr>
        <p:grpSpPr>
          <a:xfrm>
            <a:off x="1072954" y="1775656"/>
            <a:ext cx="2824970" cy="2842234"/>
            <a:chOff x="3726225" y="1317925"/>
            <a:chExt cx="1178200" cy="1185400"/>
          </a:xfrm>
        </p:grpSpPr>
        <p:sp>
          <p:nvSpPr>
            <p:cNvPr id="9405" name="Google Shape;9405;p39"/>
            <p:cNvSpPr/>
            <p:nvPr/>
          </p:nvSpPr>
          <p:spPr>
            <a:xfrm>
              <a:off x="4266400" y="1317925"/>
              <a:ext cx="421700" cy="339100"/>
            </a:xfrm>
            <a:custGeom>
              <a:avLst/>
              <a:gdLst/>
              <a:ahLst/>
              <a:cxnLst/>
              <a:rect l="l" t="t" r="r" b="b"/>
              <a:pathLst>
                <a:path w="16868" h="13564" extrusionOk="0">
                  <a:moveTo>
                    <a:pt x="812" y="9134"/>
                  </a:moveTo>
                  <a:cubicBezTo>
                    <a:pt x="810" y="9135"/>
                    <a:pt x="808" y="9138"/>
                    <a:pt x="808" y="9143"/>
                  </a:cubicBezTo>
                  <a:cubicBezTo>
                    <a:pt x="809" y="9140"/>
                    <a:pt x="811" y="9137"/>
                    <a:pt x="812" y="9134"/>
                  </a:cubicBezTo>
                  <a:close/>
                  <a:moveTo>
                    <a:pt x="8133" y="0"/>
                  </a:moveTo>
                  <a:cubicBezTo>
                    <a:pt x="7954" y="0"/>
                    <a:pt x="7776" y="20"/>
                    <a:pt x="7601" y="60"/>
                  </a:cubicBezTo>
                  <a:cubicBezTo>
                    <a:pt x="7553" y="57"/>
                    <a:pt x="7504" y="56"/>
                    <a:pt x="7456" y="56"/>
                  </a:cubicBezTo>
                  <a:cubicBezTo>
                    <a:pt x="6767" y="56"/>
                    <a:pt x="6138" y="325"/>
                    <a:pt x="5671" y="745"/>
                  </a:cubicBezTo>
                  <a:cubicBezTo>
                    <a:pt x="5170" y="1194"/>
                    <a:pt x="4843" y="1817"/>
                    <a:pt x="4659" y="2461"/>
                  </a:cubicBezTo>
                  <a:cubicBezTo>
                    <a:pt x="4486" y="3104"/>
                    <a:pt x="4434" y="3789"/>
                    <a:pt x="4434" y="4464"/>
                  </a:cubicBezTo>
                  <a:lnTo>
                    <a:pt x="4434" y="4504"/>
                  </a:lnTo>
                  <a:cubicBezTo>
                    <a:pt x="4189" y="4566"/>
                    <a:pt x="3964" y="4678"/>
                    <a:pt x="3781" y="4821"/>
                  </a:cubicBezTo>
                  <a:cubicBezTo>
                    <a:pt x="3566" y="4984"/>
                    <a:pt x="3392" y="5179"/>
                    <a:pt x="3229" y="5383"/>
                  </a:cubicBezTo>
                  <a:cubicBezTo>
                    <a:pt x="2933" y="5781"/>
                    <a:pt x="2698" y="6231"/>
                    <a:pt x="2555" y="6711"/>
                  </a:cubicBezTo>
                  <a:cubicBezTo>
                    <a:pt x="2218" y="6752"/>
                    <a:pt x="1901" y="6895"/>
                    <a:pt x="1635" y="7089"/>
                  </a:cubicBezTo>
                  <a:cubicBezTo>
                    <a:pt x="1349" y="7293"/>
                    <a:pt x="1104" y="7549"/>
                    <a:pt x="900" y="7824"/>
                  </a:cubicBezTo>
                  <a:cubicBezTo>
                    <a:pt x="695" y="8110"/>
                    <a:pt x="522" y="8407"/>
                    <a:pt x="389" y="8734"/>
                  </a:cubicBezTo>
                  <a:cubicBezTo>
                    <a:pt x="266" y="9050"/>
                    <a:pt x="205" y="9408"/>
                    <a:pt x="246" y="9745"/>
                  </a:cubicBezTo>
                  <a:cubicBezTo>
                    <a:pt x="215" y="9398"/>
                    <a:pt x="297" y="9061"/>
                    <a:pt x="430" y="8744"/>
                  </a:cubicBezTo>
                  <a:cubicBezTo>
                    <a:pt x="563" y="8437"/>
                    <a:pt x="747" y="8141"/>
                    <a:pt x="961" y="7876"/>
                  </a:cubicBezTo>
                  <a:cubicBezTo>
                    <a:pt x="1176" y="7610"/>
                    <a:pt x="1421" y="7365"/>
                    <a:pt x="1696" y="7181"/>
                  </a:cubicBezTo>
                  <a:cubicBezTo>
                    <a:pt x="1973" y="6997"/>
                    <a:pt x="2300" y="6875"/>
                    <a:pt x="2626" y="6854"/>
                  </a:cubicBezTo>
                  <a:lnTo>
                    <a:pt x="2677" y="6854"/>
                  </a:lnTo>
                  <a:lnTo>
                    <a:pt x="2698" y="6793"/>
                  </a:lnTo>
                  <a:cubicBezTo>
                    <a:pt x="2841" y="6333"/>
                    <a:pt x="3086" y="5894"/>
                    <a:pt x="3403" y="5515"/>
                  </a:cubicBezTo>
                  <a:cubicBezTo>
                    <a:pt x="3566" y="5311"/>
                    <a:pt x="3760" y="5127"/>
                    <a:pt x="3975" y="4984"/>
                  </a:cubicBezTo>
                  <a:lnTo>
                    <a:pt x="3975" y="4984"/>
                  </a:lnTo>
                  <a:cubicBezTo>
                    <a:pt x="3454" y="5495"/>
                    <a:pt x="3106" y="6190"/>
                    <a:pt x="3025" y="6905"/>
                  </a:cubicBezTo>
                  <a:cubicBezTo>
                    <a:pt x="2514" y="7059"/>
                    <a:pt x="2054" y="7385"/>
                    <a:pt x="1687" y="7783"/>
                  </a:cubicBezTo>
                  <a:cubicBezTo>
                    <a:pt x="1331" y="8180"/>
                    <a:pt x="1046" y="8647"/>
                    <a:pt x="812" y="9134"/>
                  </a:cubicBezTo>
                  <a:lnTo>
                    <a:pt x="812" y="9134"/>
                  </a:lnTo>
                  <a:cubicBezTo>
                    <a:pt x="815" y="9132"/>
                    <a:pt x="818" y="9132"/>
                    <a:pt x="818" y="9132"/>
                  </a:cubicBezTo>
                  <a:lnTo>
                    <a:pt x="818" y="9132"/>
                  </a:lnTo>
                  <a:cubicBezTo>
                    <a:pt x="583" y="9459"/>
                    <a:pt x="450" y="9868"/>
                    <a:pt x="491" y="10276"/>
                  </a:cubicBezTo>
                  <a:cubicBezTo>
                    <a:pt x="491" y="10317"/>
                    <a:pt x="502" y="10358"/>
                    <a:pt x="491" y="10399"/>
                  </a:cubicBezTo>
                  <a:cubicBezTo>
                    <a:pt x="481" y="10471"/>
                    <a:pt x="430" y="10521"/>
                    <a:pt x="379" y="10583"/>
                  </a:cubicBezTo>
                  <a:cubicBezTo>
                    <a:pt x="41" y="11002"/>
                    <a:pt x="0" y="11615"/>
                    <a:pt x="215" y="12115"/>
                  </a:cubicBezTo>
                  <a:cubicBezTo>
                    <a:pt x="430" y="12606"/>
                    <a:pt x="859" y="12984"/>
                    <a:pt x="1349" y="13209"/>
                  </a:cubicBezTo>
                  <a:cubicBezTo>
                    <a:pt x="1860" y="13433"/>
                    <a:pt x="2422" y="13515"/>
                    <a:pt x="2974" y="13545"/>
                  </a:cubicBezTo>
                  <a:cubicBezTo>
                    <a:pt x="3175" y="13557"/>
                    <a:pt x="3377" y="13563"/>
                    <a:pt x="3579" y="13563"/>
                  </a:cubicBezTo>
                  <a:cubicBezTo>
                    <a:pt x="4777" y="13563"/>
                    <a:pt x="5974" y="13357"/>
                    <a:pt x="7111" y="12964"/>
                  </a:cubicBezTo>
                  <a:cubicBezTo>
                    <a:pt x="6999" y="12923"/>
                    <a:pt x="6886" y="12882"/>
                    <a:pt x="6784" y="12830"/>
                  </a:cubicBezTo>
                  <a:cubicBezTo>
                    <a:pt x="5773" y="12381"/>
                    <a:pt x="4915" y="11574"/>
                    <a:pt x="4414" y="10593"/>
                  </a:cubicBezTo>
                  <a:cubicBezTo>
                    <a:pt x="4618" y="10532"/>
                    <a:pt x="4823" y="10471"/>
                    <a:pt x="5017" y="10378"/>
                  </a:cubicBezTo>
                  <a:cubicBezTo>
                    <a:pt x="6693" y="9663"/>
                    <a:pt x="6805" y="8070"/>
                    <a:pt x="6795" y="8060"/>
                  </a:cubicBezTo>
                  <a:cubicBezTo>
                    <a:pt x="6529" y="7835"/>
                    <a:pt x="6335" y="7549"/>
                    <a:pt x="6182" y="7232"/>
                  </a:cubicBezTo>
                  <a:lnTo>
                    <a:pt x="6151" y="7232"/>
                  </a:lnTo>
                  <a:cubicBezTo>
                    <a:pt x="6080" y="7079"/>
                    <a:pt x="6018" y="6925"/>
                    <a:pt x="5977" y="6752"/>
                  </a:cubicBezTo>
                  <a:cubicBezTo>
                    <a:pt x="5946" y="6619"/>
                    <a:pt x="5906" y="6496"/>
                    <a:pt x="5875" y="6364"/>
                  </a:cubicBezTo>
                  <a:lnTo>
                    <a:pt x="5875" y="6343"/>
                  </a:lnTo>
                  <a:cubicBezTo>
                    <a:pt x="5844" y="6231"/>
                    <a:pt x="5824" y="6119"/>
                    <a:pt x="5803" y="5996"/>
                  </a:cubicBezTo>
                  <a:lnTo>
                    <a:pt x="5762" y="6006"/>
                  </a:lnTo>
                  <a:cubicBezTo>
                    <a:pt x="5718" y="6034"/>
                    <a:pt x="5668" y="6046"/>
                    <a:pt x="5618" y="6046"/>
                  </a:cubicBezTo>
                  <a:cubicBezTo>
                    <a:pt x="5520" y="6046"/>
                    <a:pt x="5421" y="5999"/>
                    <a:pt x="5354" y="5924"/>
                  </a:cubicBezTo>
                  <a:cubicBezTo>
                    <a:pt x="5252" y="5812"/>
                    <a:pt x="5221" y="5658"/>
                    <a:pt x="5201" y="5506"/>
                  </a:cubicBezTo>
                  <a:cubicBezTo>
                    <a:pt x="5190" y="5363"/>
                    <a:pt x="5017" y="4709"/>
                    <a:pt x="5017" y="4535"/>
                  </a:cubicBezTo>
                  <a:cubicBezTo>
                    <a:pt x="5017" y="4494"/>
                    <a:pt x="5027" y="4453"/>
                    <a:pt x="5038" y="4412"/>
                  </a:cubicBezTo>
                  <a:cubicBezTo>
                    <a:pt x="5099" y="4249"/>
                    <a:pt x="5252" y="4146"/>
                    <a:pt x="5405" y="4065"/>
                  </a:cubicBezTo>
                  <a:cubicBezTo>
                    <a:pt x="5906" y="3748"/>
                    <a:pt x="6457" y="3381"/>
                    <a:pt x="6886" y="2890"/>
                  </a:cubicBezTo>
                  <a:cubicBezTo>
                    <a:pt x="7315" y="2389"/>
                    <a:pt x="7612" y="1766"/>
                    <a:pt x="7632" y="1102"/>
                  </a:cubicBezTo>
                  <a:cubicBezTo>
                    <a:pt x="7724" y="1399"/>
                    <a:pt x="7816" y="1695"/>
                    <a:pt x="7980" y="1950"/>
                  </a:cubicBezTo>
                  <a:cubicBezTo>
                    <a:pt x="8205" y="2298"/>
                    <a:pt x="8562" y="2532"/>
                    <a:pt x="8930" y="2727"/>
                  </a:cubicBezTo>
                  <a:cubicBezTo>
                    <a:pt x="9032" y="2768"/>
                    <a:pt x="9134" y="2818"/>
                    <a:pt x="9236" y="2859"/>
                  </a:cubicBezTo>
                  <a:cubicBezTo>
                    <a:pt x="9267" y="2880"/>
                    <a:pt x="9297" y="2890"/>
                    <a:pt x="9338" y="2900"/>
                  </a:cubicBezTo>
                  <a:cubicBezTo>
                    <a:pt x="9399" y="2931"/>
                    <a:pt x="9471" y="2952"/>
                    <a:pt x="9543" y="2982"/>
                  </a:cubicBezTo>
                  <a:cubicBezTo>
                    <a:pt x="9706" y="3043"/>
                    <a:pt x="9860" y="3095"/>
                    <a:pt x="10012" y="3135"/>
                  </a:cubicBezTo>
                  <a:cubicBezTo>
                    <a:pt x="10064" y="3227"/>
                    <a:pt x="10105" y="3329"/>
                    <a:pt x="10135" y="3442"/>
                  </a:cubicBezTo>
                  <a:cubicBezTo>
                    <a:pt x="10164" y="3433"/>
                    <a:pt x="10195" y="3429"/>
                    <a:pt x="10227" y="3429"/>
                  </a:cubicBezTo>
                  <a:cubicBezTo>
                    <a:pt x="10343" y="3429"/>
                    <a:pt x="10470" y="3482"/>
                    <a:pt x="10534" y="3554"/>
                  </a:cubicBezTo>
                  <a:cubicBezTo>
                    <a:pt x="10595" y="3626"/>
                    <a:pt x="10666" y="3748"/>
                    <a:pt x="10677" y="3851"/>
                  </a:cubicBezTo>
                  <a:cubicBezTo>
                    <a:pt x="10738" y="4249"/>
                    <a:pt x="10738" y="4443"/>
                    <a:pt x="10738" y="4893"/>
                  </a:cubicBezTo>
                  <a:cubicBezTo>
                    <a:pt x="10738" y="5005"/>
                    <a:pt x="10738" y="5250"/>
                    <a:pt x="10656" y="5311"/>
                  </a:cubicBezTo>
                  <a:cubicBezTo>
                    <a:pt x="10625" y="5332"/>
                    <a:pt x="10585" y="5342"/>
                    <a:pt x="10554" y="5352"/>
                  </a:cubicBezTo>
                  <a:cubicBezTo>
                    <a:pt x="10503" y="5363"/>
                    <a:pt x="10452" y="5372"/>
                    <a:pt x="10411" y="5372"/>
                  </a:cubicBezTo>
                  <a:lnTo>
                    <a:pt x="10411" y="5424"/>
                  </a:lnTo>
                  <a:lnTo>
                    <a:pt x="10411" y="5690"/>
                  </a:lnTo>
                  <a:cubicBezTo>
                    <a:pt x="10421" y="6026"/>
                    <a:pt x="10442" y="6374"/>
                    <a:pt x="10482" y="6711"/>
                  </a:cubicBezTo>
                  <a:cubicBezTo>
                    <a:pt x="10534" y="7048"/>
                    <a:pt x="10605" y="7385"/>
                    <a:pt x="10728" y="7702"/>
                  </a:cubicBezTo>
                  <a:cubicBezTo>
                    <a:pt x="10800" y="7876"/>
                    <a:pt x="10881" y="8049"/>
                    <a:pt x="10983" y="8213"/>
                  </a:cubicBezTo>
                  <a:cubicBezTo>
                    <a:pt x="11453" y="8928"/>
                    <a:pt x="12240" y="9357"/>
                    <a:pt x="13027" y="9694"/>
                  </a:cubicBezTo>
                  <a:cubicBezTo>
                    <a:pt x="13108" y="9735"/>
                    <a:pt x="13200" y="9765"/>
                    <a:pt x="13292" y="9806"/>
                  </a:cubicBezTo>
                  <a:lnTo>
                    <a:pt x="13282" y="9827"/>
                  </a:lnTo>
                  <a:cubicBezTo>
                    <a:pt x="13139" y="10399"/>
                    <a:pt x="12873" y="10930"/>
                    <a:pt x="12516" y="11400"/>
                  </a:cubicBezTo>
                  <a:cubicBezTo>
                    <a:pt x="12865" y="11441"/>
                    <a:pt x="13214" y="11465"/>
                    <a:pt x="13561" y="11465"/>
                  </a:cubicBezTo>
                  <a:cubicBezTo>
                    <a:pt x="13824" y="11465"/>
                    <a:pt x="14085" y="11451"/>
                    <a:pt x="14344" y="11420"/>
                  </a:cubicBezTo>
                  <a:cubicBezTo>
                    <a:pt x="14814" y="11370"/>
                    <a:pt x="15315" y="11237"/>
                    <a:pt x="15611" y="10869"/>
                  </a:cubicBezTo>
                  <a:cubicBezTo>
                    <a:pt x="15826" y="10614"/>
                    <a:pt x="15908" y="10266"/>
                    <a:pt x="16163" y="10062"/>
                  </a:cubicBezTo>
                  <a:cubicBezTo>
                    <a:pt x="16255" y="9980"/>
                    <a:pt x="16367" y="9929"/>
                    <a:pt x="16469" y="9847"/>
                  </a:cubicBezTo>
                  <a:cubicBezTo>
                    <a:pt x="16745" y="9622"/>
                    <a:pt x="16837" y="9234"/>
                    <a:pt x="16848" y="8877"/>
                  </a:cubicBezTo>
                  <a:cubicBezTo>
                    <a:pt x="16868" y="8530"/>
                    <a:pt x="16827" y="8162"/>
                    <a:pt x="16664" y="7855"/>
                  </a:cubicBezTo>
                  <a:cubicBezTo>
                    <a:pt x="16398" y="7354"/>
                    <a:pt x="15867" y="7089"/>
                    <a:pt x="15304" y="6936"/>
                  </a:cubicBezTo>
                  <a:cubicBezTo>
                    <a:pt x="15080" y="6680"/>
                    <a:pt x="14835" y="6446"/>
                    <a:pt x="14559" y="6251"/>
                  </a:cubicBezTo>
                  <a:cubicBezTo>
                    <a:pt x="14201" y="6003"/>
                    <a:pt x="13774" y="5822"/>
                    <a:pt x="13336" y="5822"/>
                  </a:cubicBezTo>
                  <a:cubicBezTo>
                    <a:pt x="13325" y="5822"/>
                    <a:pt x="13314" y="5822"/>
                    <a:pt x="13302" y="5822"/>
                  </a:cubicBezTo>
                  <a:cubicBezTo>
                    <a:pt x="12893" y="5270"/>
                    <a:pt x="12495" y="4678"/>
                    <a:pt x="11933" y="4402"/>
                  </a:cubicBezTo>
                  <a:lnTo>
                    <a:pt x="11933" y="4402"/>
                  </a:lnTo>
                  <a:cubicBezTo>
                    <a:pt x="12598" y="4432"/>
                    <a:pt x="13261" y="4678"/>
                    <a:pt x="13792" y="5107"/>
                  </a:cubicBezTo>
                  <a:cubicBezTo>
                    <a:pt x="13885" y="5189"/>
                    <a:pt x="13967" y="5260"/>
                    <a:pt x="14058" y="5352"/>
                  </a:cubicBezTo>
                  <a:cubicBezTo>
                    <a:pt x="14140" y="5434"/>
                    <a:pt x="14222" y="5536"/>
                    <a:pt x="14355" y="5587"/>
                  </a:cubicBezTo>
                  <a:cubicBezTo>
                    <a:pt x="14421" y="5608"/>
                    <a:pt x="14485" y="5613"/>
                    <a:pt x="14547" y="5613"/>
                  </a:cubicBezTo>
                  <a:cubicBezTo>
                    <a:pt x="14610" y="5613"/>
                    <a:pt x="14671" y="5608"/>
                    <a:pt x="14732" y="5608"/>
                  </a:cubicBezTo>
                  <a:cubicBezTo>
                    <a:pt x="14845" y="5608"/>
                    <a:pt x="14968" y="5608"/>
                    <a:pt x="15080" y="5628"/>
                  </a:cubicBezTo>
                  <a:cubicBezTo>
                    <a:pt x="15550" y="5699"/>
                    <a:pt x="15989" y="5965"/>
                    <a:pt x="16275" y="6353"/>
                  </a:cubicBezTo>
                  <a:cubicBezTo>
                    <a:pt x="16010" y="5945"/>
                    <a:pt x="15581" y="5658"/>
                    <a:pt x="15100" y="5556"/>
                  </a:cubicBezTo>
                  <a:cubicBezTo>
                    <a:pt x="14978" y="5536"/>
                    <a:pt x="14855" y="5526"/>
                    <a:pt x="14732" y="5526"/>
                  </a:cubicBezTo>
                  <a:cubicBezTo>
                    <a:pt x="14610" y="5526"/>
                    <a:pt x="14487" y="5526"/>
                    <a:pt x="14396" y="5485"/>
                  </a:cubicBezTo>
                  <a:cubicBezTo>
                    <a:pt x="14293" y="5454"/>
                    <a:pt x="14222" y="5363"/>
                    <a:pt x="14140" y="5270"/>
                  </a:cubicBezTo>
                  <a:cubicBezTo>
                    <a:pt x="14058" y="5179"/>
                    <a:pt x="13976" y="5086"/>
                    <a:pt x="13885" y="5005"/>
                  </a:cubicBezTo>
                  <a:cubicBezTo>
                    <a:pt x="13260" y="4460"/>
                    <a:pt x="12425" y="4146"/>
                    <a:pt x="11583" y="4146"/>
                  </a:cubicBezTo>
                  <a:cubicBezTo>
                    <a:pt x="11557" y="4146"/>
                    <a:pt x="11530" y="4146"/>
                    <a:pt x="11504" y="4146"/>
                  </a:cubicBezTo>
                  <a:cubicBezTo>
                    <a:pt x="11494" y="4126"/>
                    <a:pt x="11494" y="4106"/>
                    <a:pt x="11484" y="4085"/>
                  </a:cubicBezTo>
                  <a:cubicBezTo>
                    <a:pt x="11402" y="3605"/>
                    <a:pt x="11331" y="3135"/>
                    <a:pt x="11198" y="2675"/>
                  </a:cubicBezTo>
                  <a:cubicBezTo>
                    <a:pt x="10973" y="1889"/>
                    <a:pt x="10544" y="1143"/>
                    <a:pt x="9900" y="643"/>
                  </a:cubicBezTo>
                  <a:cubicBezTo>
                    <a:pt x="9406" y="244"/>
                    <a:pt x="8768" y="0"/>
                    <a:pt x="8133" y="0"/>
                  </a:cubicBezTo>
                  <a:close/>
                </a:path>
              </a:pathLst>
            </a:custGeom>
            <a:solidFill>
              <a:srgbClr val="2100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6" name="Google Shape;9406;p39"/>
            <p:cNvSpPr/>
            <p:nvPr/>
          </p:nvSpPr>
          <p:spPr>
            <a:xfrm>
              <a:off x="4439575" y="2151375"/>
              <a:ext cx="132825" cy="44100"/>
            </a:xfrm>
            <a:custGeom>
              <a:avLst/>
              <a:gdLst/>
              <a:ahLst/>
              <a:cxnLst/>
              <a:rect l="l" t="t" r="r" b="b"/>
              <a:pathLst>
                <a:path w="5313" h="1764" extrusionOk="0">
                  <a:moveTo>
                    <a:pt x="3032" y="0"/>
                  </a:moveTo>
                  <a:cubicBezTo>
                    <a:pt x="2225" y="0"/>
                    <a:pt x="1211" y="175"/>
                    <a:pt x="0" y="712"/>
                  </a:cubicBezTo>
                  <a:lnTo>
                    <a:pt x="297" y="1764"/>
                  </a:lnTo>
                  <a:cubicBezTo>
                    <a:pt x="297" y="1764"/>
                    <a:pt x="1193" y="938"/>
                    <a:pt x="2553" y="938"/>
                  </a:cubicBezTo>
                  <a:cubicBezTo>
                    <a:pt x="3195" y="938"/>
                    <a:pt x="3939" y="1122"/>
                    <a:pt x="4740" y="1662"/>
                  </a:cubicBezTo>
                  <a:lnTo>
                    <a:pt x="5313" y="599"/>
                  </a:lnTo>
                  <a:cubicBezTo>
                    <a:pt x="5313" y="599"/>
                    <a:pt x="4528" y="0"/>
                    <a:pt x="3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7" name="Google Shape;9407;p39"/>
            <p:cNvSpPr/>
            <p:nvPr/>
          </p:nvSpPr>
          <p:spPr>
            <a:xfrm>
              <a:off x="4459750" y="2307325"/>
              <a:ext cx="113950" cy="38625"/>
            </a:xfrm>
            <a:custGeom>
              <a:avLst/>
              <a:gdLst/>
              <a:ahLst/>
              <a:cxnLst/>
              <a:rect l="l" t="t" r="r" b="b"/>
              <a:pathLst>
                <a:path w="4558" h="1545" extrusionOk="0">
                  <a:moveTo>
                    <a:pt x="4496" y="1"/>
                  </a:moveTo>
                  <a:cubicBezTo>
                    <a:pt x="4363" y="246"/>
                    <a:pt x="4097" y="400"/>
                    <a:pt x="3831" y="481"/>
                  </a:cubicBezTo>
                  <a:cubicBezTo>
                    <a:pt x="3566" y="563"/>
                    <a:pt x="3270" y="563"/>
                    <a:pt x="2994" y="573"/>
                  </a:cubicBezTo>
                  <a:cubicBezTo>
                    <a:pt x="2473" y="583"/>
                    <a:pt x="1942" y="583"/>
                    <a:pt x="1420" y="604"/>
                  </a:cubicBezTo>
                  <a:cubicBezTo>
                    <a:pt x="1375" y="605"/>
                    <a:pt x="1329" y="605"/>
                    <a:pt x="1282" y="605"/>
                  </a:cubicBezTo>
                  <a:cubicBezTo>
                    <a:pt x="806" y="605"/>
                    <a:pt x="289" y="547"/>
                    <a:pt x="1" y="175"/>
                  </a:cubicBezTo>
                  <a:lnTo>
                    <a:pt x="1" y="175"/>
                  </a:lnTo>
                  <a:cubicBezTo>
                    <a:pt x="72" y="583"/>
                    <a:pt x="235" y="972"/>
                    <a:pt x="491" y="1308"/>
                  </a:cubicBezTo>
                  <a:cubicBezTo>
                    <a:pt x="542" y="1370"/>
                    <a:pt x="593" y="1431"/>
                    <a:pt x="664" y="1472"/>
                  </a:cubicBezTo>
                  <a:cubicBezTo>
                    <a:pt x="772" y="1538"/>
                    <a:pt x="899" y="1544"/>
                    <a:pt x="1024" y="1544"/>
                  </a:cubicBezTo>
                  <a:cubicBezTo>
                    <a:pt x="1054" y="1544"/>
                    <a:pt x="1084" y="1544"/>
                    <a:pt x="1114" y="1544"/>
                  </a:cubicBezTo>
                  <a:cubicBezTo>
                    <a:pt x="1294" y="1536"/>
                    <a:pt x="1476" y="1534"/>
                    <a:pt x="1657" y="1534"/>
                  </a:cubicBezTo>
                  <a:cubicBezTo>
                    <a:pt x="1875" y="1534"/>
                    <a:pt x="2092" y="1537"/>
                    <a:pt x="2310" y="1537"/>
                  </a:cubicBezTo>
                  <a:cubicBezTo>
                    <a:pt x="2910" y="1537"/>
                    <a:pt x="3506" y="1515"/>
                    <a:pt x="4077" y="1349"/>
                  </a:cubicBezTo>
                  <a:cubicBezTo>
                    <a:pt x="4179" y="1319"/>
                    <a:pt x="4281" y="1288"/>
                    <a:pt x="4342" y="1206"/>
                  </a:cubicBezTo>
                  <a:cubicBezTo>
                    <a:pt x="4403" y="1145"/>
                    <a:pt x="4434" y="1063"/>
                    <a:pt x="4444" y="972"/>
                  </a:cubicBezTo>
                  <a:cubicBezTo>
                    <a:pt x="4526" y="655"/>
                    <a:pt x="4557" y="328"/>
                    <a:pt x="45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8" name="Google Shape;9408;p39"/>
            <p:cNvSpPr/>
            <p:nvPr/>
          </p:nvSpPr>
          <p:spPr>
            <a:xfrm>
              <a:off x="4714375" y="2472325"/>
              <a:ext cx="190050" cy="31000"/>
            </a:xfrm>
            <a:custGeom>
              <a:avLst/>
              <a:gdLst/>
              <a:ahLst/>
              <a:cxnLst/>
              <a:rect l="l" t="t" r="r" b="b"/>
              <a:pathLst>
                <a:path w="7602" h="1240" extrusionOk="0">
                  <a:moveTo>
                    <a:pt x="32" y="0"/>
                  </a:moveTo>
                  <a:cubicBezTo>
                    <a:pt x="1" y="246"/>
                    <a:pt x="11" y="491"/>
                    <a:pt x="62" y="706"/>
                  </a:cubicBezTo>
                  <a:cubicBezTo>
                    <a:pt x="114" y="859"/>
                    <a:pt x="216" y="992"/>
                    <a:pt x="359" y="1063"/>
                  </a:cubicBezTo>
                  <a:cubicBezTo>
                    <a:pt x="634" y="1210"/>
                    <a:pt x="974" y="1240"/>
                    <a:pt x="1307" y="1240"/>
                  </a:cubicBezTo>
                  <a:cubicBezTo>
                    <a:pt x="1369" y="1240"/>
                    <a:pt x="1431" y="1239"/>
                    <a:pt x="1492" y="1237"/>
                  </a:cubicBezTo>
                  <a:lnTo>
                    <a:pt x="4373" y="1176"/>
                  </a:lnTo>
                  <a:cubicBezTo>
                    <a:pt x="5415" y="1155"/>
                    <a:pt x="6458" y="1135"/>
                    <a:pt x="7479" y="992"/>
                  </a:cubicBezTo>
                  <a:cubicBezTo>
                    <a:pt x="7520" y="992"/>
                    <a:pt x="7561" y="981"/>
                    <a:pt x="7581" y="940"/>
                  </a:cubicBezTo>
                  <a:cubicBezTo>
                    <a:pt x="7602" y="910"/>
                    <a:pt x="7581" y="869"/>
                    <a:pt x="7572" y="838"/>
                  </a:cubicBezTo>
                  <a:cubicBezTo>
                    <a:pt x="7500" y="706"/>
                    <a:pt x="7428" y="583"/>
                    <a:pt x="7347" y="470"/>
                  </a:cubicBezTo>
                  <a:lnTo>
                    <a:pt x="7336" y="481"/>
                  </a:lnTo>
                  <a:cubicBezTo>
                    <a:pt x="6386" y="440"/>
                    <a:pt x="5426" y="399"/>
                    <a:pt x="4476" y="348"/>
                  </a:cubicBezTo>
                  <a:cubicBezTo>
                    <a:pt x="3147" y="277"/>
                    <a:pt x="1830" y="205"/>
                    <a:pt x="502" y="123"/>
                  </a:cubicBezTo>
                  <a:cubicBezTo>
                    <a:pt x="338" y="113"/>
                    <a:pt x="164" y="93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9" name="Google Shape;9409;p39"/>
            <p:cNvSpPr/>
            <p:nvPr/>
          </p:nvSpPr>
          <p:spPr>
            <a:xfrm>
              <a:off x="4720775" y="2403300"/>
              <a:ext cx="177275" cy="81050"/>
            </a:xfrm>
            <a:custGeom>
              <a:avLst/>
              <a:gdLst/>
              <a:ahLst/>
              <a:cxnLst/>
              <a:rect l="l" t="t" r="r" b="b"/>
              <a:pathLst>
                <a:path w="7091" h="3242" extrusionOk="0">
                  <a:moveTo>
                    <a:pt x="2369" y="1"/>
                  </a:moveTo>
                  <a:cubicBezTo>
                    <a:pt x="2268" y="1"/>
                    <a:pt x="2168" y="31"/>
                    <a:pt x="2095" y="95"/>
                  </a:cubicBezTo>
                  <a:cubicBezTo>
                    <a:pt x="1972" y="207"/>
                    <a:pt x="1921" y="361"/>
                    <a:pt x="1870" y="514"/>
                  </a:cubicBezTo>
                  <a:cubicBezTo>
                    <a:pt x="1809" y="657"/>
                    <a:pt x="1727" y="820"/>
                    <a:pt x="1584" y="872"/>
                  </a:cubicBezTo>
                  <a:cubicBezTo>
                    <a:pt x="1531" y="896"/>
                    <a:pt x="1476" y="906"/>
                    <a:pt x="1422" y="906"/>
                  </a:cubicBezTo>
                  <a:cubicBezTo>
                    <a:pt x="1319" y="906"/>
                    <a:pt x="1214" y="871"/>
                    <a:pt x="1114" y="831"/>
                  </a:cubicBezTo>
                  <a:cubicBezTo>
                    <a:pt x="807" y="708"/>
                    <a:pt x="501" y="555"/>
                    <a:pt x="215" y="371"/>
                  </a:cubicBezTo>
                  <a:cubicBezTo>
                    <a:pt x="174" y="759"/>
                    <a:pt x="113" y="1147"/>
                    <a:pt x="21" y="1526"/>
                  </a:cubicBezTo>
                  <a:cubicBezTo>
                    <a:pt x="10" y="1556"/>
                    <a:pt x="10" y="1587"/>
                    <a:pt x="1" y="1617"/>
                  </a:cubicBezTo>
                  <a:lnTo>
                    <a:pt x="62" y="1638"/>
                  </a:lnTo>
                  <a:cubicBezTo>
                    <a:pt x="838" y="1710"/>
                    <a:pt x="1615" y="1781"/>
                    <a:pt x="2391" y="1862"/>
                  </a:cubicBezTo>
                  <a:cubicBezTo>
                    <a:pt x="2943" y="1914"/>
                    <a:pt x="3504" y="1975"/>
                    <a:pt x="4015" y="2189"/>
                  </a:cubicBezTo>
                  <a:cubicBezTo>
                    <a:pt x="4128" y="2241"/>
                    <a:pt x="4240" y="2302"/>
                    <a:pt x="4301" y="2404"/>
                  </a:cubicBezTo>
                  <a:cubicBezTo>
                    <a:pt x="4373" y="2516"/>
                    <a:pt x="4383" y="2649"/>
                    <a:pt x="4353" y="2782"/>
                  </a:cubicBezTo>
                  <a:cubicBezTo>
                    <a:pt x="4332" y="2895"/>
                    <a:pt x="4271" y="2997"/>
                    <a:pt x="4220" y="3109"/>
                  </a:cubicBezTo>
                  <a:cubicBezTo>
                    <a:pt x="5170" y="3160"/>
                    <a:pt x="6130" y="3201"/>
                    <a:pt x="7080" y="3242"/>
                  </a:cubicBezTo>
                  <a:lnTo>
                    <a:pt x="7091" y="3231"/>
                  </a:lnTo>
                  <a:cubicBezTo>
                    <a:pt x="6712" y="2721"/>
                    <a:pt x="6161" y="2332"/>
                    <a:pt x="5579" y="2046"/>
                  </a:cubicBezTo>
                  <a:cubicBezTo>
                    <a:pt x="4873" y="1699"/>
                    <a:pt x="4117" y="1464"/>
                    <a:pt x="3402" y="1127"/>
                  </a:cubicBezTo>
                  <a:cubicBezTo>
                    <a:pt x="3198" y="1025"/>
                    <a:pt x="2984" y="913"/>
                    <a:pt x="2841" y="729"/>
                  </a:cubicBezTo>
                  <a:cubicBezTo>
                    <a:pt x="2687" y="555"/>
                    <a:pt x="2616" y="300"/>
                    <a:pt x="2657" y="136"/>
                  </a:cubicBezTo>
                  <a:cubicBezTo>
                    <a:pt x="2657" y="126"/>
                    <a:pt x="2657" y="116"/>
                    <a:pt x="2667" y="105"/>
                  </a:cubicBezTo>
                  <a:cubicBezTo>
                    <a:pt x="2587" y="36"/>
                    <a:pt x="2478" y="1"/>
                    <a:pt x="2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0" name="Google Shape;9410;p39"/>
            <p:cNvSpPr/>
            <p:nvPr/>
          </p:nvSpPr>
          <p:spPr>
            <a:xfrm>
              <a:off x="4684750" y="2025625"/>
              <a:ext cx="157125" cy="219150"/>
            </a:xfrm>
            <a:custGeom>
              <a:avLst/>
              <a:gdLst/>
              <a:ahLst/>
              <a:cxnLst/>
              <a:rect l="l" t="t" r="r" b="b"/>
              <a:pathLst>
                <a:path w="6285" h="8766" extrusionOk="0">
                  <a:moveTo>
                    <a:pt x="2402" y="0"/>
                  </a:moveTo>
                  <a:cubicBezTo>
                    <a:pt x="1778" y="756"/>
                    <a:pt x="1360" y="1635"/>
                    <a:pt x="951" y="2514"/>
                  </a:cubicBezTo>
                  <a:cubicBezTo>
                    <a:pt x="624" y="3218"/>
                    <a:pt x="318" y="3933"/>
                    <a:pt x="11" y="4659"/>
                  </a:cubicBezTo>
                  <a:lnTo>
                    <a:pt x="1" y="4669"/>
                  </a:lnTo>
                  <a:cubicBezTo>
                    <a:pt x="727" y="4996"/>
                    <a:pt x="1442" y="5323"/>
                    <a:pt x="2157" y="5660"/>
                  </a:cubicBezTo>
                  <a:cubicBezTo>
                    <a:pt x="2177" y="6457"/>
                    <a:pt x="1962" y="7254"/>
                    <a:pt x="1840" y="8051"/>
                  </a:cubicBezTo>
                  <a:cubicBezTo>
                    <a:pt x="1799" y="8276"/>
                    <a:pt x="1769" y="8500"/>
                    <a:pt x="1748" y="8735"/>
                  </a:cubicBezTo>
                  <a:lnTo>
                    <a:pt x="1789" y="8735"/>
                  </a:lnTo>
                  <a:cubicBezTo>
                    <a:pt x="2453" y="8755"/>
                    <a:pt x="3114" y="8766"/>
                    <a:pt x="3775" y="8766"/>
                  </a:cubicBezTo>
                  <a:cubicBezTo>
                    <a:pt x="4435" y="8766"/>
                    <a:pt x="5094" y="8755"/>
                    <a:pt x="5753" y="8735"/>
                  </a:cubicBezTo>
                  <a:cubicBezTo>
                    <a:pt x="6008" y="7611"/>
                    <a:pt x="6192" y="6467"/>
                    <a:pt x="6253" y="5313"/>
                  </a:cubicBezTo>
                  <a:cubicBezTo>
                    <a:pt x="6284" y="4812"/>
                    <a:pt x="6284" y="4301"/>
                    <a:pt x="6141" y="3821"/>
                  </a:cubicBezTo>
                  <a:cubicBezTo>
                    <a:pt x="5957" y="3239"/>
                    <a:pt x="5569" y="2748"/>
                    <a:pt x="5160" y="2309"/>
                  </a:cubicBezTo>
                  <a:cubicBezTo>
                    <a:pt x="4364" y="1451"/>
                    <a:pt x="3454" y="705"/>
                    <a:pt x="2473" y="62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rgbClr val="F27B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1" name="Google Shape;9411;p39"/>
            <p:cNvSpPr/>
            <p:nvPr/>
          </p:nvSpPr>
          <p:spPr>
            <a:xfrm>
              <a:off x="4715150" y="2443725"/>
              <a:ext cx="115225" cy="37300"/>
            </a:xfrm>
            <a:custGeom>
              <a:avLst/>
              <a:gdLst/>
              <a:ahLst/>
              <a:cxnLst/>
              <a:rect l="l" t="t" r="r" b="b"/>
              <a:pathLst>
                <a:path w="4609" h="1492" extrusionOk="0">
                  <a:moveTo>
                    <a:pt x="226" y="0"/>
                  </a:moveTo>
                  <a:cubicBezTo>
                    <a:pt x="133" y="388"/>
                    <a:pt x="31" y="777"/>
                    <a:pt x="1" y="1144"/>
                  </a:cubicBezTo>
                  <a:lnTo>
                    <a:pt x="11" y="1144"/>
                  </a:lnTo>
                  <a:cubicBezTo>
                    <a:pt x="133" y="1237"/>
                    <a:pt x="307" y="1257"/>
                    <a:pt x="471" y="1267"/>
                  </a:cubicBezTo>
                  <a:cubicBezTo>
                    <a:pt x="1799" y="1349"/>
                    <a:pt x="3116" y="1421"/>
                    <a:pt x="4445" y="1492"/>
                  </a:cubicBezTo>
                  <a:cubicBezTo>
                    <a:pt x="4496" y="1380"/>
                    <a:pt x="4557" y="1278"/>
                    <a:pt x="4578" y="1165"/>
                  </a:cubicBezTo>
                  <a:cubicBezTo>
                    <a:pt x="4608" y="1032"/>
                    <a:pt x="4598" y="899"/>
                    <a:pt x="4526" y="787"/>
                  </a:cubicBezTo>
                  <a:cubicBezTo>
                    <a:pt x="4465" y="685"/>
                    <a:pt x="4353" y="624"/>
                    <a:pt x="4240" y="572"/>
                  </a:cubicBezTo>
                  <a:cubicBezTo>
                    <a:pt x="3729" y="358"/>
                    <a:pt x="3168" y="297"/>
                    <a:pt x="2616" y="245"/>
                  </a:cubicBezTo>
                  <a:cubicBezTo>
                    <a:pt x="1840" y="164"/>
                    <a:pt x="1063" y="93"/>
                    <a:pt x="287" y="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2" name="Google Shape;9412;p39"/>
            <p:cNvSpPr/>
            <p:nvPr/>
          </p:nvSpPr>
          <p:spPr>
            <a:xfrm>
              <a:off x="4727425" y="2244000"/>
              <a:ext cx="101150" cy="15025"/>
            </a:xfrm>
            <a:custGeom>
              <a:avLst/>
              <a:gdLst/>
              <a:ahLst/>
              <a:cxnLst/>
              <a:rect l="l" t="t" r="r" b="b"/>
              <a:pathLst>
                <a:path w="4046" h="601" extrusionOk="0">
                  <a:moveTo>
                    <a:pt x="41" y="0"/>
                  </a:moveTo>
                  <a:cubicBezTo>
                    <a:pt x="21" y="195"/>
                    <a:pt x="10" y="388"/>
                    <a:pt x="0" y="583"/>
                  </a:cubicBezTo>
                  <a:lnTo>
                    <a:pt x="62" y="593"/>
                  </a:lnTo>
                  <a:cubicBezTo>
                    <a:pt x="395" y="598"/>
                    <a:pt x="728" y="600"/>
                    <a:pt x="1061" y="600"/>
                  </a:cubicBezTo>
                  <a:cubicBezTo>
                    <a:pt x="2015" y="600"/>
                    <a:pt x="2969" y="579"/>
                    <a:pt x="3923" y="542"/>
                  </a:cubicBezTo>
                  <a:cubicBezTo>
                    <a:pt x="3974" y="358"/>
                    <a:pt x="4015" y="184"/>
                    <a:pt x="4046" y="0"/>
                  </a:cubicBezTo>
                  <a:lnTo>
                    <a:pt x="4046" y="0"/>
                  </a:lnTo>
                  <a:cubicBezTo>
                    <a:pt x="3387" y="20"/>
                    <a:pt x="2728" y="31"/>
                    <a:pt x="2068" y="31"/>
                  </a:cubicBezTo>
                  <a:cubicBezTo>
                    <a:pt x="1407" y="31"/>
                    <a:pt x="746" y="20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3" name="Google Shape;9413;p39"/>
            <p:cNvSpPr/>
            <p:nvPr/>
          </p:nvSpPr>
          <p:spPr>
            <a:xfrm>
              <a:off x="4724600" y="2257525"/>
              <a:ext cx="100925" cy="168450"/>
            </a:xfrm>
            <a:custGeom>
              <a:avLst/>
              <a:gdLst/>
              <a:ahLst/>
              <a:cxnLst/>
              <a:rect l="l" t="t" r="r" b="b"/>
              <a:pathLst>
                <a:path w="4037" h="6738" extrusionOk="0">
                  <a:moveTo>
                    <a:pt x="4036" y="1"/>
                  </a:moveTo>
                  <a:lnTo>
                    <a:pt x="4036" y="1"/>
                  </a:lnTo>
                  <a:cubicBezTo>
                    <a:pt x="3082" y="38"/>
                    <a:pt x="2128" y="59"/>
                    <a:pt x="1174" y="59"/>
                  </a:cubicBezTo>
                  <a:cubicBezTo>
                    <a:pt x="841" y="59"/>
                    <a:pt x="508" y="57"/>
                    <a:pt x="175" y="52"/>
                  </a:cubicBezTo>
                  <a:lnTo>
                    <a:pt x="113" y="42"/>
                  </a:lnTo>
                  <a:lnTo>
                    <a:pt x="113" y="42"/>
                  </a:lnTo>
                  <a:cubicBezTo>
                    <a:pt x="1" y="2095"/>
                    <a:pt x="287" y="4179"/>
                    <a:pt x="62" y="6202"/>
                  </a:cubicBezTo>
                  <a:cubicBezTo>
                    <a:pt x="348" y="6386"/>
                    <a:pt x="654" y="6539"/>
                    <a:pt x="961" y="6662"/>
                  </a:cubicBezTo>
                  <a:cubicBezTo>
                    <a:pt x="1061" y="6702"/>
                    <a:pt x="1166" y="6737"/>
                    <a:pt x="1269" y="6737"/>
                  </a:cubicBezTo>
                  <a:cubicBezTo>
                    <a:pt x="1323" y="6737"/>
                    <a:pt x="1378" y="6727"/>
                    <a:pt x="1431" y="6703"/>
                  </a:cubicBezTo>
                  <a:cubicBezTo>
                    <a:pt x="1574" y="6651"/>
                    <a:pt x="1656" y="6488"/>
                    <a:pt x="1717" y="6345"/>
                  </a:cubicBezTo>
                  <a:cubicBezTo>
                    <a:pt x="1768" y="6192"/>
                    <a:pt x="1819" y="6038"/>
                    <a:pt x="1942" y="5926"/>
                  </a:cubicBezTo>
                  <a:cubicBezTo>
                    <a:pt x="2015" y="5862"/>
                    <a:pt x="2115" y="5832"/>
                    <a:pt x="2216" y="5832"/>
                  </a:cubicBezTo>
                  <a:cubicBezTo>
                    <a:pt x="2325" y="5832"/>
                    <a:pt x="2434" y="5867"/>
                    <a:pt x="2514" y="5936"/>
                  </a:cubicBezTo>
                  <a:cubicBezTo>
                    <a:pt x="2831" y="4710"/>
                    <a:pt x="3158" y="3474"/>
                    <a:pt x="3474" y="2248"/>
                  </a:cubicBezTo>
                  <a:cubicBezTo>
                    <a:pt x="3669" y="1502"/>
                    <a:pt x="3862" y="746"/>
                    <a:pt x="4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4" name="Google Shape;9414;p39"/>
            <p:cNvSpPr/>
            <p:nvPr/>
          </p:nvSpPr>
          <p:spPr>
            <a:xfrm>
              <a:off x="4664600" y="2014375"/>
              <a:ext cx="80200" cy="127975"/>
            </a:xfrm>
            <a:custGeom>
              <a:avLst/>
              <a:gdLst/>
              <a:ahLst/>
              <a:cxnLst/>
              <a:rect l="l" t="t" r="r" b="b"/>
              <a:pathLst>
                <a:path w="3208" h="5119" extrusionOk="0">
                  <a:moveTo>
                    <a:pt x="2523" y="1"/>
                  </a:moveTo>
                  <a:lnTo>
                    <a:pt x="2523" y="11"/>
                  </a:lnTo>
                  <a:cubicBezTo>
                    <a:pt x="1512" y="1482"/>
                    <a:pt x="664" y="3076"/>
                    <a:pt x="0" y="4731"/>
                  </a:cubicBezTo>
                  <a:lnTo>
                    <a:pt x="0" y="4751"/>
                  </a:lnTo>
                  <a:cubicBezTo>
                    <a:pt x="266" y="4874"/>
                    <a:pt x="541" y="4996"/>
                    <a:pt x="807" y="5119"/>
                  </a:cubicBezTo>
                  <a:lnTo>
                    <a:pt x="817" y="5109"/>
                  </a:lnTo>
                  <a:cubicBezTo>
                    <a:pt x="1124" y="4383"/>
                    <a:pt x="1430" y="3668"/>
                    <a:pt x="1757" y="2964"/>
                  </a:cubicBezTo>
                  <a:cubicBezTo>
                    <a:pt x="2166" y="2085"/>
                    <a:pt x="2584" y="1206"/>
                    <a:pt x="3208" y="450"/>
                  </a:cubicBez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5" name="Google Shape;9415;p39"/>
            <p:cNvSpPr/>
            <p:nvPr/>
          </p:nvSpPr>
          <p:spPr>
            <a:xfrm>
              <a:off x="4583375" y="1946950"/>
              <a:ext cx="144325" cy="186225"/>
            </a:xfrm>
            <a:custGeom>
              <a:avLst/>
              <a:gdLst/>
              <a:ahLst/>
              <a:cxnLst/>
              <a:rect l="l" t="t" r="r" b="b"/>
              <a:pathLst>
                <a:path w="5773" h="7449" extrusionOk="0">
                  <a:moveTo>
                    <a:pt x="1706" y="1"/>
                  </a:moveTo>
                  <a:cubicBezTo>
                    <a:pt x="1502" y="767"/>
                    <a:pt x="1267" y="1543"/>
                    <a:pt x="1011" y="2299"/>
                  </a:cubicBezTo>
                  <a:cubicBezTo>
                    <a:pt x="766" y="3219"/>
                    <a:pt x="470" y="4179"/>
                    <a:pt x="164" y="5129"/>
                  </a:cubicBezTo>
                  <a:cubicBezTo>
                    <a:pt x="92" y="5375"/>
                    <a:pt x="10" y="5630"/>
                    <a:pt x="0" y="5885"/>
                  </a:cubicBezTo>
                  <a:lnTo>
                    <a:pt x="0" y="5967"/>
                  </a:lnTo>
                  <a:cubicBezTo>
                    <a:pt x="1083" y="6458"/>
                    <a:pt x="2166" y="6948"/>
                    <a:pt x="3249" y="7448"/>
                  </a:cubicBezTo>
                  <a:lnTo>
                    <a:pt x="3249" y="7428"/>
                  </a:lnTo>
                  <a:cubicBezTo>
                    <a:pt x="3913" y="5773"/>
                    <a:pt x="4761" y="4179"/>
                    <a:pt x="5772" y="2708"/>
                  </a:cubicBezTo>
                  <a:lnTo>
                    <a:pt x="5772" y="2698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6" name="Google Shape;9416;p39"/>
            <p:cNvSpPr/>
            <p:nvPr/>
          </p:nvSpPr>
          <p:spPr>
            <a:xfrm>
              <a:off x="4304475" y="1567150"/>
              <a:ext cx="379550" cy="280250"/>
            </a:xfrm>
            <a:custGeom>
              <a:avLst/>
              <a:gdLst/>
              <a:ahLst/>
              <a:cxnLst/>
              <a:rect l="l" t="t" r="r" b="b"/>
              <a:pathLst>
                <a:path w="15182" h="11210" extrusionOk="0">
                  <a:moveTo>
                    <a:pt x="12167" y="1"/>
                  </a:moveTo>
                  <a:cubicBezTo>
                    <a:pt x="11943" y="1401"/>
                    <a:pt x="11013" y="2647"/>
                    <a:pt x="9767" y="3301"/>
                  </a:cubicBezTo>
                  <a:cubicBezTo>
                    <a:pt x="9048" y="3684"/>
                    <a:pt x="8237" y="3872"/>
                    <a:pt x="7425" y="3872"/>
                  </a:cubicBezTo>
                  <a:cubicBezTo>
                    <a:pt x="6807" y="3872"/>
                    <a:pt x="6188" y="3763"/>
                    <a:pt x="5608" y="3546"/>
                  </a:cubicBezTo>
                  <a:cubicBezTo>
                    <a:pt x="4271" y="3045"/>
                    <a:pt x="3157" y="2003"/>
                    <a:pt x="2513" y="727"/>
                  </a:cubicBezTo>
                  <a:cubicBezTo>
                    <a:pt x="2074" y="849"/>
                    <a:pt x="1645" y="982"/>
                    <a:pt x="1287" y="1268"/>
                  </a:cubicBezTo>
                  <a:cubicBezTo>
                    <a:pt x="786" y="1666"/>
                    <a:pt x="531" y="2300"/>
                    <a:pt x="378" y="2923"/>
                  </a:cubicBezTo>
                  <a:cubicBezTo>
                    <a:pt x="194" y="3740"/>
                    <a:pt x="143" y="4578"/>
                    <a:pt x="112" y="5406"/>
                  </a:cubicBezTo>
                  <a:cubicBezTo>
                    <a:pt x="71" y="6509"/>
                    <a:pt x="30" y="7612"/>
                    <a:pt x="10" y="8716"/>
                  </a:cubicBezTo>
                  <a:cubicBezTo>
                    <a:pt x="0" y="8838"/>
                    <a:pt x="10" y="8981"/>
                    <a:pt x="112" y="9043"/>
                  </a:cubicBezTo>
                  <a:cubicBezTo>
                    <a:pt x="142" y="9059"/>
                    <a:pt x="174" y="9066"/>
                    <a:pt x="207" y="9066"/>
                  </a:cubicBezTo>
                  <a:cubicBezTo>
                    <a:pt x="299" y="9066"/>
                    <a:pt x="398" y="9013"/>
                    <a:pt x="480" y="8961"/>
                  </a:cubicBezTo>
                  <a:cubicBezTo>
                    <a:pt x="602" y="8879"/>
                    <a:pt x="736" y="8807"/>
                    <a:pt x="868" y="8746"/>
                  </a:cubicBezTo>
                  <a:cubicBezTo>
                    <a:pt x="1358" y="8520"/>
                    <a:pt x="1892" y="8407"/>
                    <a:pt x="2429" y="8407"/>
                  </a:cubicBezTo>
                  <a:cubicBezTo>
                    <a:pt x="2474" y="8407"/>
                    <a:pt x="2519" y="8408"/>
                    <a:pt x="2564" y="8409"/>
                  </a:cubicBezTo>
                  <a:cubicBezTo>
                    <a:pt x="2793" y="8417"/>
                    <a:pt x="3029" y="8449"/>
                    <a:pt x="3251" y="8449"/>
                  </a:cubicBezTo>
                  <a:cubicBezTo>
                    <a:pt x="3316" y="8449"/>
                    <a:pt x="3380" y="8446"/>
                    <a:pt x="3443" y="8439"/>
                  </a:cubicBezTo>
                  <a:lnTo>
                    <a:pt x="3453" y="8470"/>
                  </a:lnTo>
                  <a:cubicBezTo>
                    <a:pt x="3667" y="9083"/>
                    <a:pt x="3810" y="9717"/>
                    <a:pt x="3913" y="10360"/>
                  </a:cubicBezTo>
                  <a:cubicBezTo>
                    <a:pt x="3953" y="10595"/>
                    <a:pt x="3984" y="10841"/>
                    <a:pt x="4015" y="11075"/>
                  </a:cubicBezTo>
                  <a:lnTo>
                    <a:pt x="4076" y="11075"/>
                  </a:lnTo>
                  <a:cubicBezTo>
                    <a:pt x="4750" y="10994"/>
                    <a:pt x="5435" y="10953"/>
                    <a:pt x="6119" y="10943"/>
                  </a:cubicBezTo>
                  <a:cubicBezTo>
                    <a:pt x="6226" y="10941"/>
                    <a:pt x="6333" y="10939"/>
                    <a:pt x="6439" y="10939"/>
                  </a:cubicBezTo>
                  <a:cubicBezTo>
                    <a:pt x="6840" y="10939"/>
                    <a:pt x="7236" y="10958"/>
                    <a:pt x="7631" y="11014"/>
                  </a:cubicBezTo>
                  <a:cubicBezTo>
                    <a:pt x="7917" y="11045"/>
                    <a:pt x="8203" y="11106"/>
                    <a:pt x="8500" y="11147"/>
                  </a:cubicBezTo>
                  <a:cubicBezTo>
                    <a:pt x="8827" y="11191"/>
                    <a:pt x="9156" y="11210"/>
                    <a:pt x="9486" y="11210"/>
                  </a:cubicBezTo>
                  <a:cubicBezTo>
                    <a:pt x="10086" y="11210"/>
                    <a:pt x="10689" y="11147"/>
                    <a:pt x="11289" y="11055"/>
                  </a:cubicBezTo>
                  <a:lnTo>
                    <a:pt x="11309" y="11055"/>
                  </a:lnTo>
                  <a:cubicBezTo>
                    <a:pt x="11309" y="10953"/>
                    <a:pt x="11320" y="10850"/>
                    <a:pt x="11330" y="10748"/>
                  </a:cubicBezTo>
                  <a:cubicBezTo>
                    <a:pt x="11452" y="9665"/>
                    <a:pt x="11718" y="8603"/>
                    <a:pt x="12126" y="7592"/>
                  </a:cubicBezTo>
                  <a:lnTo>
                    <a:pt x="12126" y="7571"/>
                  </a:lnTo>
                  <a:cubicBezTo>
                    <a:pt x="12557" y="7548"/>
                    <a:pt x="12995" y="7538"/>
                    <a:pt x="13436" y="7538"/>
                  </a:cubicBezTo>
                  <a:cubicBezTo>
                    <a:pt x="13748" y="7538"/>
                    <a:pt x="14061" y="7543"/>
                    <a:pt x="14374" y="7551"/>
                  </a:cubicBezTo>
                  <a:cubicBezTo>
                    <a:pt x="14630" y="7561"/>
                    <a:pt x="14885" y="7571"/>
                    <a:pt x="15141" y="7592"/>
                  </a:cubicBezTo>
                  <a:cubicBezTo>
                    <a:pt x="15182" y="6110"/>
                    <a:pt x="15161" y="4659"/>
                    <a:pt x="15100" y="3199"/>
                  </a:cubicBezTo>
                  <a:cubicBezTo>
                    <a:pt x="15079" y="2943"/>
                    <a:pt x="15028" y="2677"/>
                    <a:pt x="14926" y="2432"/>
                  </a:cubicBezTo>
                  <a:cubicBezTo>
                    <a:pt x="14671" y="1850"/>
                    <a:pt x="14282" y="1299"/>
                    <a:pt x="13772" y="890"/>
                  </a:cubicBezTo>
                  <a:cubicBezTo>
                    <a:pt x="13302" y="502"/>
                    <a:pt x="12730" y="246"/>
                    <a:pt x="12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7" name="Google Shape;9417;p39"/>
            <p:cNvSpPr/>
            <p:nvPr/>
          </p:nvSpPr>
          <p:spPr>
            <a:xfrm>
              <a:off x="4507500" y="1755575"/>
              <a:ext cx="156350" cy="438125"/>
            </a:xfrm>
            <a:custGeom>
              <a:avLst/>
              <a:gdLst/>
              <a:ahLst/>
              <a:cxnLst/>
              <a:rect l="l" t="t" r="r" b="b"/>
              <a:pathLst>
                <a:path w="6254" h="17525" extrusionOk="0">
                  <a:moveTo>
                    <a:pt x="5315" y="1"/>
                  </a:moveTo>
                  <a:cubicBezTo>
                    <a:pt x="4874" y="1"/>
                    <a:pt x="4436" y="11"/>
                    <a:pt x="4005" y="34"/>
                  </a:cubicBezTo>
                  <a:lnTo>
                    <a:pt x="4005" y="55"/>
                  </a:lnTo>
                  <a:cubicBezTo>
                    <a:pt x="3597" y="1066"/>
                    <a:pt x="3331" y="2128"/>
                    <a:pt x="3209" y="3211"/>
                  </a:cubicBezTo>
                  <a:cubicBezTo>
                    <a:pt x="3199" y="3313"/>
                    <a:pt x="3188" y="3416"/>
                    <a:pt x="3188" y="3518"/>
                  </a:cubicBezTo>
                  <a:cubicBezTo>
                    <a:pt x="3168" y="3712"/>
                    <a:pt x="3147" y="3906"/>
                    <a:pt x="3137" y="4101"/>
                  </a:cubicBezTo>
                  <a:cubicBezTo>
                    <a:pt x="3127" y="4325"/>
                    <a:pt x="3106" y="4550"/>
                    <a:pt x="3086" y="4775"/>
                  </a:cubicBezTo>
                  <a:cubicBezTo>
                    <a:pt x="2994" y="5694"/>
                    <a:pt x="2820" y="6593"/>
                    <a:pt x="2606" y="7482"/>
                  </a:cubicBezTo>
                  <a:cubicBezTo>
                    <a:pt x="2514" y="7881"/>
                    <a:pt x="2412" y="8279"/>
                    <a:pt x="2300" y="8677"/>
                  </a:cubicBezTo>
                  <a:cubicBezTo>
                    <a:pt x="1921" y="10097"/>
                    <a:pt x="1482" y="11507"/>
                    <a:pt x="1176" y="12937"/>
                  </a:cubicBezTo>
                  <a:cubicBezTo>
                    <a:pt x="1156" y="13039"/>
                    <a:pt x="1124" y="13132"/>
                    <a:pt x="1115" y="13234"/>
                  </a:cubicBezTo>
                  <a:cubicBezTo>
                    <a:pt x="645" y="14225"/>
                    <a:pt x="277" y="15267"/>
                    <a:pt x="42" y="16329"/>
                  </a:cubicBezTo>
                  <a:cubicBezTo>
                    <a:pt x="11" y="16442"/>
                    <a:pt x="1" y="16544"/>
                    <a:pt x="1" y="16646"/>
                  </a:cubicBezTo>
                  <a:cubicBezTo>
                    <a:pt x="1" y="16738"/>
                    <a:pt x="11" y="16830"/>
                    <a:pt x="52" y="16912"/>
                  </a:cubicBezTo>
                  <a:cubicBezTo>
                    <a:pt x="111" y="17017"/>
                    <a:pt x="241" y="17088"/>
                    <a:pt x="359" y="17088"/>
                  </a:cubicBezTo>
                  <a:cubicBezTo>
                    <a:pt x="425" y="17088"/>
                    <a:pt x="488" y="17065"/>
                    <a:pt x="532" y="17014"/>
                  </a:cubicBezTo>
                  <a:lnTo>
                    <a:pt x="532" y="17003"/>
                  </a:lnTo>
                  <a:lnTo>
                    <a:pt x="543" y="17003"/>
                  </a:lnTo>
                  <a:cubicBezTo>
                    <a:pt x="606" y="17145"/>
                    <a:pt x="758" y="17228"/>
                    <a:pt x="911" y="17228"/>
                  </a:cubicBezTo>
                  <a:cubicBezTo>
                    <a:pt x="978" y="17228"/>
                    <a:pt x="1045" y="17212"/>
                    <a:pt x="1104" y="17177"/>
                  </a:cubicBezTo>
                  <a:cubicBezTo>
                    <a:pt x="1104" y="17177"/>
                    <a:pt x="1104" y="17187"/>
                    <a:pt x="1115" y="17187"/>
                  </a:cubicBezTo>
                  <a:cubicBezTo>
                    <a:pt x="1176" y="17309"/>
                    <a:pt x="1322" y="17392"/>
                    <a:pt x="1464" y="17392"/>
                  </a:cubicBezTo>
                  <a:cubicBezTo>
                    <a:pt x="1513" y="17392"/>
                    <a:pt x="1561" y="17382"/>
                    <a:pt x="1605" y="17361"/>
                  </a:cubicBezTo>
                  <a:cubicBezTo>
                    <a:pt x="1697" y="17443"/>
                    <a:pt x="1789" y="17525"/>
                    <a:pt x="1912" y="17525"/>
                  </a:cubicBezTo>
                  <a:cubicBezTo>
                    <a:pt x="1952" y="17525"/>
                    <a:pt x="1993" y="17514"/>
                    <a:pt x="2023" y="17494"/>
                  </a:cubicBezTo>
                  <a:cubicBezTo>
                    <a:pt x="2167" y="17432"/>
                    <a:pt x="2259" y="17259"/>
                    <a:pt x="2320" y="17106"/>
                  </a:cubicBezTo>
                  <a:cubicBezTo>
                    <a:pt x="2412" y="16891"/>
                    <a:pt x="2504" y="16667"/>
                    <a:pt x="2596" y="16431"/>
                  </a:cubicBezTo>
                  <a:cubicBezTo>
                    <a:pt x="2872" y="15706"/>
                    <a:pt x="3097" y="14940"/>
                    <a:pt x="3056" y="14163"/>
                  </a:cubicBezTo>
                  <a:cubicBezTo>
                    <a:pt x="3045" y="13979"/>
                    <a:pt x="3025" y="13795"/>
                    <a:pt x="3035" y="13622"/>
                  </a:cubicBezTo>
                  <a:lnTo>
                    <a:pt x="3035" y="13540"/>
                  </a:lnTo>
                  <a:cubicBezTo>
                    <a:pt x="3045" y="13285"/>
                    <a:pt x="3127" y="13030"/>
                    <a:pt x="3199" y="12784"/>
                  </a:cubicBezTo>
                  <a:cubicBezTo>
                    <a:pt x="3505" y="11834"/>
                    <a:pt x="3801" y="10874"/>
                    <a:pt x="4046" y="9954"/>
                  </a:cubicBezTo>
                  <a:cubicBezTo>
                    <a:pt x="4302" y="9198"/>
                    <a:pt x="4537" y="8422"/>
                    <a:pt x="4741" y="7656"/>
                  </a:cubicBezTo>
                  <a:cubicBezTo>
                    <a:pt x="4833" y="7329"/>
                    <a:pt x="4915" y="7012"/>
                    <a:pt x="4997" y="6685"/>
                  </a:cubicBezTo>
                  <a:cubicBezTo>
                    <a:pt x="5079" y="6338"/>
                    <a:pt x="5160" y="5990"/>
                    <a:pt x="5191" y="5633"/>
                  </a:cubicBezTo>
                  <a:cubicBezTo>
                    <a:pt x="5231" y="5336"/>
                    <a:pt x="5222" y="5040"/>
                    <a:pt x="5252" y="4754"/>
                  </a:cubicBezTo>
                  <a:cubicBezTo>
                    <a:pt x="5374" y="3140"/>
                    <a:pt x="6182" y="1628"/>
                    <a:pt x="6253" y="14"/>
                  </a:cubicBezTo>
                  <a:cubicBezTo>
                    <a:pt x="5940" y="6"/>
                    <a:pt x="5627" y="1"/>
                    <a:pt x="5315" y="1"/>
                  </a:cubicBezTo>
                  <a:close/>
                </a:path>
              </a:pathLst>
            </a:custGeom>
            <a:solidFill>
              <a:srgbClr val="F27B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8" name="Google Shape;9418;p39"/>
            <p:cNvSpPr/>
            <p:nvPr/>
          </p:nvSpPr>
          <p:spPr>
            <a:xfrm>
              <a:off x="4367300" y="1563075"/>
              <a:ext cx="241375" cy="100900"/>
            </a:xfrm>
            <a:custGeom>
              <a:avLst/>
              <a:gdLst/>
              <a:ahLst/>
              <a:cxnLst/>
              <a:rect l="l" t="t" r="r" b="b"/>
              <a:pathLst>
                <a:path w="9655" h="4036" extrusionOk="0">
                  <a:moveTo>
                    <a:pt x="9256" y="0"/>
                  </a:moveTo>
                  <a:lnTo>
                    <a:pt x="9246" y="21"/>
                  </a:lnTo>
                  <a:cubicBezTo>
                    <a:pt x="8868" y="1584"/>
                    <a:pt x="7550" y="2851"/>
                    <a:pt x="5997" y="3270"/>
                  </a:cubicBezTo>
                  <a:cubicBezTo>
                    <a:pt x="5581" y="3384"/>
                    <a:pt x="5152" y="3441"/>
                    <a:pt x="4723" y="3441"/>
                  </a:cubicBezTo>
                  <a:cubicBezTo>
                    <a:pt x="4045" y="3441"/>
                    <a:pt x="3368" y="3300"/>
                    <a:pt x="2748" y="3024"/>
                  </a:cubicBezTo>
                  <a:cubicBezTo>
                    <a:pt x="1737" y="2575"/>
                    <a:pt x="879" y="1768"/>
                    <a:pt x="378" y="787"/>
                  </a:cubicBezTo>
                  <a:cubicBezTo>
                    <a:pt x="255" y="818"/>
                    <a:pt x="133" y="858"/>
                    <a:pt x="0" y="890"/>
                  </a:cubicBezTo>
                  <a:cubicBezTo>
                    <a:pt x="644" y="2166"/>
                    <a:pt x="1758" y="3208"/>
                    <a:pt x="3095" y="3709"/>
                  </a:cubicBezTo>
                  <a:cubicBezTo>
                    <a:pt x="3675" y="3926"/>
                    <a:pt x="4294" y="4035"/>
                    <a:pt x="4912" y="4035"/>
                  </a:cubicBezTo>
                  <a:cubicBezTo>
                    <a:pt x="5724" y="4035"/>
                    <a:pt x="6535" y="3847"/>
                    <a:pt x="7254" y="3464"/>
                  </a:cubicBezTo>
                  <a:cubicBezTo>
                    <a:pt x="8500" y="2810"/>
                    <a:pt x="9430" y="1564"/>
                    <a:pt x="9654" y="164"/>
                  </a:cubicBezTo>
                  <a:cubicBezTo>
                    <a:pt x="9522" y="113"/>
                    <a:pt x="9389" y="52"/>
                    <a:pt x="9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9" name="Google Shape;9419;p39"/>
            <p:cNvSpPr/>
            <p:nvPr/>
          </p:nvSpPr>
          <p:spPr>
            <a:xfrm>
              <a:off x="4404825" y="1840625"/>
              <a:ext cx="182400" cy="21275"/>
            </a:xfrm>
            <a:custGeom>
              <a:avLst/>
              <a:gdLst/>
              <a:ahLst/>
              <a:cxnLst/>
              <a:rect l="l" t="t" r="r" b="b"/>
              <a:pathLst>
                <a:path w="7296" h="851" extrusionOk="0">
                  <a:moveTo>
                    <a:pt x="2425" y="0"/>
                  </a:moveTo>
                  <a:cubicBezTo>
                    <a:pt x="2319" y="0"/>
                    <a:pt x="2212" y="2"/>
                    <a:pt x="2105" y="4"/>
                  </a:cubicBezTo>
                  <a:cubicBezTo>
                    <a:pt x="1421" y="14"/>
                    <a:pt x="736" y="55"/>
                    <a:pt x="62" y="136"/>
                  </a:cubicBezTo>
                  <a:lnTo>
                    <a:pt x="1" y="136"/>
                  </a:lnTo>
                  <a:cubicBezTo>
                    <a:pt x="21" y="331"/>
                    <a:pt x="52" y="524"/>
                    <a:pt x="73" y="708"/>
                  </a:cubicBezTo>
                  <a:cubicBezTo>
                    <a:pt x="762" y="585"/>
                    <a:pt x="1458" y="522"/>
                    <a:pt x="2156" y="522"/>
                  </a:cubicBezTo>
                  <a:cubicBezTo>
                    <a:pt x="2616" y="522"/>
                    <a:pt x="3077" y="549"/>
                    <a:pt x="3536" y="606"/>
                  </a:cubicBezTo>
                  <a:cubicBezTo>
                    <a:pt x="4118" y="678"/>
                    <a:pt x="4690" y="790"/>
                    <a:pt x="5272" y="831"/>
                  </a:cubicBezTo>
                  <a:cubicBezTo>
                    <a:pt x="5443" y="844"/>
                    <a:pt x="5614" y="851"/>
                    <a:pt x="5784" y="851"/>
                  </a:cubicBezTo>
                  <a:cubicBezTo>
                    <a:pt x="6277" y="851"/>
                    <a:pt x="6766" y="797"/>
                    <a:pt x="7244" y="699"/>
                  </a:cubicBezTo>
                  <a:cubicBezTo>
                    <a:pt x="7254" y="504"/>
                    <a:pt x="7275" y="310"/>
                    <a:pt x="7295" y="116"/>
                  </a:cubicBezTo>
                  <a:lnTo>
                    <a:pt x="7275" y="116"/>
                  </a:lnTo>
                  <a:cubicBezTo>
                    <a:pt x="6675" y="208"/>
                    <a:pt x="6072" y="271"/>
                    <a:pt x="5472" y="271"/>
                  </a:cubicBezTo>
                  <a:cubicBezTo>
                    <a:pt x="5142" y="271"/>
                    <a:pt x="4813" y="252"/>
                    <a:pt x="4486" y="208"/>
                  </a:cubicBezTo>
                  <a:cubicBezTo>
                    <a:pt x="4189" y="167"/>
                    <a:pt x="3903" y="106"/>
                    <a:pt x="3617" y="75"/>
                  </a:cubicBezTo>
                  <a:cubicBezTo>
                    <a:pt x="3222" y="19"/>
                    <a:pt x="2826" y="0"/>
                    <a:pt x="2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0" name="Google Shape;9420;p39"/>
            <p:cNvSpPr/>
            <p:nvPr/>
          </p:nvSpPr>
          <p:spPr>
            <a:xfrm>
              <a:off x="4406625" y="1853650"/>
              <a:ext cx="179325" cy="104725"/>
            </a:xfrm>
            <a:custGeom>
              <a:avLst/>
              <a:gdLst/>
              <a:ahLst/>
              <a:cxnLst/>
              <a:rect l="l" t="t" r="r" b="b"/>
              <a:pathLst>
                <a:path w="7173" h="4189" extrusionOk="0">
                  <a:moveTo>
                    <a:pt x="2084" y="1"/>
                  </a:moveTo>
                  <a:cubicBezTo>
                    <a:pt x="1386" y="1"/>
                    <a:pt x="690" y="64"/>
                    <a:pt x="1" y="187"/>
                  </a:cubicBezTo>
                  <a:cubicBezTo>
                    <a:pt x="31" y="402"/>
                    <a:pt x="62" y="627"/>
                    <a:pt x="103" y="841"/>
                  </a:cubicBezTo>
                  <a:cubicBezTo>
                    <a:pt x="235" y="1556"/>
                    <a:pt x="450" y="2262"/>
                    <a:pt x="654" y="2956"/>
                  </a:cubicBezTo>
                  <a:lnTo>
                    <a:pt x="930" y="3876"/>
                  </a:lnTo>
                  <a:cubicBezTo>
                    <a:pt x="1567" y="4097"/>
                    <a:pt x="2248" y="4189"/>
                    <a:pt x="2930" y="4189"/>
                  </a:cubicBezTo>
                  <a:cubicBezTo>
                    <a:pt x="3221" y="4189"/>
                    <a:pt x="3513" y="4172"/>
                    <a:pt x="3801" y="4141"/>
                  </a:cubicBezTo>
                  <a:cubicBezTo>
                    <a:pt x="4761" y="4039"/>
                    <a:pt x="5711" y="3804"/>
                    <a:pt x="6641" y="3559"/>
                  </a:cubicBezTo>
                  <a:cubicBezTo>
                    <a:pt x="6855" y="2670"/>
                    <a:pt x="7029" y="1771"/>
                    <a:pt x="7121" y="852"/>
                  </a:cubicBezTo>
                  <a:cubicBezTo>
                    <a:pt x="7141" y="627"/>
                    <a:pt x="7162" y="402"/>
                    <a:pt x="7172" y="178"/>
                  </a:cubicBezTo>
                  <a:lnTo>
                    <a:pt x="7172" y="178"/>
                  </a:lnTo>
                  <a:cubicBezTo>
                    <a:pt x="6694" y="276"/>
                    <a:pt x="6205" y="330"/>
                    <a:pt x="5712" y="330"/>
                  </a:cubicBezTo>
                  <a:cubicBezTo>
                    <a:pt x="5542" y="330"/>
                    <a:pt x="5371" y="323"/>
                    <a:pt x="5200" y="310"/>
                  </a:cubicBezTo>
                  <a:cubicBezTo>
                    <a:pt x="4618" y="269"/>
                    <a:pt x="4046" y="157"/>
                    <a:pt x="3464" y="85"/>
                  </a:cubicBezTo>
                  <a:cubicBezTo>
                    <a:pt x="3005" y="28"/>
                    <a:pt x="2544" y="1"/>
                    <a:pt x="2084" y="1"/>
                  </a:cubicBezTo>
                  <a:close/>
                </a:path>
              </a:pathLst>
            </a:custGeom>
            <a:solidFill>
              <a:srgbClr val="F27B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1" name="Google Shape;9421;p39"/>
            <p:cNvSpPr/>
            <p:nvPr/>
          </p:nvSpPr>
          <p:spPr>
            <a:xfrm>
              <a:off x="4546325" y="2166350"/>
              <a:ext cx="39125" cy="105525"/>
            </a:xfrm>
            <a:custGeom>
              <a:avLst/>
              <a:gdLst/>
              <a:ahLst/>
              <a:cxnLst/>
              <a:rect l="l" t="t" r="r" b="b"/>
              <a:pathLst>
                <a:path w="1565" h="4221" extrusionOk="0">
                  <a:moveTo>
                    <a:pt x="1043" y="0"/>
                  </a:moveTo>
                  <a:cubicBezTo>
                    <a:pt x="951" y="236"/>
                    <a:pt x="859" y="460"/>
                    <a:pt x="767" y="675"/>
                  </a:cubicBezTo>
                  <a:cubicBezTo>
                    <a:pt x="706" y="828"/>
                    <a:pt x="614" y="1001"/>
                    <a:pt x="470" y="1063"/>
                  </a:cubicBezTo>
                  <a:lnTo>
                    <a:pt x="481" y="1073"/>
                  </a:lnTo>
                  <a:cubicBezTo>
                    <a:pt x="502" y="1390"/>
                    <a:pt x="511" y="1707"/>
                    <a:pt x="502" y="2023"/>
                  </a:cubicBezTo>
                  <a:cubicBezTo>
                    <a:pt x="491" y="2187"/>
                    <a:pt x="481" y="2361"/>
                    <a:pt x="399" y="2504"/>
                  </a:cubicBezTo>
                  <a:cubicBezTo>
                    <a:pt x="318" y="2667"/>
                    <a:pt x="164" y="2769"/>
                    <a:pt x="11" y="2861"/>
                  </a:cubicBezTo>
                  <a:lnTo>
                    <a:pt x="1" y="2902"/>
                  </a:lnTo>
                  <a:cubicBezTo>
                    <a:pt x="134" y="2983"/>
                    <a:pt x="277" y="3065"/>
                    <a:pt x="379" y="3188"/>
                  </a:cubicBezTo>
                  <a:cubicBezTo>
                    <a:pt x="573" y="3403"/>
                    <a:pt x="675" y="3668"/>
                    <a:pt x="767" y="3944"/>
                  </a:cubicBezTo>
                  <a:cubicBezTo>
                    <a:pt x="788" y="4036"/>
                    <a:pt x="818" y="4128"/>
                    <a:pt x="838" y="4220"/>
                  </a:cubicBezTo>
                  <a:lnTo>
                    <a:pt x="849" y="4209"/>
                  </a:lnTo>
                  <a:cubicBezTo>
                    <a:pt x="1002" y="4036"/>
                    <a:pt x="1145" y="3852"/>
                    <a:pt x="1278" y="3658"/>
                  </a:cubicBezTo>
                  <a:cubicBezTo>
                    <a:pt x="1390" y="3515"/>
                    <a:pt x="1492" y="3362"/>
                    <a:pt x="1533" y="3188"/>
                  </a:cubicBezTo>
                  <a:cubicBezTo>
                    <a:pt x="1564" y="3065"/>
                    <a:pt x="1564" y="2943"/>
                    <a:pt x="1564" y="2810"/>
                  </a:cubicBezTo>
                  <a:cubicBezTo>
                    <a:pt x="1564" y="2197"/>
                    <a:pt x="1564" y="1574"/>
                    <a:pt x="1503" y="961"/>
                  </a:cubicBezTo>
                  <a:cubicBezTo>
                    <a:pt x="1492" y="828"/>
                    <a:pt x="1482" y="695"/>
                    <a:pt x="1431" y="572"/>
                  </a:cubicBezTo>
                  <a:cubicBezTo>
                    <a:pt x="1339" y="368"/>
                    <a:pt x="1165" y="215"/>
                    <a:pt x="1074" y="21"/>
                  </a:cubicBezTo>
                  <a:lnTo>
                    <a:pt x="10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2" name="Google Shape;9422;p39"/>
            <p:cNvSpPr/>
            <p:nvPr/>
          </p:nvSpPr>
          <p:spPr>
            <a:xfrm>
              <a:off x="4458475" y="2231700"/>
              <a:ext cx="114950" cy="90775"/>
            </a:xfrm>
            <a:custGeom>
              <a:avLst/>
              <a:gdLst/>
              <a:ahLst/>
              <a:cxnLst/>
              <a:rect l="l" t="t" r="r" b="b"/>
              <a:pathLst>
                <a:path w="4598" h="3631" extrusionOk="0">
                  <a:moveTo>
                    <a:pt x="2384" y="0"/>
                  </a:moveTo>
                  <a:cubicBezTo>
                    <a:pt x="2032" y="0"/>
                    <a:pt x="1678" y="77"/>
                    <a:pt x="1349" y="226"/>
                  </a:cubicBezTo>
                  <a:cubicBezTo>
                    <a:pt x="1053" y="369"/>
                    <a:pt x="817" y="584"/>
                    <a:pt x="634" y="839"/>
                  </a:cubicBezTo>
                  <a:cubicBezTo>
                    <a:pt x="399" y="1156"/>
                    <a:pt x="236" y="1545"/>
                    <a:pt x="133" y="1922"/>
                  </a:cubicBezTo>
                  <a:cubicBezTo>
                    <a:pt x="113" y="1984"/>
                    <a:pt x="92" y="2056"/>
                    <a:pt x="82" y="2127"/>
                  </a:cubicBezTo>
                  <a:cubicBezTo>
                    <a:pt x="52" y="2270"/>
                    <a:pt x="31" y="2413"/>
                    <a:pt x="11" y="2556"/>
                  </a:cubicBezTo>
                  <a:cubicBezTo>
                    <a:pt x="0" y="2771"/>
                    <a:pt x="11" y="2985"/>
                    <a:pt x="52" y="3200"/>
                  </a:cubicBezTo>
                  <a:cubicBezTo>
                    <a:pt x="340" y="3572"/>
                    <a:pt x="857" y="3630"/>
                    <a:pt x="1333" y="3630"/>
                  </a:cubicBezTo>
                  <a:cubicBezTo>
                    <a:pt x="1380" y="3630"/>
                    <a:pt x="1426" y="3630"/>
                    <a:pt x="1471" y="3629"/>
                  </a:cubicBezTo>
                  <a:cubicBezTo>
                    <a:pt x="1993" y="3608"/>
                    <a:pt x="2524" y="3608"/>
                    <a:pt x="3045" y="3598"/>
                  </a:cubicBezTo>
                  <a:cubicBezTo>
                    <a:pt x="3321" y="3588"/>
                    <a:pt x="3617" y="3588"/>
                    <a:pt x="3882" y="3506"/>
                  </a:cubicBezTo>
                  <a:cubicBezTo>
                    <a:pt x="4148" y="3425"/>
                    <a:pt x="4414" y="3271"/>
                    <a:pt x="4547" y="3026"/>
                  </a:cubicBezTo>
                  <a:lnTo>
                    <a:pt x="4597" y="3026"/>
                  </a:lnTo>
                  <a:cubicBezTo>
                    <a:pt x="4588" y="2546"/>
                    <a:pt x="4495" y="2065"/>
                    <a:pt x="4352" y="1606"/>
                  </a:cubicBezTo>
                  <a:cubicBezTo>
                    <a:pt x="4332" y="1514"/>
                    <a:pt x="4302" y="1422"/>
                    <a:pt x="4281" y="1330"/>
                  </a:cubicBezTo>
                  <a:cubicBezTo>
                    <a:pt x="4189" y="1054"/>
                    <a:pt x="4087" y="789"/>
                    <a:pt x="3893" y="574"/>
                  </a:cubicBezTo>
                  <a:cubicBezTo>
                    <a:pt x="3791" y="451"/>
                    <a:pt x="3648" y="369"/>
                    <a:pt x="3515" y="288"/>
                  </a:cubicBezTo>
                  <a:lnTo>
                    <a:pt x="3392" y="226"/>
                  </a:lnTo>
                  <a:cubicBezTo>
                    <a:pt x="3073" y="75"/>
                    <a:pt x="2729" y="0"/>
                    <a:pt x="2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3" name="Google Shape;9423;p39"/>
            <p:cNvSpPr/>
            <p:nvPr/>
          </p:nvSpPr>
          <p:spPr>
            <a:xfrm>
              <a:off x="4429850" y="1942600"/>
              <a:ext cx="142825" cy="40450"/>
            </a:xfrm>
            <a:custGeom>
              <a:avLst/>
              <a:gdLst/>
              <a:ahLst/>
              <a:cxnLst/>
              <a:rect l="l" t="t" r="r" b="b"/>
              <a:pathLst>
                <a:path w="5713" h="1618" extrusionOk="0">
                  <a:moveTo>
                    <a:pt x="5712" y="1"/>
                  </a:moveTo>
                  <a:lnTo>
                    <a:pt x="5712" y="1"/>
                  </a:lnTo>
                  <a:cubicBezTo>
                    <a:pt x="4782" y="246"/>
                    <a:pt x="3832" y="481"/>
                    <a:pt x="2872" y="583"/>
                  </a:cubicBezTo>
                  <a:cubicBezTo>
                    <a:pt x="2584" y="614"/>
                    <a:pt x="2292" y="631"/>
                    <a:pt x="2001" y="631"/>
                  </a:cubicBezTo>
                  <a:cubicBezTo>
                    <a:pt x="1319" y="631"/>
                    <a:pt x="638" y="539"/>
                    <a:pt x="1" y="318"/>
                  </a:cubicBezTo>
                  <a:lnTo>
                    <a:pt x="1" y="318"/>
                  </a:lnTo>
                  <a:cubicBezTo>
                    <a:pt x="114" y="686"/>
                    <a:pt x="216" y="1063"/>
                    <a:pt x="338" y="1431"/>
                  </a:cubicBezTo>
                  <a:cubicBezTo>
                    <a:pt x="892" y="1564"/>
                    <a:pt x="1456" y="1618"/>
                    <a:pt x="2024" y="1618"/>
                  </a:cubicBezTo>
                  <a:cubicBezTo>
                    <a:pt x="3153" y="1618"/>
                    <a:pt x="4297" y="1407"/>
                    <a:pt x="5406" y="1196"/>
                  </a:cubicBezTo>
                  <a:cubicBezTo>
                    <a:pt x="5518" y="798"/>
                    <a:pt x="5620" y="400"/>
                    <a:pt x="5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4" name="Google Shape;9424;p39"/>
            <p:cNvSpPr/>
            <p:nvPr/>
          </p:nvSpPr>
          <p:spPr>
            <a:xfrm>
              <a:off x="4438300" y="1972500"/>
              <a:ext cx="126700" cy="108550"/>
            </a:xfrm>
            <a:custGeom>
              <a:avLst/>
              <a:gdLst/>
              <a:ahLst/>
              <a:cxnLst/>
              <a:rect l="l" t="t" r="r" b="b"/>
              <a:pathLst>
                <a:path w="5068" h="4342" extrusionOk="0">
                  <a:moveTo>
                    <a:pt x="5068" y="0"/>
                  </a:moveTo>
                  <a:lnTo>
                    <a:pt x="5068" y="0"/>
                  </a:lnTo>
                  <a:cubicBezTo>
                    <a:pt x="3959" y="211"/>
                    <a:pt x="2815" y="422"/>
                    <a:pt x="1686" y="422"/>
                  </a:cubicBezTo>
                  <a:cubicBezTo>
                    <a:pt x="1118" y="422"/>
                    <a:pt x="554" y="368"/>
                    <a:pt x="0" y="235"/>
                  </a:cubicBezTo>
                  <a:lnTo>
                    <a:pt x="0" y="235"/>
                  </a:lnTo>
                  <a:cubicBezTo>
                    <a:pt x="307" y="1267"/>
                    <a:pt x="613" y="2299"/>
                    <a:pt x="940" y="3331"/>
                  </a:cubicBezTo>
                  <a:cubicBezTo>
                    <a:pt x="1043" y="3668"/>
                    <a:pt x="1145" y="4005"/>
                    <a:pt x="1277" y="4342"/>
                  </a:cubicBezTo>
                  <a:cubicBezTo>
                    <a:pt x="1781" y="4227"/>
                    <a:pt x="2299" y="4169"/>
                    <a:pt x="2818" y="4169"/>
                  </a:cubicBezTo>
                  <a:cubicBezTo>
                    <a:pt x="3173" y="4169"/>
                    <a:pt x="3530" y="4196"/>
                    <a:pt x="3883" y="4250"/>
                  </a:cubicBezTo>
                  <a:lnTo>
                    <a:pt x="3944" y="4260"/>
                  </a:lnTo>
                  <a:cubicBezTo>
                    <a:pt x="4250" y="2830"/>
                    <a:pt x="4689" y="1420"/>
                    <a:pt x="50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5" name="Google Shape;9425;p39"/>
            <p:cNvSpPr/>
            <p:nvPr/>
          </p:nvSpPr>
          <p:spPr>
            <a:xfrm>
              <a:off x="4326175" y="1777300"/>
              <a:ext cx="179575" cy="423300"/>
            </a:xfrm>
            <a:custGeom>
              <a:avLst/>
              <a:gdLst/>
              <a:ahLst/>
              <a:cxnLst/>
              <a:rect l="l" t="t" r="r" b="b"/>
              <a:pathLst>
                <a:path w="7183" h="16932" extrusionOk="0">
                  <a:moveTo>
                    <a:pt x="1561" y="1"/>
                  </a:moveTo>
                  <a:cubicBezTo>
                    <a:pt x="1024" y="1"/>
                    <a:pt x="490" y="114"/>
                    <a:pt x="0" y="340"/>
                  </a:cubicBezTo>
                  <a:lnTo>
                    <a:pt x="11" y="351"/>
                  </a:lnTo>
                  <a:cubicBezTo>
                    <a:pt x="31" y="1484"/>
                    <a:pt x="102" y="2628"/>
                    <a:pt x="409" y="3722"/>
                  </a:cubicBezTo>
                  <a:cubicBezTo>
                    <a:pt x="562" y="4263"/>
                    <a:pt x="767" y="4784"/>
                    <a:pt x="971" y="5316"/>
                  </a:cubicBezTo>
                  <a:cubicBezTo>
                    <a:pt x="1053" y="5520"/>
                    <a:pt x="1144" y="5734"/>
                    <a:pt x="1226" y="5938"/>
                  </a:cubicBezTo>
                  <a:cubicBezTo>
                    <a:pt x="1410" y="6399"/>
                    <a:pt x="1594" y="6869"/>
                    <a:pt x="1778" y="7328"/>
                  </a:cubicBezTo>
                  <a:cubicBezTo>
                    <a:pt x="2483" y="9106"/>
                    <a:pt x="3188" y="10883"/>
                    <a:pt x="3872" y="12620"/>
                  </a:cubicBezTo>
                  <a:cubicBezTo>
                    <a:pt x="3944" y="12804"/>
                    <a:pt x="4025" y="12998"/>
                    <a:pt x="4097" y="13182"/>
                  </a:cubicBezTo>
                  <a:cubicBezTo>
                    <a:pt x="4168" y="13376"/>
                    <a:pt x="4179" y="13580"/>
                    <a:pt x="4189" y="13785"/>
                  </a:cubicBezTo>
                  <a:cubicBezTo>
                    <a:pt x="4240" y="14429"/>
                    <a:pt x="4373" y="15051"/>
                    <a:pt x="4536" y="15675"/>
                  </a:cubicBezTo>
                  <a:cubicBezTo>
                    <a:pt x="4608" y="15961"/>
                    <a:pt x="4690" y="16237"/>
                    <a:pt x="4761" y="16523"/>
                  </a:cubicBezTo>
                  <a:cubicBezTo>
                    <a:pt x="4781" y="16595"/>
                    <a:pt x="4802" y="16666"/>
                    <a:pt x="4833" y="16727"/>
                  </a:cubicBezTo>
                  <a:lnTo>
                    <a:pt x="4863" y="16788"/>
                  </a:lnTo>
                  <a:cubicBezTo>
                    <a:pt x="4924" y="16860"/>
                    <a:pt x="5006" y="16921"/>
                    <a:pt x="5098" y="16931"/>
                  </a:cubicBezTo>
                  <a:cubicBezTo>
                    <a:pt x="5210" y="16931"/>
                    <a:pt x="5303" y="16850"/>
                    <a:pt x="5374" y="16768"/>
                  </a:cubicBezTo>
                  <a:lnTo>
                    <a:pt x="5394" y="16788"/>
                  </a:lnTo>
                  <a:cubicBezTo>
                    <a:pt x="5455" y="16845"/>
                    <a:pt x="5537" y="16872"/>
                    <a:pt x="5620" y="16872"/>
                  </a:cubicBezTo>
                  <a:cubicBezTo>
                    <a:pt x="5733" y="16872"/>
                    <a:pt x="5846" y="16821"/>
                    <a:pt x="5905" y="16727"/>
                  </a:cubicBezTo>
                  <a:cubicBezTo>
                    <a:pt x="5950" y="16778"/>
                    <a:pt x="6024" y="16802"/>
                    <a:pt x="6097" y="16802"/>
                  </a:cubicBezTo>
                  <a:cubicBezTo>
                    <a:pt x="6141" y="16802"/>
                    <a:pt x="6184" y="16794"/>
                    <a:pt x="6222" y="16778"/>
                  </a:cubicBezTo>
                  <a:cubicBezTo>
                    <a:pt x="6324" y="16738"/>
                    <a:pt x="6395" y="16645"/>
                    <a:pt x="6477" y="16492"/>
                  </a:cubicBezTo>
                  <a:cubicBezTo>
                    <a:pt x="6488" y="16513"/>
                    <a:pt x="6498" y="16513"/>
                    <a:pt x="6508" y="16523"/>
                  </a:cubicBezTo>
                  <a:cubicBezTo>
                    <a:pt x="6561" y="16559"/>
                    <a:pt x="6622" y="16575"/>
                    <a:pt x="6685" y="16575"/>
                  </a:cubicBezTo>
                  <a:cubicBezTo>
                    <a:pt x="6820" y="16575"/>
                    <a:pt x="6963" y="16501"/>
                    <a:pt x="7040" y="16390"/>
                  </a:cubicBezTo>
                  <a:cubicBezTo>
                    <a:pt x="7162" y="16216"/>
                    <a:pt x="7183" y="15991"/>
                    <a:pt x="7162" y="15787"/>
                  </a:cubicBezTo>
                  <a:lnTo>
                    <a:pt x="7162" y="15767"/>
                  </a:lnTo>
                  <a:cubicBezTo>
                    <a:pt x="7060" y="14581"/>
                    <a:pt x="6345" y="13560"/>
                    <a:pt x="5885" y="12467"/>
                  </a:cubicBezTo>
                  <a:cubicBezTo>
                    <a:pt x="5844" y="12354"/>
                    <a:pt x="5803" y="12252"/>
                    <a:pt x="5762" y="12150"/>
                  </a:cubicBezTo>
                  <a:cubicBezTo>
                    <a:pt x="5630" y="11813"/>
                    <a:pt x="5528" y="11476"/>
                    <a:pt x="5425" y="11139"/>
                  </a:cubicBezTo>
                  <a:cubicBezTo>
                    <a:pt x="5098" y="10107"/>
                    <a:pt x="4792" y="9075"/>
                    <a:pt x="4485" y="8043"/>
                  </a:cubicBezTo>
                  <a:cubicBezTo>
                    <a:pt x="4363" y="7675"/>
                    <a:pt x="4261" y="7298"/>
                    <a:pt x="4148" y="6930"/>
                  </a:cubicBezTo>
                  <a:lnTo>
                    <a:pt x="3872" y="6010"/>
                  </a:lnTo>
                  <a:cubicBezTo>
                    <a:pt x="3668" y="5316"/>
                    <a:pt x="3453" y="4610"/>
                    <a:pt x="3321" y="3895"/>
                  </a:cubicBezTo>
                  <a:cubicBezTo>
                    <a:pt x="3280" y="3681"/>
                    <a:pt x="3249" y="3456"/>
                    <a:pt x="3219" y="3241"/>
                  </a:cubicBezTo>
                  <a:cubicBezTo>
                    <a:pt x="3198" y="3057"/>
                    <a:pt x="3167" y="2864"/>
                    <a:pt x="3147" y="2669"/>
                  </a:cubicBezTo>
                  <a:cubicBezTo>
                    <a:pt x="3116" y="2435"/>
                    <a:pt x="3085" y="2189"/>
                    <a:pt x="3045" y="1954"/>
                  </a:cubicBezTo>
                  <a:cubicBezTo>
                    <a:pt x="2942" y="1311"/>
                    <a:pt x="2799" y="677"/>
                    <a:pt x="2585" y="64"/>
                  </a:cubicBezTo>
                  <a:lnTo>
                    <a:pt x="2575" y="33"/>
                  </a:lnTo>
                  <a:cubicBezTo>
                    <a:pt x="2512" y="40"/>
                    <a:pt x="2448" y="43"/>
                    <a:pt x="2383" y="43"/>
                  </a:cubicBezTo>
                  <a:cubicBezTo>
                    <a:pt x="2161" y="43"/>
                    <a:pt x="1925" y="11"/>
                    <a:pt x="1696" y="3"/>
                  </a:cubicBezTo>
                  <a:cubicBezTo>
                    <a:pt x="1651" y="2"/>
                    <a:pt x="1606" y="1"/>
                    <a:pt x="1561" y="1"/>
                  </a:cubicBezTo>
                  <a:close/>
                </a:path>
              </a:pathLst>
            </a:custGeom>
            <a:solidFill>
              <a:srgbClr val="F27B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6" name="Google Shape;9426;p39"/>
            <p:cNvSpPr/>
            <p:nvPr/>
          </p:nvSpPr>
          <p:spPr>
            <a:xfrm>
              <a:off x="4419400" y="1519925"/>
              <a:ext cx="77400" cy="37450"/>
            </a:xfrm>
            <a:custGeom>
              <a:avLst/>
              <a:gdLst/>
              <a:ahLst/>
              <a:cxnLst/>
              <a:rect l="l" t="t" r="r" b="b"/>
              <a:pathLst>
                <a:path w="3096" h="1498" extrusionOk="0">
                  <a:moveTo>
                    <a:pt x="705" y="0"/>
                  </a:moveTo>
                  <a:lnTo>
                    <a:pt x="675" y="41"/>
                  </a:lnTo>
                  <a:cubicBezTo>
                    <a:pt x="654" y="194"/>
                    <a:pt x="613" y="337"/>
                    <a:pt x="562" y="480"/>
                  </a:cubicBezTo>
                  <a:cubicBezTo>
                    <a:pt x="439" y="838"/>
                    <a:pt x="246" y="1175"/>
                    <a:pt x="0" y="1461"/>
                  </a:cubicBezTo>
                  <a:lnTo>
                    <a:pt x="10" y="1471"/>
                  </a:lnTo>
                  <a:cubicBezTo>
                    <a:pt x="144" y="1489"/>
                    <a:pt x="279" y="1498"/>
                    <a:pt x="414" y="1498"/>
                  </a:cubicBezTo>
                  <a:cubicBezTo>
                    <a:pt x="1444" y="1498"/>
                    <a:pt x="2481" y="993"/>
                    <a:pt x="3096" y="153"/>
                  </a:cubicBezTo>
                  <a:lnTo>
                    <a:pt x="3096" y="153"/>
                  </a:lnTo>
                  <a:cubicBezTo>
                    <a:pt x="2820" y="316"/>
                    <a:pt x="2514" y="429"/>
                    <a:pt x="2197" y="459"/>
                  </a:cubicBezTo>
                  <a:cubicBezTo>
                    <a:pt x="2135" y="465"/>
                    <a:pt x="2073" y="468"/>
                    <a:pt x="2011" y="468"/>
                  </a:cubicBezTo>
                  <a:cubicBezTo>
                    <a:pt x="1541" y="468"/>
                    <a:pt x="1076" y="298"/>
                    <a:pt x="705" y="0"/>
                  </a:cubicBezTo>
                  <a:close/>
                </a:path>
              </a:pathLst>
            </a:custGeom>
            <a:solidFill>
              <a:srgbClr val="BC5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7" name="Google Shape;9427;p39"/>
            <p:cNvSpPr/>
            <p:nvPr/>
          </p:nvSpPr>
          <p:spPr>
            <a:xfrm>
              <a:off x="4419650" y="2169175"/>
              <a:ext cx="54675" cy="115700"/>
            </a:xfrm>
            <a:custGeom>
              <a:avLst/>
              <a:gdLst/>
              <a:ahLst/>
              <a:cxnLst/>
              <a:rect l="l" t="t" r="r" b="b"/>
              <a:pathLst>
                <a:path w="2187" h="4628" extrusionOk="0">
                  <a:moveTo>
                    <a:pt x="797" y="0"/>
                  </a:moveTo>
                  <a:lnTo>
                    <a:pt x="767" y="10"/>
                  </a:lnTo>
                  <a:cubicBezTo>
                    <a:pt x="470" y="225"/>
                    <a:pt x="164" y="470"/>
                    <a:pt x="62" y="817"/>
                  </a:cubicBezTo>
                  <a:cubicBezTo>
                    <a:pt x="21" y="950"/>
                    <a:pt x="21" y="1083"/>
                    <a:pt x="11" y="1215"/>
                  </a:cubicBezTo>
                  <a:cubicBezTo>
                    <a:pt x="0" y="1808"/>
                    <a:pt x="21" y="2391"/>
                    <a:pt x="82" y="2983"/>
                  </a:cubicBezTo>
                  <a:cubicBezTo>
                    <a:pt x="93" y="3136"/>
                    <a:pt x="113" y="3290"/>
                    <a:pt x="174" y="3433"/>
                  </a:cubicBezTo>
                  <a:cubicBezTo>
                    <a:pt x="266" y="3647"/>
                    <a:pt x="440" y="3801"/>
                    <a:pt x="624" y="3944"/>
                  </a:cubicBezTo>
                  <a:cubicBezTo>
                    <a:pt x="940" y="4199"/>
                    <a:pt x="1278" y="4434"/>
                    <a:pt x="1635" y="4628"/>
                  </a:cubicBezTo>
                  <a:cubicBezTo>
                    <a:pt x="1645" y="4557"/>
                    <a:pt x="1666" y="4485"/>
                    <a:pt x="1686" y="4423"/>
                  </a:cubicBezTo>
                  <a:cubicBezTo>
                    <a:pt x="1789" y="4046"/>
                    <a:pt x="1952" y="3657"/>
                    <a:pt x="2187" y="3340"/>
                  </a:cubicBezTo>
                  <a:cubicBezTo>
                    <a:pt x="1911" y="3208"/>
                    <a:pt x="1564" y="3208"/>
                    <a:pt x="1380" y="2973"/>
                  </a:cubicBezTo>
                  <a:cubicBezTo>
                    <a:pt x="1267" y="2830"/>
                    <a:pt x="1247" y="2646"/>
                    <a:pt x="1226" y="2472"/>
                  </a:cubicBezTo>
                  <a:lnTo>
                    <a:pt x="1073" y="1063"/>
                  </a:lnTo>
                  <a:lnTo>
                    <a:pt x="1094" y="1052"/>
                  </a:lnTo>
                  <a:cubicBezTo>
                    <a:pt x="1063" y="991"/>
                    <a:pt x="1042" y="920"/>
                    <a:pt x="1022" y="848"/>
                  </a:cubicBezTo>
                  <a:cubicBezTo>
                    <a:pt x="951" y="562"/>
                    <a:pt x="869" y="286"/>
                    <a:pt x="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8" name="Google Shape;9428;p39"/>
            <p:cNvSpPr/>
            <p:nvPr/>
          </p:nvSpPr>
          <p:spPr>
            <a:xfrm>
              <a:off x="4240100" y="1925750"/>
              <a:ext cx="182900" cy="228125"/>
            </a:xfrm>
            <a:custGeom>
              <a:avLst/>
              <a:gdLst/>
              <a:ahLst/>
              <a:cxnLst/>
              <a:rect l="l" t="t" r="r" b="b"/>
              <a:pathLst>
                <a:path w="7316" h="9125" extrusionOk="0">
                  <a:moveTo>
                    <a:pt x="4669" y="0"/>
                  </a:moveTo>
                  <a:cubicBezTo>
                    <a:pt x="3157" y="1727"/>
                    <a:pt x="1604" y="3403"/>
                    <a:pt x="1" y="5038"/>
                  </a:cubicBezTo>
                  <a:cubicBezTo>
                    <a:pt x="1349" y="6366"/>
                    <a:pt x="2667" y="7724"/>
                    <a:pt x="3954" y="9113"/>
                  </a:cubicBezTo>
                  <a:lnTo>
                    <a:pt x="3965" y="9124"/>
                  </a:lnTo>
                  <a:cubicBezTo>
                    <a:pt x="5098" y="8337"/>
                    <a:pt x="6212" y="7520"/>
                    <a:pt x="7315" y="6682"/>
                  </a:cubicBezTo>
                  <a:cubicBezTo>
                    <a:pt x="6631" y="4945"/>
                    <a:pt x="5926" y="3168"/>
                    <a:pt x="5221" y="1390"/>
                  </a:cubicBezTo>
                  <a:cubicBezTo>
                    <a:pt x="5037" y="931"/>
                    <a:pt x="4853" y="461"/>
                    <a:pt x="4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9" name="Google Shape;9429;p39"/>
            <p:cNvSpPr/>
            <p:nvPr/>
          </p:nvSpPr>
          <p:spPr>
            <a:xfrm>
              <a:off x="4229375" y="2051675"/>
              <a:ext cx="109850" cy="112150"/>
            </a:xfrm>
            <a:custGeom>
              <a:avLst/>
              <a:gdLst/>
              <a:ahLst/>
              <a:cxnLst/>
              <a:rect l="l" t="t" r="r" b="b"/>
              <a:pathLst>
                <a:path w="4394" h="4486" extrusionOk="0">
                  <a:moveTo>
                    <a:pt x="430" y="1"/>
                  </a:moveTo>
                  <a:cubicBezTo>
                    <a:pt x="287" y="153"/>
                    <a:pt x="144" y="296"/>
                    <a:pt x="1" y="439"/>
                  </a:cubicBezTo>
                  <a:cubicBezTo>
                    <a:pt x="1338" y="1727"/>
                    <a:pt x="2616" y="3075"/>
                    <a:pt x="3821" y="4485"/>
                  </a:cubicBezTo>
                  <a:cubicBezTo>
                    <a:pt x="4015" y="4353"/>
                    <a:pt x="4199" y="4219"/>
                    <a:pt x="4394" y="4087"/>
                  </a:cubicBezTo>
                  <a:lnTo>
                    <a:pt x="4383" y="4076"/>
                  </a:lnTo>
                  <a:cubicBezTo>
                    <a:pt x="3096" y="2687"/>
                    <a:pt x="1778" y="1329"/>
                    <a:pt x="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0" name="Google Shape;9430;p39"/>
            <p:cNvSpPr/>
            <p:nvPr/>
          </p:nvSpPr>
          <p:spPr>
            <a:xfrm>
              <a:off x="4041650" y="2062650"/>
              <a:ext cx="283275" cy="244975"/>
            </a:xfrm>
            <a:custGeom>
              <a:avLst/>
              <a:gdLst/>
              <a:ahLst/>
              <a:cxnLst/>
              <a:rect l="l" t="t" r="r" b="b"/>
              <a:pathLst>
                <a:path w="11331" h="9799" extrusionOk="0">
                  <a:moveTo>
                    <a:pt x="7510" y="0"/>
                  </a:moveTo>
                  <a:cubicBezTo>
                    <a:pt x="5099" y="2432"/>
                    <a:pt x="2595" y="4772"/>
                    <a:pt x="0" y="6999"/>
                  </a:cubicBezTo>
                  <a:cubicBezTo>
                    <a:pt x="593" y="8010"/>
                    <a:pt x="1308" y="8950"/>
                    <a:pt x="2136" y="9798"/>
                  </a:cubicBezTo>
                  <a:lnTo>
                    <a:pt x="2534" y="9431"/>
                  </a:lnTo>
                  <a:cubicBezTo>
                    <a:pt x="5558" y="7796"/>
                    <a:pt x="8500" y="5998"/>
                    <a:pt x="11330" y="4046"/>
                  </a:cubicBezTo>
                  <a:cubicBezTo>
                    <a:pt x="10125" y="2636"/>
                    <a:pt x="8847" y="1288"/>
                    <a:pt x="7510" y="0"/>
                  </a:cubicBezTo>
                  <a:close/>
                </a:path>
              </a:pathLst>
            </a:custGeom>
            <a:solidFill>
              <a:srgbClr val="F27B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1" name="Google Shape;9431;p39"/>
            <p:cNvSpPr/>
            <p:nvPr/>
          </p:nvSpPr>
          <p:spPr>
            <a:xfrm>
              <a:off x="4030150" y="2237625"/>
              <a:ext cx="64900" cy="78925"/>
            </a:xfrm>
            <a:custGeom>
              <a:avLst/>
              <a:gdLst/>
              <a:ahLst/>
              <a:cxnLst/>
              <a:rect l="l" t="t" r="r" b="b"/>
              <a:pathLst>
                <a:path w="2596" h="3157" extrusionOk="0">
                  <a:moveTo>
                    <a:pt x="460" y="0"/>
                  </a:moveTo>
                  <a:cubicBezTo>
                    <a:pt x="307" y="132"/>
                    <a:pt x="154" y="255"/>
                    <a:pt x="1" y="388"/>
                  </a:cubicBezTo>
                  <a:cubicBezTo>
                    <a:pt x="553" y="1410"/>
                    <a:pt x="1277" y="2329"/>
                    <a:pt x="2126" y="3116"/>
                  </a:cubicBezTo>
                  <a:lnTo>
                    <a:pt x="2146" y="3156"/>
                  </a:lnTo>
                  <a:cubicBezTo>
                    <a:pt x="2299" y="3034"/>
                    <a:pt x="2453" y="2922"/>
                    <a:pt x="2596" y="2799"/>
                  </a:cubicBezTo>
                  <a:cubicBezTo>
                    <a:pt x="1768" y="1951"/>
                    <a:pt x="1053" y="1011"/>
                    <a:pt x="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2" name="Google Shape;9432;p39"/>
            <p:cNvSpPr/>
            <p:nvPr/>
          </p:nvSpPr>
          <p:spPr>
            <a:xfrm>
              <a:off x="3872825" y="2247325"/>
              <a:ext cx="211000" cy="158100"/>
            </a:xfrm>
            <a:custGeom>
              <a:avLst/>
              <a:gdLst/>
              <a:ahLst/>
              <a:cxnLst/>
              <a:rect l="l" t="t" r="r" b="b"/>
              <a:pathLst>
                <a:path w="8440" h="6324" extrusionOk="0">
                  <a:moveTo>
                    <a:pt x="6294" y="0"/>
                  </a:moveTo>
                  <a:cubicBezTo>
                    <a:pt x="4251" y="1737"/>
                    <a:pt x="2156" y="3412"/>
                    <a:pt x="1" y="5016"/>
                  </a:cubicBezTo>
                  <a:cubicBezTo>
                    <a:pt x="113" y="4945"/>
                    <a:pt x="246" y="4893"/>
                    <a:pt x="389" y="4884"/>
                  </a:cubicBezTo>
                  <a:cubicBezTo>
                    <a:pt x="407" y="4881"/>
                    <a:pt x="427" y="4880"/>
                    <a:pt x="447" y="4880"/>
                  </a:cubicBezTo>
                  <a:cubicBezTo>
                    <a:pt x="515" y="4880"/>
                    <a:pt x="589" y="4895"/>
                    <a:pt x="644" y="4934"/>
                  </a:cubicBezTo>
                  <a:cubicBezTo>
                    <a:pt x="828" y="5036"/>
                    <a:pt x="818" y="5302"/>
                    <a:pt x="746" y="5497"/>
                  </a:cubicBezTo>
                  <a:cubicBezTo>
                    <a:pt x="716" y="5599"/>
                    <a:pt x="675" y="5701"/>
                    <a:pt x="654" y="5803"/>
                  </a:cubicBezTo>
                  <a:cubicBezTo>
                    <a:pt x="634" y="5915"/>
                    <a:pt x="654" y="6028"/>
                    <a:pt x="736" y="6110"/>
                  </a:cubicBezTo>
                  <a:cubicBezTo>
                    <a:pt x="797" y="6171"/>
                    <a:pt x="889" y="6191"/>
                    <a:pt x="981" y="6201"/>
                  </a:cubicBezTo>
                  <a:cubicBezTo>
                    <a:pt x="1058" y="6210"/>
                    <a:pt x="1136" y="6213"/>
                    <a:pt x="1215" y="6213"/>
                  </a:cubicBezTo>
                  <a:cubicBezTo>
                    <a:pt x="1395" y="6213"/>
                    <a:pt x="1577" y="6197"/>
                    <a:pt x="1754" y="6197"/>
                  </a:cubicBezTo>
                  <a:cubicBezTo>
                    <a:pt x="1970" y="6197"/>
                    <a:pt x="2177" y="6220"/>
                    <a:pt x="2360" y="6324"/>
                  </a:cubicBezTo>
                  <a:cubicBezTo>
                    <a:pt x="2564" y="6181"/>
                    <a:pt x="2779" y="6038"/>
                    <a:pt x="2994" y="5915"/>
                  </a:cubicBezTo>
                  <a:cubicBezTo>
                    <a:pt x="4833" y="4884"/>
                    <a:pt x="6814" y="4025"/>
                    <a:pt x="8439" y="2768"/>
                  </a:cubicBezTo>
                  <a:lnTo>
                    <a:pt x="8419" y="2728"/>
                  </a:lnTo>
                  <a:cubicBezTo>
                    <a:pt x="7570" y="1941"/>
                    <a:pt x="6846" y="1022"/>
                    <a:pt x="6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3" name="Google Shape;9433;p39"/>
            <p:cNvSpPr/>
            <p:nvPr/>
          </p:nvSpPr>
          <p:spPr>
            <a:xfrm>
              <a:off x="3732875" y="2369300"/>
              <a:ext cx="198975" cy="109950"/>
            </a:xfrm>
            <a:custGeom>
              <a:avLst/>
              <a:gdLst/>
              <a:ahLst/>
              <a:cxnLst/>
              <a:rect l="l" t="t" r="r" b="b"/>
              <a:pathLst>
                <a:path w="7959" h="4398" extrusionOk="0">
                  <a:moveTo>
                    <a:pt x="6045" y="1"/>
                  </a:moveTo>
                  <a:cubicBezTo>
                    <a:pt x="6025" y="1"/>
                    <a:pt x="6005" y="2"/>
                    <a:pt x="5987" y="5"/>
                  </a:cubicBezTo>
                  <a:cubicBezTo>
                    <a:pt x="5844" y="14"/>
                    <a:pt x="5711" y="66"/>
                    <a:pt x="5599" y="137"/>
                  </a:cubicBezTo>
                  <a:cubicBezTo>
                    <a:pt x="5558" y="157"/>
                    <a:pt x="5527" y="189"/>
                    <a:pt x="5486" y="219"/>
                  </a:cubicBezTo>
                  <a:cubicBezTo>
                    <a:pt x="4434" y="1006"/>
                    <a:pt x="3371" y="1772"/>
                    <a:pt x="2289" y="2518"/>
                  </a:cubicBezTo>
                  <a:cubicBezTo>
                    <a:pt x="1471" y="3090"/>
                    <a:pt x="634" y="3651"/>
                    <a:pt x="0" y="4357"/>
                  </a:cubicBezTo>
                  <a:lnTo>
                    <a:pt x="41" y="4398"/>
                  </a:lnTo>
                  <a:cubicBezTo>
                    <a:pt x="991" y="4336"/>
                    <a:pt x="1931" y="4244"/>
                    <a:pt x="2870" y="4101"/>
                  </a:cubicBezTo>
                  <a:cubicBezTo>
                    <a:pt x="3065" y="3876"/>
                    <a:pt x="3238" y="3642"/>
                    <a:pt x="3433" y="3417"/>
                  </a:cubicBezTo>
                  <a:cubicBezTo>
                    <a:pt x="3586" y="3213"/>
                    <a:pt x="3749" y="3018"/>
                    <a:pt x="3953" y="2865"/>
                  </a:cubicBezTo>
                  <a:cubicBezTo>
                    <a:pt x="4321" y="2609"/>
                    <a:pt x="4781" y="2528"/>
                    <a:pt x="5220" y="2466"/>
                  </a:cubicBezTo>
                  <a:lnTo>
                    <a:pt x="7213" y="2171"/>
                  </a:lnTo>
                  <a:lnTo>
                    <a:pt x="7223" y="2180"/>
                  </a:lnTo>
                  <a:cubicBezTo>
                    <a:pt x="7406" y="1905"/>
                    <a:pt x="7672" y="1660"/>
                    <a:pt x="7958" y="1445"/>
                  </a:cubicBezTo>
                  <a:cubicBezTo>
                    <a:pt x="7775" y="1341"/>
                    <a:pt x="7568" y="1318"/>
                    <a:pt x="7352" y="1318"/>
                  </a:cubicBezTo>
                  <a:cubicBezTo>
                    <a:pt x="7175" y="1318"/>
                    <a:pt x="6993" y="1334"/>
                    <a:pt x="6813" y="1334"/>
                  </a:cubicBezTo>
                  <a:cubicBezTo>
                    <a:pt x="6734" y="1334"/>
                    <a:pt x="6656" y="1331"/>
                    <a:pt x="6579" y="1322"/>
                  </a:cubicBezTo>
                  <a:cubicBezTo>
                    <a:pt x="6487" y="1312"/>
                    <a:pt x="6395" y="1292"/>
                    <a:pt x="6334" y="1231"/>
                  </a:cubicBezTo>
                  <a:cubicBezTo>
                    <a:pt x="6252" y="1149"/>
                    <a:pt x="6232" y="1036"/>
                    <a:pt x="6252" y="924"/>
                  </a:cubicBezTo>
                  <a:cubicBezTo>
                    <a:pt x="6273" y="822"/>
                    <a:pt x="6314" y="720"/>
                    <a:pt x="6344" y="618"/>
                  </a:cubicBezTo>
                  <a:cubicBezTo>
                    <a:pt x="6416" y="423"/>
                    <a:pt x="6426" y="157"/>
                    <a:pt x="6242" y="55"/>
                  </a:cubicBezTo>
                  <a:cubicBezTo>
                    <a:pt x="6187" y="16"/>
                    <a:pt x="6113" y="1"/>
                    <a:pt x="60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4" name="Google Shape;9434;p39"/>
            <p:cNvSpPr/>
            <p:nvPr/>
          </p:nvSpPr>
          <p:spPr>
            <a:xfrm>
              <a:off x="3804625" y="2423550"/>
              <a:ext cx="108825" cy="48275"/>
            </a:xfrm>
            <a:custGeom>
              <a:avLst/>
              <a:gdLst/>
              <a:ahLst/>
              <a:cxnLst/>
              <a:rect l="l" t="t" r="r" b="b"/>
              <a:pathLst>
                <a:path w="4353" h="1931" extrusionOk="0">
                  <a:moveTo>
                    <a:pt x="4343" y="1"/>
                  </a:moveTo>
                  <a:lnTo>
                    <a:pt x="2350" y="296"/>
                  </a:lnTo>
                  <a:cubicBezTo>
                    <a:pt x="1911" y="358"/>
                    <a:pt x="1451" y="439"/>
                    <a:pt x="1083" y="695"/>
                  </a:cubicBezTo>
                  <a:cubicBezTo>
                    <a:pt x="879" y="848"/>
                    <a:pt x="716" y="1043"/>
                    <a:pt x="563" y="1247"/>
                  </a:cubicBezTo>
                  <a:cubicBezTo>
                    <a:pt x="368" y="1472"/>
                    <a:pt x="195" y="1706"/>
                    <a:pt x="0" y="1931"/>
                  </a:cubicBezTo>
                  <a:cubicBezTo>
                    <a:pt x="1380" y="1737"/>
                    <a:pt x="2738" y="1461"/>
                    <a:pt x="4087" y="1114"/>
                  </a:cubicBezTo>
                  <a:cubicBezTo>
                    <a:pt x="4087" y="991"/>
                    <a:pt x="4087" y="859"/>
                    <a:pt x="4098" y="746"/>
                  </a:cubicBezTo>
                  <a:cubicBezTo>
                    <a:pt x="4118" y="470"/>
                    <a:pt x="4220" y="235"/>
                    <a:pt x="4353" y="10"/>
                  </a:cubicBezTo>
                  <a:lnTo>
                    <a:pt x="43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5" name="Google Shape;9435;p39"/>
            <p:cNvSpPr/>
            <p:nvPr/>
          </p:nvSpPr>
          <p:spPr>
            <a:xfrm>
              <a:off x="3726225" y="2451375"/>
              <a:ext cx="180575" cy="43875"/>
            </a:xfrm>
            <a:custGeom>
              <a:avLst/>
              <a:gdLst/>
              <a:ahLst/>
              <a:cxnLst/>
              <a:rect l="l" t="t" r="r" b="b"/>
              <a:pathLst>
                <a:path w="7223" h="1755" extrusionOk="0">
                  <a:moveTo>
                    <a:pt x="7223" y="1"/>
                  </a:moveTo>
                  <a:cubicBezTo>
                    <a:pt x="5874" y="348"/>
                    <a:pt x="4516" y="624"/>
                    <a:pt x="3136" y="818"/>
                  </a:cubicBezTo>
                  <a:cubicBezTo>
                    <a:pt x="2197" y="961"/>
                    <a:pt x="1257" y="1053"/>
                    <a:pt x="307" y="1115"/>
                  </a:cubicBezTo>
                  <a:lnTo>
                    <a:pt x="266" y="1074"/>
                  </a:lnTo>
                  <a:cubicBezTo>
                    <a:pt x="215" y="1124"/>
                    <a:pt x="164" y="1176"/>
                    <a:pt x="123" y="1237"/>
                  </a:cubicBezTo>
                  <a:cubicBezTo>
                    <a:pt x="0" y="1370"/>
                    <a:pt x="41" y="1585"/>
                    <a:pt x="205" y="1656"/>
                  </a:cubicBezTo>
                  <a:cubicBezTo>
                    <a:pt x="383" y="1729"/>
                    <a:pt x="583" y="1754"/>
                    <a:pt x="787" y="1754"/>
                  </a:cubicBezTo>
                  <a:cubicBezTo>
                    <a:pt x="980" y="1754"/>
                    <a:pt x="1175" y="1732"/>
                    <a:pt x="1359" y="1707"/>
                  </a:cubicBezTo>
                  <a:cubicBezTo>
                    <a:pt x="3096" y="1472"/>
                    <a:pt x="4823" y="1237"/>
                    <a:pt x="6559" y="1002"/>
                  </a:cubicBezTo>
                  <a:cubicBezTo>
                    <a:pt x="6692" y="981"/>
                    <a:pt x="6825" y="961"/>
                    <a:pt x="6937" y="890"/>
                  </a:cubicBezTo>
                  <a:cubicBezTo>
                    <a:pt x="7223" y="716"/>
                    <a:pt x="7223" y="359"/>
                    <a:pt x="7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6" name="Google Shape;9436;p39"/>
            <p:cNvSpPr/>
            <p:nvPr/>
          </p:nvSpPr>
          <p:spPr>
            <a:xfrm>
              <a:off x="4376725" y="1345450"/>
              <a:ext cx="222000" cy="303675"/>
            </a:xfrm>
            <a:custGeom>
              <a:avLst/>
              <a:gdLst/>
              <a:ahLst/>
              <a:cxnLst/>
              <a:rect l="l" t="t" r="r" b="b"/>
              <a:pathLst>
                <a:path w="8880" h="12147" extrusionOk="0">
                  <a:moveTo>
                    <a:pt x="3219" y="1"/>
                  </a:moveTo>
                  <a:cubicBezTo>
                    <a:pt x="3199" y="665"/>
                    <a:pt x="2902" y="1288"/>
                    <a:pt x="2473" y="1789"/>
                  </a:cubicBezTo>
                  <a:cubicBezTo>
                    <a:pt x="2044" y="2280"/>
                    <a:pt x="1493" y="2647"/>
                    <a:pt x="992" y="2964"/>
                  </a:cubicBezTo>
                  <a:cubicBezTo>
                    <a:pt x="839" y="3045"/>
                    <a:pt x="686" y="3148"/>
                    <a:pt x="625" y="3311"/>
                  </a:cubicBezTo>
                  <a:cubicBezTo>
                    <a:pt x="614" y="3352"/>
                    <a:pt x="604" y="3393"/>
                    <a:pt x="604" y="3434"/>
                  </a:cubicBezTo>
                  <a:cubicBezTo>
                    <a:pt x="604" y="3608"/>
                    <a:pt x="777" y="4262"/>
                    <a:pt x="788" y="4405"/>
                  </a:cubicBezTo>
                  <a:cubicBezTo>
                    <a:pt x="808" y="4557"/>
                    <a:pt x="839" y="4711"/>
                    <a:pt x="941" y="4823"/>
                  </a:cubicBezTo>
                  <a:cubicBezTo>
                    <a:pt x="1008" y="4898"/>
                    <a:pt x="1107" y="4945"/>
                    <a:pt x="1205" y="4945"/>
                  </a:cubicBezTo>
                  <a:cubicBezTo>
                    <a:pt x="1255" y="4945"/>
                    <a:pt x="1305" y="4933"/>
                    <a:pt x="1349" y="4905"/>
                  </a:cubicBezTo>
                  <a:lnTo>
                    <a:pt x="1390" y="4895"/>
                  </a:lnTo>
                  <a:cubicBezTo>
                    <a:pt x="1411" y="5018"/>
                    <a:pt x="1431" y="5130"/>
                    <a:pt x="1462" y="5242"/>
                  </a:cubicBezTo>
                  <a:cubicBezTo>
                    <a:pt x="1615" y="5886"/>
                    <a:pt x="1881" y="6530"/>
                    <a:pt x="2382" y="6959"/>
                  </a:cubicBezTo>
                  <a:cubicBezTo>
                    <a:pt x="2392" y="6969"/>
                    <a:pt x="2402" y="6979"/>
                    <a:pt x="2412" y="6979"/>
                  </a:cubicBezTo>
                  <a:cubicBezTo>
                    <a:pt x="2783" y="7277"/>
                    <a:pt x="3248" y="7447"/>
                    <a:pt x="3718" y="7447"/>
                  </a:cubicBezTo>
                  <a:cubicBezTo>
                    <a:pt x="3780" y="7447"/>
                    <a:pt x="3842" y="7444"/>
                    <a:pt x="3904" y="7438"/>
                  </a:cubicBezTo>
                  <a:cubicBezTo>
                    <a:pt x="4221" y="7408"/>
                    <a:pt x="4527" y="7295"/>
                    <a:pt x="4803" y="7132"/>
                  </a:cubicBezTo>
                  <a:lnTo>
                    <a:pt x="4803" y="7132"/>
                  </a:lnTo>
                  <a:cubicBezTo>
                    <a:pt x="4188" y="7972"/>
                    <a:pt x="3151" y="8477"/>
                    <a:pt x="2121" y="8477"/>
                  </a:cubicBezTo>
                  <a:cubicBezTo>
                    <a:pt x="1986" y="8477"/>
                    <a:pt x="1851" y="8468"/>
                    <a:pt x="1717" y="8450"/>
                  </a:cubicBezTo>
                  <a:lnTo>
                    <a:pt x="1707" y="8440"/>
                  </a:lnTo>
                  <a:cubicBezTo>
                    <a:pt x="1411" y="8807"/>
                    <a:pt x="1033" y="9094"/>
                    <a:pt x="604" y="9277"/>
                  </a:cubicBezTo>
                  <a:cubicBezTo>
                    <a:pt x="410" y="9370"/>
                    <a:pt x="205" y="9431"/>
                    <a:pt x="1" y="9492"/>
                  </a:cubicBezTo>
                  <a:cubicBezTo>
                    <a:pt x="502" y="10473"/>
                    <a:pt x="1360" y="11280"/>
                    <a:pt x="2371" y="11729"/>
                  </a:cubicBezTo>
                  <a:cubicBezTo>
                    <a:pt x="2991" y="12005"/>
                    <a:pt x="3668" y="12146"/>
                    <a:pt x="4346" y="12146"/>
                  </a:cubicBezTo>
                  <a:cubicBezTo>
                    <a:pt x="4775" y="12146"/>
                    <a:pt x="5204" y="12089"/>
                    <a:pt x="5620" y="11975"/>
                  </a:cubicBezTo>
                  <a:cubicBezTo>
                    <a:pt x="7173" y="11556"/>
                    <a:pt x="8491" y="10289"/>
                    <a:pt x="8869" y="8726"/>
                  </a:cubicBezTo>
                  <a:lnTo>
                    <a:pt x="8879" y="8705"/>
                  </a:lnTo>
                  <a:cubicBezTo>
                    <a:pt x="8787" y="8664"/>
                    <a:pt x="8695" y="8634"/>
                    <a:pt x="8614" y="8593"/>
                  </a:cubicBezTo>
                  <a:cubicBezTo>
                    <a:pt x="7827" y="8256"/>
                    <a:pt x="7040" y="7827"/>
                    <a:pt x="6570" y="7112"/>
                  </a:cubicBezTo>
                  <a:cubicBezTo>
                    <a:pt x="6468" y="6948"/>
                    <a:pt x="6387" y="6775"/>
                    <a:pt x="6315" y="6601"/>
                  </a:cubicBezTo>
                  <a:cubicBezTo>
                    <a:pt x="6069" y="5978"/>
                    <a:pt x="6019" y="5273"/>
                    <a:pt x="5998" y="4589"/>
                  </a:cubicBezTo>
                  <a:lnTo>
                    <a:pt x="5998" y="4271"/>
                  </a:lnTo>
                  <a:cubicBezTo>
                    <a:pt x="6039" y="4271"/>
                    <a:pt x="6090" y="4262"/>
                    <a:pt x="6141" y="4251"/>
                  </a:cubicBezTo>
                  <a:cubicBezTo>
                    <a:pt x="6172" y="4241"/>
                    <a:pt x="6212" y="4231"/>
                    <a:pt x="6243" y="4210"/>
                  </a:cubicBezTo>
                  <a:cubicBezTo>
                    <a:pt x="6325" y="4149"/>
                    <a:pt x="6325" y="3904"/>
                    <a:pt x="6325" y="3792"/>
                  </a:cubicBezTo>
                  <a:cubicBezTo>
                    <a:pt x="6325" y="3342"/>
                    <a:pt x="6325" y="3148"/>
                    <a:pt x="6264" y="2750"/>
                  </a:cubicBezTo>
                  <a:cubicBezTo>
                    <a:pt x="6253" y="2647"/>
                    <a:pt x="6182" y="2525"/>
                    <a:pt x="6121" y="2453"/>
                  </a:cubicBezTo>
                  <a:cubicBezTo>
                    <a:pt x="6057" y="2381"/>
                    <a:pt x="5930" y="2328"/>
                    <a:pt x="5814" y="2328"/>
                  </a:cubicBezTo>
                  <a:cubicBezTo>
                    <a:pt x="5782" y="2328"/>
                    <a:pt x="5751" y="2332"/>
                    <a:pt x="5722" y="2341"/>
                  </a:cubicBezTo>
                  <a:cubicBezTo>
                    <a:pt x="5692" y="2228"/>
                    <a:pt x="5651" y="2126"/>
                    <a:pt x="5599" y="2034"/>
                  </a:cubicBezTo>
                  <a:cubicBezTo>
                    <a:pt x="5263" y="1942"/>
                    <a:pt x="4875" y="1799"/>
                    <a:pt x="4517" y="1626"/>
                  </a:cubicBezTo>
                  <a:cubicBezTo>
                    <a:pt x="4149" y="1431"/>
                    <a:pt x="3792" y="1197"/>
                    <a:pt x="3567" y="849"/>
                  </a:cubicBezTo>
                  <a:cubicBezTo>
                    <a:pt x="3403" y="594"/>
                    <a:pt x="3311" y="298"/>
                    <a:pt x="3219" y="1"/>
                  </a:cubicBezTo>
                  <a:close/>
                </a:path>
              </a:pathLst>
            </a:custGeom>
            <a:solidFill>
              <a:srgbClr val="F27B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7" name="Google Shape;9437;p39"/>
            <p:cNvSpPr/>
            <p:nvPr/>
          </p:nvSpPr>
          <p:spPr>
            <a:xfrm>
              <a:off x="4591275" y="1644300"/>
              <a:ext cx="91725" cy="116225"/>
            </a:xfrm>
            <a:custGeom>
              <a:avLst/>
              <a:gdLst/>
              <a:ahLst/>
              <a:cxnLst/>
              <a:rect l="l" t="t" r="r" b="b"/>
              <a:pathLst>
                <a:path w="3669" h="4649" extrusionOk="0">
                  <a:moveTo>
                    <a:pt x="1022" y="0"/>
                  </a:moveTo>
                  <a:cubicBezTo>
                    <a:pt x="797" y="736"/>
                    <a:pt x="624" y="1482"/>
                    <a:pt x="440" y="2227"/>
                  </a:cubicBezTo>
                  <a:cubicBezTo>
                    <a:pt x="348" y="2606"/>
                    <a:pt x="256" y="2973"/>
                    <a:pt x="184" y="3351"/>
                  </a:cubicBezTo>
                  <a:cubicBezTo>
                    <a:pt x="103" y="3719"/>
                    <a:pt x="11" y="4107"/>
                    <a:pt x="1" y="4506"/>
                  </a:cubicBezTo>
                  <a:lnTo>
                    <a:pt x="1" y="4649"/>
                  </a:lnTo>
                  <a:lnTo>
                    <a:pt x="144" y="4638"/>
                  </a:lnTo>
                  <a:cubicBezTo>
                    <a:pt x="440" y="4628"/>
                    <a:pt x="726" y="4608"/>
                    <a:pt x="1022" y="4597"/>
                  </a:cubicBezTo>
                  <a:cubicBezTo>
                    <a:pt x="1319" y="4597"/>
                    <a:pt x="1605" y="4577"/>
                    <a:pt x="1901" y="4567"/>
                  </a:cubicBezTo>
                  <a:cubicBezTo>
                    <a:pt x="2198" y="4557"/>
                    <a:pt x="2484" y="4547"/>
                    <a:pt x="2779" y="4526"/>
                  </a:cubicBezTo>
                  <a:cubicBezTo>
                    <a:pt x="3076" y="4506"/>
                    <a:pt x="3372" y="4516"/>
                    <a:pt x="3669" y="4506"/>
                  </a:cubicBezTo>
                  <a:cubicBezTo>
                    <a:pt x="3372" y="4465"/>
                    <a:pt x="3076" y="4434"/>
                    <a:pt x="2790" y="4414"/>
                  </a:cubicBezTo>
                  <a:cubicBezTo>
                    <a:pt x="2493" y="4393"/>
                    <a:pt x="2198" y="4393"/>
                    <a:pt x="1901" y="4383"/>
                  </a:cubicBezTo>
                  <a:cubicBezTo>
                    <a:pt x="1605" y="4373"/>
                    <a:pt x="1308" y="4363"/>
                    <a:pt x="1012" y="4363"/>
                  </a:cubicBezTo>
                  <a:cubicBezTo>
                    <a:pt x="932" y="4360"/>
                    <a:pt x="853" y="4359"/>
                    <a:pt x="773" y="4359"/>
                  </a:cubicBezTo>
                  <a:cubicBezTo>
                    <a:pt x="607" y="4359"/>
                    <a:pt x="442" y="4364"/>
                    <a:pt x="277" y="4374"/>
                  </a:cubicBezTo>
                  <a:lnTo>
                    <a:pt x="277" y="4374"/>
                  </a:lnTo>
                  <a:cubicBezTo>
                    <a:pt x="305" y="4053"/>
                    <a:pt x="369" y="3732"/>
                    <a:pt x="440" y="3403"/>
                  </a:cubicBezTo>
                  <a:cubicBezTo>
                    <a:pt x="511" y="3024"/>
                    <a:pt x="583" y="2647"/>
                    <a:pt x="654" y="2279"/>
                  </a:cubicBezTo>
                  <a:cubicBezTo>
                    <a:pt x="788" y="1523"/>
                    <a:pt x="920" y="767"/>
                    <a:pt x="1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8" name="Google Shape;9438;p39"/>
            <p:cNvSpPr/>
            <p:nvPr/>
          </p:nvSpPr>
          <p:spPr>
            <a:xfrm>
              <a:off x="4564975" y="1815675"/>
              <a:ext cx="25825" cy="156850"/>
            </a:xfrm>
            <a:custGeom>
              <a:avLst/>
              <a:gdLst/>
              <a:ahLst/>
              <a:cxnLst/>
              <a:rect l="l" t="t" r="r" b="b"/>
              <a:pathLst>
                <a:path w="1033" h="6274" extrusionOk="0">
                  <a:moveTo>
                    <a:pt x="1032" y="1"/>
                  </a:moveTo>
                  <a:lnTo>
                    <a:pt x="1032" y="1"/>
                  </a:lnTo>
                  <a:cubicBezTo>
                    <a:pt x="971" y="256"/>
                    <a:pt x="920" y="521"/>
                    <a:pt x="869" y="777"/>
                  </a:cubicBezTo>
                  <a:cubicBezTo>
                    <a:pt x="828" y="1043"/>
                    <a:pt x="798" y="1308"/>
                    <a:pt x="767" y="1574"/>
                  </a:cubicBezTo>
                  <a:cubicBezTo>
                    <a:pt x="705" y="2105"/>
                    <a:pt x="664" y="2626"/>
                    <a:pt x="583" y="3147"/>
                  </a:cubicBezTo>
                  <a:cubicBezTo>
                    <a:pt x="512" y="3668"/>
                    <a:pt x="409" y="4189"/>
                    <a:pt x="317" y="4710"/>
                  </a:cubicBezTo>
                  <a:cubicBezTo>
                    <a:pt x="266" y="4976"/>
                    <a:pt x="215" y="5231"/>
                    <a:pt x="154" y="5497"/>
                  </a:cubicBezTo>
                  <a:cubicBezTo>
                    <a:pt x="103" y="5752"/>
                    <a:pt x="51" y="6018"/>
                    <a:pt x="1" y="6273"/>
                  </a:cubicBezTo>
                  <a:cubicBezTo>
                    <a:pt x="174" y="5772"/>
                    <a:pt x="337" y="5262"/>
                    <a:pt x="471" y="4751"/>
                  </a:cubicBezTo>
                  <a:cubicBezTo>
                    <a:pt x="603" y="4230"/>
                    <a:pt x="705" y="3709"/>
                    <a:pt x="787" y="3178"/>
                  </a:cubicBezTo>
                  <a:cubicBezTo>
                    <a:pt x="869" y="2646"/>
                    <a:pt x="900" y="2115"/>
                    <a:pt x="930" y="1584"/>
                  </a:cubicBezTo>
                  <a:cubicBezTo>
                    <a:pt x="941" y="1318"/>
                    <a:pt x="950" y="1053"/>
                    <a:pt x="971" y="787"/>
                  </a:cubicBezTo>
                  <a:cubicBezTo>
                    <a:pt x="991" y="532"/>
                    <a:pt x="1012" y="266"/>
                    <a:pt x="1032" y="1"/>
                  </a:cubicBezTo>
                  <a:close/>
                </a:path>
              </a:pathLst>
            </a:custGeom>
            <a:solidFill>
              <a:srgbClr val="8B39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9" name="Google Shape;9439;p39"/>
            <p:cNvSpPr/>
            <p:nvPr/>
          </p:nvSpPr>
          <p:spPr>
            <a:xfrm>
              <a:off x="4402275" y="1826150"/>
              <a:ext cx="36050" cy="152250"/>
            </a:xfrm>
            <a:custGeom>
              <a:avLst/>
              <a:gdLst/>
              <a:ahLst/>
              <a:cxnLst/>
              <a:rect l="l" t="t" r="r" b="b"/>
              <a:pathLst>
                <a:path w="1442" h="6090" extrusionOk="0">
                  <a:moveTo>
                    <a:pt x="1" y="0"/>
                  </a:moveTo>
                  <a:lnTo>
                    <a:pt x="1" y="0"/>
                  </a:lnTo>
                  <a:cubicBezTo>
                    <a:pt x="41" y="522"/>
                    <a:pt x="82" y="1042"/>
                    <a:pt x="144" y="1564"/>
                  </a:cubicBezTo>
                  <a:cubicBezTo>
                    <a:pt x="195" y="2084"/>
                    <a:pt x="318" y="2606"/>
                    <a:pt x="450" y="3106"/>
                  </a:cubicBezTo>
                  <a:cubicBezTo>
                    <a:pt x="593" y="3617"/>
                    <a:pt x="747" y="4118"/>
                    <a:pt x="910" y="4608"/>
                  </a:cubicBezTo>
                  <a:cubicBezTo>
                    <a:pt x="1074" y="5108"/>
                    <a:pt x="1247" y="5599"/>
                    <a:pt x="1441" y="6089"/>
                  </a:cubicBezTo>
                  <a:cubicBezTo>
                    <a:pt x="1329" y="5578"/>
                    <a:pt x="1196" y="5067"/>
                    <a:pt x="1063" y="4567"/>
                  </a:cubicBezTo>
                  <a:lnTo>
                    <a:pt x="645" y="3055"/>
                  </a:lnTo>
                  <a:cubicBezTo>
                    <a:pt x="511" y="2554"/>
                    <a:pt x="379" y="2054"/>
                    <a:pt x="297" y="1543"/>
                  </a:cubicBezTo>
                  <a:cubicBezTo>
                    <a:pt x="246" y="1287"/>
                    <a:pt x="205" y="1022"/>
                    <a:pt x="164" y="767"/>
                  </a:cubicBezTo>
                  <a:cubicBezTo>
                    <a:pt x="113" y="511"/>
                    <a:pt x="62" y="256"/>
                    <a:pt x="1" y="0"/>
                  </a:cubicBezTo>
                  <a:close/>
                </a:path>
              </a:pathLst>
            </a:custGeom>
            <a:solidFill>
              <a:srgbClr val="8B39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0" name="Google Shape;9440;p39"/>
            <p:cNvSpPr/>
            <p:nvPr/>
          </p:nvSpPr>
          <p:spPr>
            <a:xfrm>
              <a:off x="4404575" y="1427975"/>
              <a:ext cx="104750" cy="105525"/>
            </a:xfrm>
            <a:custGeom>
              <a:avLst/>
              <a:gdLst/>
              <a:ahLst/>
              <a:cxnLst/>
              <a:rect l="l" t="t" r="r" b="b"/>
              <a:pathLst>
                <a:path w="4190" h="4221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593"/>
                    <a:pt x="124" y="1195"/>
                    <a:pt x="235" y="1788"/>
                  </a:cubicBezTo>
                  <a:cubicBezTo>
                    <a:pt x="338" y="2391"/>
                    <a:pt x="542" y="2993"/>
                    <a:pt x="951" y="3474"/>
                  </a:cubicBezTo>
                  <a:cubicBezTo>
                    <a:pt x="1346" y="3937"/>
                    <a:pt x="1941" y="4220"/>
                    <a:pt x="2553" y="4220"/>
                  </a:cubicBezTo>
                  <a:cubicBezTo>
                    <a:pt x="2574" y="4220"/>
                    <a:pt x="2595" y="4220"/>
                    <a:pt x="2616" y="4219"/>
                  </a:cubicBezTo>
                  <a:cubicBezTo>
                    <a:pt x="3239" y="4199"/>
                    <a:pt x="3842" y="3882"/>
                    <a:pt x="4190" y="3381"/>
                  </a:cubicBezTo>
                  <a:lnTo>
                    <a:pt x="4190" y="3381"/>
                  </a:lnTo>
                  <a:cubicBezTo>
                    <a:pt x="3985" y="3606"/>
                    <a:pt x="3740" y="3780"/>
                    <a:pt x="3464" y="3892"/>
                  </a:cubicBezTo>
                  <a:cubicBezTo>
                    <a:pt x="3217" y="4006"/>
                    <a:pt x="2943" y="4067"/>
                    <a:pt x="2676" y="4067"/>
                  </a:cubicBezTo>
                  <a:cubicBezTo>
                    <a:pt x="2656" y="4067"/>
                    <a:pt x="2636" y="4067"/>
                    <a:pt x="2616" y="4066"/>
                  </a:cubicBezTo>
                  <a:cubicBezTo>
                    <a:pt x="2034" y="4056"/>
                    <a:pt x="1461" y="3790"/>
                    <a:pt x="1104" y="3351"/>
                  </a:cubicBezTo>
                  <a:cubicBezTo>
                    <a:pt x="716" y="2912"/>
                    <a:pt x="522" y="2339"/>
                    <a:pt x="389" y="1757"/>
                  </a:cubicBezTo>
                  <a:cubicBezTo>
                    <a:pt x="246" y="1175"/>
                    <a:pt x="174" y="572"/>
                    <a:pt x="1" y="0"/>
                  </a:cubicBezTo>
                  <a:close/>
                </a:path>
              </a:pathLst>
            </a:custGeom>
            <a:solidFill>
              <a:srgbClr val="8B39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1" name="Google Shape;9441;p39"/>
            <p:cNvSpPr/>
            <p:nvPr/>
          </p:nvSpPr>
          <p:spPr>
            <a:xfrm>
              <a:off x="4307275" y="1668575"/>
              <a:ext cx="98350" cy="125450"/>
            </a:xfrm>
            <a:custGeom>
              <a:avLst/>
              <a:gdLst/>
              <a:ahLst/>
              <a:cxnLst/>
              <a:rect l="l" t="t" r="r" b="b"/>
              <a:pathLst>
                <a:path w="3934" h="5018" extrusionOk="0">
                  <a:moveTo>
                    <a:pt x="2575" y="0"/>
                  </a:moveTo>
                  <a:lnTo>
                    <a:pt x="2575" y="0"/>
                  </a:lnTo>
                  <a:cubicBezTo>
                    <a:pt x="2687" y="347"/>
                    <a:pt x="2799" y="695"/>
                    <a:pt x="2902" y="1052"/>
                  </a:cubicBezTo>
                  <a:cubicBezTo>
                    <a:pt x="3014" y="1399"/>
                    <a:pt x="3106" y="1757"/>
                    <a:pt x="3198" y="2114"/>
                  </a:cubicBezTo>
                  <a:cubicBezTo>
                    <a:pt x="3374" y="2797"/>
                    <a:pt x="3521" y="3479"/>
                    <a:pt x="3640" y="4170"/>
                  </a:cubicBezTo>
                  <a:lnTo>
                    <a:pt x="3640" y="4170"/>
                  </a:lnTo>
                  <a:cubicBezTo>
                    <a:pt x="3487" y="4241"/>
                    <a:pt x="3310" y="4261"/>
                    <a:pt x="3123" y="4261"/>
                  </a:cubicBezTo>
                  <a:cubicBezTo>
                    <a:pt x="3028" y="4261"/>
                    <a:pt x="2930" y="4256"/>
                    <a:pt x="2830" y="4250"/>
                  </a:cubicBezTo>
                  <a:cubicBezTo>
                    <a:pt x="2692" y="4241"/>
                    <a:pt x="2546" y="4234"/>
                    <a:pt x="2398" y="4234"/>
                  </a:cubicBezTo>
                  <a:cubicBezTo>
                    <a:pt x="2207" y="4234"/>
                    <a:pt x="2013" y="4246"/>
                    <a:pt x="1829" y="4280"/>
                  </a:cubicBezTo>
                  <a:cubicBezTo>
                    <a:pt x="1492" y="4332"/>
                    <a:pt x="1175" y="4434"/>
                    <a:pt x="869" y="4577"/>
                  </a:cubicBezTo>
                  <a:cubicBezTo>
                    <a:pt x="715" y="4648"/>
                    <a:pt x="583" y="4740"/>
                    <a:pt x="440" y="4822"/>
                  </a:cubicBezTo>
                  <a:cubicBezTo>
                    <a:pt x="368" y="4873"/>
                    <a:pt x="297" y="4914"/>
                    <a:pt x="225" y="4955"/>
                  </a:cubicBezTo>
                  <a:cubicBezTo>
                    <a:pt x="184" y="4982"/>
                    <a:pt x="129" y="5000"/>
                    <a:pt x="76" y="5000"/>
                  </a:cubicBezTo>
                  <a:cubicBezTo>
                    <a:pt x="50" y="5000"/>
                    <a:pt x="24" y="4996"/>
                    <a:pt x="0" y="4986"/>
                  </a:cubicBezTo>
                  <a:lnTo>
                    <a:pt x="0" y="4986"/>
                  </a:lnTo>
                  <a:cubicBezTo>
                    <a:pt x="33" y="5009"/>
                    <a:pt x="71" y="5017"/>
                    <a:pt x="110" y="5017"/>
                  </a:cubicBezTo>
                  <a:cubicBezTo>
                    <a:pt x="155" y="5017"/>
                    <a:pt x="201" y="5006"/>
                    <a:pt x="245" y="4995"/>
                  </a:cubicBezTo>
                  <a:cubicBezTo>
                    <a:pt x="327" y="4965"/>
                    <a:pt x="399" y="4914"/>
                    <a:pt x="470" y="4883"/>
                  </a:cubicBezTo>
                  <a:cubicBezTo>
                    <a:pt x="624" y="4822"/>
                    <a:pt x="756" y="4740"/>
                    <a:pt x="920" y="4689"/>
                  </a:cubicBezTo>
                  <a:cubicBezTo>
                    <a:pt x="1216" y="4577"/>
                    <a:pt x="1533" y="4505"/>
                    <a:pt x="1850" y="4475"/>
                  </a:cubicBezTo>
                  <a:cubicBezTo>
                    <a:pt x="1959" y="4464"/>
                    <a:pt x="2067" y="4460"/>
                    <a:pt x="2174" y="4460"/>
                  </a:cubicBezTo>
                  <a:cubicBezTo>
                    <a:pt x="2386" y="4460"/>
                    <a:pt x="2596" y="4478"/>
                    <a:pt x="2820" y="4505"/>
                  </a:cubicBezTo>
                  <a:cubicBezTo>
                    <a:pt x="2921" y="4515"/>
                    <a:pt x="3028" y="4523"/>
                    <a:pt x="3138" y="4523"/>
                  </a:cubicBezTo>
                  <a:cubicBezTo>
                    <a:pt x="3374" y="4523"/>
                    <a:pt x="3622" y="4487"/>
                    <a:pt x="3852" y="4362"/>
                  </a:cubicBezTo>
                  <a:lnTo>
                    <a:pt x="3934" y="4311"/>
                  </a:lnTo>
                  <a:lnTo>
                    <a:pt x="3913" y="4219"/>
                  </a:lnTo>
                  <a:cubicBezTo>
                    <a:pt x="3801" y="3494"/>
                    <a:pt x="3627" y="2758"/>
                    <a:pt x="3403" y="2053"/>
                  </a:cubicBezTo>
                  <a:cubicBezTo>
                    <a:pt x="3290" y="1706"/>
                    <a:pt x="3167" y="1349"/>
                    <a:pt x="3035" y="1011"/>
                  </a:cubicBezTo>
                  <a:cubicBezTo>
                    <a:pt x="2892" y="664"/>
                    <a:pt x="2738" y="327"/>
                    <a:pt x="2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2" name="Google Shape;9442;p39"/>
            <p:cNvSpPr/>
            <p:nvPr/>
          </p:nvSpPr>
          <p:spPr>
            <a:xfrm>
              <a:off x="4415050" y="1411825"/>
              <a:ext cx="33225" cy="9275"/>
            </a:xfrm>
            <a:custGeom>
              <a:avLst/>
              <a:gdLst/>
              <a:ahLst/>
              <a:cxnLst/>
              <a:rect l="l" t="t" r="r" b="b"/>
              <a:pathLst>
                <a:path w="1329" h="371" extrusionOk="0">
                  <a:moveTo>
                    <a:pt x="875" y="0"/>
                  </a:moveTo>
                  <a:cubicBezTo>
                    <a:pt x="790" y="0"/>
                    <a:pt x="706" y="8"/>
                    <a:pt x="624" y="23"/>
                  </a:cubicBezTo>
                  <a:cubicBezTo>
                    <a:pt x="389" y="74"/>
                    <a:pt x="154" y="186"/>
                    <a:pt x="0" y="370"/>
                  </a:cubicBezTo>
                  <a:cubicBezTo>
                    <a:pt x="215" y="278"/>
                    <a:pt x="429" y="197"/>
                    <a:pt x="654" y="156"/>
                  </a:cubicBezTo>
                  <a:cubicBezTo>
                    <a:pt x="869" y="104"/>
                    <a:pt x="1094" y="95"/>
                    <a:pt x="1328" y="95"/>
                  </a:cubicBezTo>
                  <a:cubicBezTo>
                    <a:pt x="1189" y="28"/>
                    <a:pt x="1032" y="0"/>
                    <a:pt x="875" y="0"/>
                  </a:cubicBezTo>
                  <a:close/>
                </a:path>
              </a:pathLst>
            </a:custGeom>
            <a:solidFill>
              <a:srgbClr val="2100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3" name="Google Shape;9443;p39"/>
            <p:cNvSpPr/>
            <p:nvPr/>
          </p:nvSpPr>
          <p:spPr>
            <a:xfrm>
              <a:off x="4478650" y="1404050"/>
              <a:ext cx="31425" cy="6300"/>
            </a:xfrm>
            <a:custGeom>
              <a:avLst/>
              <a:gdLst/>
              <a:ahLst/>
              <a:cxnLst/>
              <a:rect l="l" t="t" r="r" b="b"/>
              <a:pathLst>
                <a:path w="1257" h="252" extrusionOk="0">
                  <a:moveTo>
                    <a:pt x="741" y="0"/>
                  </a:moveTo>
                  <a:cubicBezTo>
                    <a:pt x="695" y="0"/>
                    <a:pt x="649" y="3"/>
                    <a:pt x="603" y="7"/>
                  </a:cubicBezTo>
                  <a:cubicBezTo>
                    <a:pt x="389" y="27"/>
                    <a:pt x="153" y="99"/>
                    <a:pt x="1" y="252"/>
                  </a:cubicBezTo>
                  <a:cubicBezTo>
                    <a:pt x="205" y="191"/>
                    <a:pt x="409" y="160"/>
                    <a:pt x="623" y="140"/>
                  </a:cubicBezTo>
                  <a:cubicBezTo>
                    <a:pt x="828" y="120"/>
                    <a:pt x="1032" y="120"/>
                    <a:pt x="1257" y="120"/>
                  </a:cubicBezTo>
                  <a:cubicBezTo>
                    <a:pt x="1155" y="68"/>
                    <a:pt x="1053" y="38"/>
                    <a:pt x="941" y="17"/>
                  </a:cubicBezTo>
                  <a:cubicBezTo>
                    <a:pt x="874" y="5"/>
                    <a:pt x="808" y="0"/>
                    <a:pt x="741" y="0"/>
                  </a:cubicBezTo>
                  <a:close/>
                </a:path>
              </a:pathLst>
            </a:custGeom>
            <a:solidFill>
              <a:srgbClr val="2100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4" name="Google Shape;9444;p39"/>
            <p:cNvSpPr/>
            <p:nvPr/>
          </p:nvSpPr>
          <p:spPr>
            <a:xfrm>
              <a:off x="4461025" y="1422850"/>
              <a:ext cx="16625" cy="51725"/>
            </a:xfrm>
            <a:custGeom>
              <a:avLst/>
              <a:gdLst/>
              <a:ahLst/>
              <a:cxnLst/>
              <a:rect l="l" t="t" r="r" b="b"/>
              <a:pathLst>
                <a:path w="665" h="2069" extrusionOk="0">
                  <a:moveTo>
                    <a:pt x="174" y="1"/>
                  </a:moveTo>
                  <a:lnTo>
                    <a:pt x="174" y="1"/>
                  </a:lnTo>
                  <a:cubicBezTo>
                    <a:pt x="225" y="430"/>
                    <a:pt x="307" y="848"/>
                    <a:pt x="399" y="1268"/>
                  </a:cubicBezTo>
                  <a:lnTo>
                    <a:pt x="470" y="1574"/>
                  </a:lnTo>
                  <a:lnTo>
                    <a:pt x="511" y="1738"/>
                  </a:lnTo>
                  <a:cubicBezTo>
                    <a:pt x="522" y="1788"/>
                    <a:pt x="542" y="1840"/>
                    <a:pt x="542" y="1860"/>
                  </a:cubicBezTo>
                  <a:cubicBezTo>
                    <a:pt x="542" y="1881"/>
                    <a:pt x="491" y="1922"/>
                    <a:pt x="450" y="1942"/>
                  </a:cubicBezTo>
                  <a:cubicBezTo>
                    <a:pt x="409" y="1962"/>
                    <a:pt x="358" y="1983"/>
                    <a:pt x="307" y="2003"/>
                  </a:cubicBezTo>
                  <a:cubicBezTo>
                    <a:pt x="257" y="2020"/>
                    <a:pt x="200" y="2027"/>
                    <a:pt x="142" y="2027"/>
                  </a:cubicBezTo>
                  <a:cubicBezTo>
                    <a:pt x="95" y="2027"/>
                    <a:pt x="46" y="2022"/>
                    <a:pt x="0" y="2013"/>
                  </a:cubicBezTo>
                  <a:lnTo>
                    <a:pt x="0" y="2013"/>
                  </a:lnTo>
                  <a:cubicBezTo>
                    <a:pt x="80" y="2053"/>
                    <a:pt x="166" y="2068"/>
                    <a:pt x="253" y="2068"/>
                  </a:cubicBezTo>
                  <a:cubicBezTo>
                    <a:pt x="277" y="2068"/>
                    <a:pt x="302" y="2067"/>
                    <a:pt x="327" y="2065"/>
                  </a:cubicBezTo>
                  <a:cubicBezTo>
                    <a:pt x="379" y="2054"/>
                    <a:pt x="429" y="2044"/>
                    <a:pt x="491" y="2013"/>
                  </a:cubicBezTo>
                  <a:cubicBezTo>
                    <a:pt x="542" y="1993"/>
                    <a:pt x="593" y="1983"/>
                    <a:pt x="634" y="1891"/>
                  </a:cubicBezTo>
                  <a:cubicBezTo>
                    <a:pt x="665" y="1809"/>
                    <a:pt x="634" y="1758"/>
                    <a:pt x="624" y="1707"/>
                  </a:cubicBezTo>
                  <a:lnTo>
                    <a:pt x="593" y="1554"/>
                  </a:lnTo>
                  <a:lnTo>
                    <a:pt x="532" y="1237"/>
                  </a:lnTo>
                  <a:cubicBezTo>
                    <a:pt x="429" y="818"/>
                    <a:pt x="327" y="410"/>
                    <a:pt x="174" y="1"/>
                  </a:cubicBezTo>
                  <a:close/>
                </a:path>
              </a:pathLst>
            </a:custGeom>
            <a:solidFill>
              <a:srgbClr val="8B39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5" name="Google Shape;9445;p39"/>
            <p:cNvSpPr/>
            <p:nvPr/>
          </p:nvSpPr>
          <p:spPr>
            <a:xfrm>
              <a:off x="4446200" y="1485175"/>
              <a:ext cx="44975" cy="10775"/>
            </a:xfrm>
            <a:custGeom>
              <a:avLst/>
              <a:gdLst/>
              <a:ahLst/>
              <a:cxnLst/>
              <a:rect l="l" t="t" r="r" b="b"/>
              <a:pathLst>
                <a:path w="1799" h="431" extrusionOk="0">
                  <a:moveTo>
                    <a:pt x="1799" y="1"/>
                  </a:moveTo>
                  <a:lnTo>
                    <a:pt x="1799" y="1"/>
                  </a:lnTo>
                  <a:cubicBezTo>
                    <a:pt x="1523" y="174"/>
                    <a:pt x="1227" y="287"/>
                    <a:pt x="910" y="297"/>
                  </a:cubicBezTo>
                  <a:cubicBezTo>
                    <a:pt x="893" y="297"/>
                    <a:pt x="875" y="297"/>
                    <a:pt x="857" y="297"/>
                  </a:cubicBezTo>
                  <a:cubicBezTo>
                    <a:pt x="567" y="297"/>
                    <a:pt x="270" y="217"/>
                    <a:pt x="1" y="72"/>
                  </a:cubicBezTo>
                  <a:lnTo>
                    <a:pt x="1" y="72"/>
                  </a:lnTo>
                  <a:cubicBezTo>
                    <a:pt x="217" y="308"/>
                    <a:pt x="547" y="430"/>
                    <a:pt x="882" y="430"/>
                  </a:cubicBezTo>
                  <a:cubicBezTo>
                    <a:pt x="894" y="430"/>
                    <a:pt x="907" y="430"/>
                    <a:pt x="920" y="430"/>
                  </a:cubicBezTo>
                  <a:cubicBezTo>
                    <a:pt x="1258" y="419"/>
                    <a:pt x="1594" y="256"/>
                    <a:pt x="1799" y="1"/>
                  </a:cubicBezTo>
                  <a:close/>
                </a:path>
              </a:pathLst>
            </a:custGeom>
            <a:solidFill>
              <a:srgbClr val="8B39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6" name="Google Shape;9446;p39"/>
            <p:cNvSpPr/>
            <p:nvPr/>
          </p:nvSpPr>
          <p:spPr>
            <a:xfrm>
              <a:off x="4480700" y="2162250"/>
              <a:ext cx="8450" cy="28650"/>
            </a:xfrm>
            <a:custGeom>
              <a:avLst/>
              <a:gdLst/>
              <a:ahLst/>
              <a:cxnLst/>
              <a:rect l="l" t="t" r="r" b="b"/>
              <a:pathLst>
                <a:path w="338" h="1146" extrusionOk="0">
                  <a:moveTo>
                    <a:pt x="0" y="1"/>
                  </a:moveTo>
                  <a:cubicBezTo>
                    <a:pt x="10" y="195"/>
                    <a:pt x="51" y="389"/>
                    <a:pt x="103" y="584"/>
                  </a:cubicBezTo>
                  <a:cubicBezTo>
                    <a:pt x="153" y="767"/>
                    <a:pt x="225" y="951"/>
                    <a:pt x="327" y="1125"/>
                  </a:cubicBezTo>
                  <a:lnTo>
                    <a:pt x="337" y="1145"/>
                  </a:lnTo>
                  <a:lnTo>
                    <a:pt x="337" y="1125"/>
                  </a:lnTo>
                  <a:cubicBezTo>
                    <a:pt x="327" y="920"/>
                    <a:pt x="286" y="727"/>
                    <a:pt x="235" y="543"/>
                  </a:cubicBezTo>
                  <a:cubicBezTo>
                    <a:pt x="174" y="359"/>
                    <a:pt x="103" y="175"/>
                    <a:pt x="0" y="1"/>
                  </a:cubicBezTo>
                  <a:close/>
                </a:path>
              </a:pathLst>
            </a:custGeom>
            <a:solidFill>
              <a:srgbClr val="8B39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7" name="Google Shape;9447;p39"/>
            <p:cNvSpPr/>
            <p:nvPr/>
          </p:nvSpPr>
          <p:spPr>
            <a:xfrm>
              <a:off x="4466650" y="2167875"/>
              <a:ext cx="8450" cy="27600"/>
            </a:xfrm>
            <a:custGeom>
              <a:avLst/>
              <a:gdLst/>
              <a:ahLst/>
              <a:cxnLst/>
              <a:rect l="l" t="t" r="r" b="b"/>
              <a:pathLst>
                <a:path w="338" h="1104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95"/>
                    <a:pt x="52" y="389"/>
                    <a:pt x="102" y="573"/>
                  </a:cubicBezTo>
                  <a:cubicBezTo>
                    <a:pt x="164" y="757"/>
                    <a:pt x="225" y="940"/>
                    <a:pt x="338" y="1104"/>
                  </a:cubicBezTo>
                  <a:cubicBezTo>
                    <a:pt x="327" y="910"/>
                    <a:pt x="286" y="716"/>
                    <a:pt x="235" y="532"/>
                  </a:cubicBezTo>
                  <a:cubicBezTo>
                    <a:pt x="174" y="348"/>
                    <a:pt x="102" y="164"/>
                    <a:pt x="0" y="1"/>
                  </a:cubicBezTo>
                  <a:close/>
                </a:path>
              </a:pathLst>
            </a:custGeom>
            <a:solidFill>
              <a:srgbClr val="8B39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8" name="Google Shape;9448;p39"/>
            <p:cNvSpPr/>
            <p:nvPr/>
          </p:nvSpPr>
          <p:spPr>
            <a:xfrm>
              <a:off x="4452850" y="2171725"/>
              <a:ext cx="8450" cy="25800"/>
            </a:xfrm>
            <a:custGeom>
              <a:avLst/>
              <a:gdLst/>
              <a:ahLst/>
              <a:cxnLst/>
              <a:rect l="l" t="t" r="r" b="b"/>
              <a:pathLst>
                <a:path w="338" h="1032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84"/>
                    <a:pt x="52" y="357"/>
                    <a:pt x="103" y="531"/>
                  </a:cubicBezTo>
                  <a:cubicBezTo>
                    <a:pt x="134" y="623"/>
                    <a:pt x="164" y="705"/>
                    <a:pt x="205" y="786"/>
                  </a:cubicBezTo>
                  <a:cubicBezTo>
                    <a:pt x="236" y="868"/>
                    <a:pt x="277" y="950"/>
                    <a:pt x="338" y="1032"/>
                  </a:cubicBezTo>
                  <a:cubicBezTo>
                    <a:pt x="327" y="838"/>
                    <a:pt x="286" y="664"/>
                    <a:pt x="236" y="491"/>
                  </a:cubicBezTo>
                  <a:cubicBezTo>
                    <a:pt x="174" y="317"/>
                    <a:pt x="113" y="153"/>
                    <a:pt x="0" y="0"/>
                  </a:cubicBezTo>
                  <a:close/>
                </a:path>
              </a:pathLst>
            </a:custGeom>
            <a:solidFill>
              <a:srgbClr val="8B39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9" name="Google Shape;9449;p39"/>
            <p:cNvSpPr/>
            <p:nvPr/>
          </p:nvSpPr>
          <p:spPr>
            <a:xfrm>
              <a:off x="4520775" y="2152550"/>
              <a:ext cx="10250" cy="28375"/>
            </a:xfrm>
            <a:custGeom>
              <a:avLst/>
              <a:gdLst/>
              <a:ahLst/>
              <a:cxnLst/>
              <a:rect l="l" t="t" r="r" b="b"/>
              <a:pathLst>
                <a:path w="410" h="1135" extrusionOk="0">
                  <a:moveTo>
                    <a:pt x="410" y="1"/>
                  </a:moveTo>
                  <a:lnTo>
                    <a:pt x="410" y="1"/>
                  </a:lnTo>
                  <a:cubicBezTo>
                    <a:pt x="298" y="175"/>
                    <a:pt x="216" y="359"/>
                    <a:pt x="144" y="542"/>
                  </a:cubicBezTo>
                  <a:cubicBezTo>
                    <a:pt x="114" y="634"/>
                    <a:pt x="83" y="736"/>
                    <a:pt x="52" y="829"/>
                  </a:cubicBezTo>
                  <a:cubicBezTo>
                    <a:pt x="32" y="931"/>
                    <a:pt x="12" y="1022"/>
                    <a:pt x="1" y="1124"/>
                  </a:cubicBezTo>
                  <a:lnTo>
                    <a:pt x="1" y="1135"/>
                  </a:lnTo>
                  <a:cubicBezTo>
                    <a:pt x="62" y="1043"/>
                    <a:pt x="114" y="951"/>
                    <a:pt x="155" y="869"/>
                  </a:cubicBezTo>
                  <a:cubicBezTo>
                    <a:pt x="195" y="777"/>
                    <a:pt x="236" y="685"/>
                    <a:pt x="267" y="583"/>
                  </a:cubicBezTo>
                  <a:cubicBezTo>
                    <a:pt x="338" y="399"/>
                    <a:pt x="389" y="205"/>
                    <a:pt x="410" y="1"/>
                  </a:cubicBezTo>
                  <a:close/>
                </a:path>
              </a:pathLst>
            </a:custGeom>
            <a:solidFill>
              <a:srgbClr val="8B39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0" name="Google Shape;9450;p39"/>
            <p:cNvSpPr/>
            <p:nvPr/>
          </p:nvSpPr>
          <p:spPr>
            <a:xfrm>
              <a:off x="4535350" y="2155875"/>
              <a:ext cx="11275" cy="29400"/>
            </a:xfrm>
            <a:custGeom>
              <a:avLst/>
              <a:gdLst/>
              <a:ahLst/>
              <a:cxnLst/>
              <a:rect l="l" t="t" r="r" b="b"/>
              <a:pathLst>
                <a:path w="451" h="1176" extrusionOk="0">
                  <a:moveTo>
                    <a:pt x="450" y="1"/>
                  </a:moveTo>
                  <a:cubicBezTo>
                    <a:pt x="317" y="185"/>
                    <a:pt x="235" y="369"/>
                    <a:pt x="153" y="562"/>
                  </a:cubicBezTo>
                  <a:cubicBezTo>
                    <a:pt x="82" y="757"/>
                    <a:pt x="21" y="961"/>
                    <a:pt x="1" y="1175"/>
                  </a:cubicBezTo>
                  <a:cubicBezTo>
                    <a:pt x="123" y="991"/>
                    <a:pt x="205" y="807"/>
                    <a:pt x="287" y="614"/>
                  </a:cubicBezTo>
                  <a:cubicBezTo>
                    <a:pt x="358" y="419"/>
                    <a:pt x="419" y="215"/>
                    <a:pt x="450" y="1"/>
                  </a:cubicBezTo>
                  <a:close/>
                </a:path>
              </a:pathLst>
            </a:custGeom>
            <a:solidFill>
              <a:srgbClr val="8B39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1" name="Google Shape;9451;p39"/>
            <p:cNvSpPr/>
            <p:nvPr/>
          </p:nvSpPr>
          <p:spPr>
            <a:xfrm>
              <a:off x="4547850" y="2157925"/>
              <a:ext cx="11775" cy="31175"/>
            </a:xfrm>
            <a:custGeom>
              <a:avLst/>
              <a:gdLst/>
              <a:ahLst/>
              <a:cxnLst/>
              <a:rect l="l" t="t" r="r" b="b"/>
              <a:pathLst>
                <a:path w="471" h="1247" extrusionOk="0">
                  <a:moveTo>
                    <a:pt x="471" y="1"/>
                  </a:moveTo>
                  <a:lnTo>
                    <a:pt x="471" y="1"/>
                  </a:lnTo>
                  <a:cubicBezTo>
                    <a:pt x="338" y="184"/>
                    <a:pt x="257" y="389"/>
                    <a:pt x="175" y="593"/>
                  </a:cubicBezTo>
                  <a:cubicBezTo>
                    <a:pt x="93" y="807"/>
                    <a:pt x="32" y="1012"/>
                    <a:pt x="1" y="1247"/>
                  </a:cubicBezTo>
                  <a:cubicBezTo>
                    <a:pt x="123" y="1052"/>
                    <a:pt x="216" y="848"/>
                    <a:pt x="298" y="644"/>
                  </a:cubicBezTo>
                  <a:cubicBezTo>
                    <a:pt x="369" y="439"/>
                    <a:pt x="441" y="225"/>
                    <a:pt x="471" y="1"/>
                  </a:cubicBezTo>
                  <a:close/>
                </a:path>
              </a:pathLst>
            </a:custGeom>
            <a:solidFill>
              <a:srgbClr val="8B39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2" name="Google Shape;9452;p39"/>
            <p:cNvSpPr/>
            <p:nvPr/>
          </p:nvSpPr>
          <p:spPr>
            <a:xfrm>
              <a:off x="4459750" y="2307325"/>
              <a:ext cx="112400" cy="17325"/>
            </a:xfrm>
            <a:custGeom>
              <a:avLst/>
              <a:gdLst/>
              <a:ahLst/>
              <a:cxnLst/>
              <a:rect l="l" t="t" r="r" b="b"/>
              <a:pathLst>
                <a:path w="4496" h="693" extrusionOk="0">
                  <a:moveTo>
                    <a:pt x="4496" y="1"/>
                  </a:moveTo>
                  <a:cubicBezTo>
                    <a:pt x="4383" y="164"/>
                    <a:pt x="4220" y="277"/>
                    <a:pt x="4036" y="348"/>
                  </a:cubicBezTo>
                  <a:cubicBezTo>
                    <a:pt x="3862" y="420"/>
                    <a:pt x="3668" y="461"/>
                    <a:pt x="3474" y="471"/>
                  </a:cubicBezTo>
                  <a:cubicBezTo>
                    <a:pt x="3280" y="476"/>
                    <a:pt x="3081" y="476"/>
                    <a:pt x="2880" y="476"/>
                  </a:cubicBezTo>
                  <a:cubicBezTo>
                    <a:pt x="2680" y="476"/>
                    <a:pt x="2478" y="476"/>
                    <a:pt x="2278" y="481"/>
                  </a:cubicBezTo>
                  <a:lnTo>
                    <a:pt x="1084" y="522"/>
                  </a:lnTo>
                  <a:cubicBezTo>
                    <a:pt x="889" y="522"/>
                    <a:pt x="695" y="511"/>
                    <a:pt x="511" y="450"/>
                  </a:cubicBezTo>
                  <a:cubicBezTo>
                    <a:pt x="317" y="409"/>
                    <a:pt x="144" y="318"/>
                    <a:pt x="1" y="175"/>
                  </a:cubicBezTo>
                  <a:lnTo>
                    <a:pt x="1" y="175"/>
                  </a:lnTo>
                  <a:cubicBezTo>
                    <a:pt x="113" y="348"/>
                    <a:pt x="287" y="471"/>
                    <a:pt x="480" y="552"/>
                  </a:cubicBezTo>
                  <a:cubicBezTo>
                    <a:pt x="675" y="624"/>
                    <a:pt x="879" y="655"/>
                    <a:pt x="1084" y="675"/>
                  </a:cubicBezTo>
                  <a:cubicBezTo>
                    <a:pt x="1260" y="688"/>
                    <a:pt x="1433" y="692"/>
                    <a:pt x="1605" y="692"/>
                  </a:cubicBezTo>
                  <a:cubicBezTo>
                    <a:pt x="1831" y="692"/>
                    <a:pt x="2057" y="686"/>
                    <a:pt x="2289" y="686"/>
                  </a:cubicBezTo>
                  <a:cubicBezTo>
                    <a:pt x="2687" y="665"/>
                    <a:pt x="3086" y="675"/>
                    <a:pt x="3495" y="624"/>
                  </a:cubicBezTo>
                  <a:cubicBezTo>
                    <a:pt x="3688" y="593"/>
                    <a:pt x="3903" y="543"/>
                    <a:pt x="4077" y="440"/>
                  </a:cubicBezTo>
                  <a:cubicBezTo>
                    <a:pt x="4260" y="328"/>
                    <a:pt x="4424" y="185"/>
                    <a:pt x="4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3" name="Google Shape;9453;p39"/>
            <p:cNvSpPr/>
            <p:nvPr/>
          </p:nvSpPr>
          <p:spPr>
            <a:xfrm>
              <a:off x="3733875" y="2451375"/>
              <a:ext cx="172925" cy="27875"/>
            </a:xfrm>
            <a:custGeom>
              <a:avLst/>
              <a:gdLst/>
              <a:ahLst/>
              <a:cxnLst/>
              <a:rect l="l" t="t" r="r" b="b"/>
              <a:pathLst>
                <a:path w="6917" h="1115" extrusionOk="0">
                  <a:moveTo>
                    <a:pt x="6917" y="1"/>
                  </a:moveTo>
                  <a:lnTo>
                    <a:pt x="5191" y="328"/>
                  </a:lnTo>
                  <a:cubicBezTo>
                    <a:pt x="4619" y="430"/>
                    <a:pt x="4047" y="543"/>
                    <a:pt x="3475" y="624"/>
                  </a:cubicBezTo>
                  <a:cubicBezTo>
                    <a:pt x="2892" y="716"/>
                    <a:pt x="2320" y="798"/>
                    <a:pt x="1738" y="879"/>
                  </a:cubicBezTo>
                  <a:lnTo>
                    <a:pt x="1" y="1115"/>
                  </a:lnTo>
                  <a:cubicBezTo>
                    <a:pt x="594" y="1115"/>
                    <a:pt x="1175" y="1084"/>
                    <a:pt x="1758" y="1033"/>
                  </a:cubicBezTo>
                  <a:cubicBezTo>
                    <a:pt x="2340" y="992"/>
                    <a:pt x="2923" y="900"/>
                    <a:pt x="3505" y="818"/>
                  </a:cubicBezTo>
                  <a:cubicBezTo>
                    <a:pt x="4077" y="716"/>
                    <a:pt x="4660" y="614"/>
                    <a:pt x="5221" y="481"/>
                  </a:cubicBezTo>
                  <a:cubicBezTo>
                    <a:pt x="5793" y="338"/>
                    <a:pt x="6355" y="185"/>
                    <a:pt x="6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4" name="Google Shape;9454;p39"/>
            <p:cNvSpPr/>
            <p:nvPr/>
          </p:nvSpPr>
          <p:spPr>
            <a:xfrm>
              <a:off x="4729475" y="2242200"/>
              <a:ext cx="101150" cy="5150"/>
            </a:xfrm>
            <a:custGeom>
              <a:avLst/>
              <a:gdLst/>
              <a:ahLst/>
              <a:cxnLst/>
              <a:rect l="l" t="t" r="r" b="b"/>
              <a:pathLst>
                <a:path w="4046" h="206" extrusionOk="0">
                  <a:moveTo>
                    <a:pt x="2023" y="1"/>
                  </a:moveTo>
                  <a:cubicBezTo>
                    <a:pt x="1685" y="11"/>
                    <a:pt x="1349" y="11"/>
                    <a:pt x="1011" y="21"/>
                  </a:cubicBezTo>
                  <a:cubicBezTo>
                    <a:pt x="674" y="31"/>
                    <a:pt x="337" y="42"/>
                    <a:pt x="0" y="72"/>
                  </a:cubicBezTo>
                  <a:cubicBezTo>
                    <a:pt x="337" y="124"/>
                    <a:pt x="674" y="154"/>
                    <a:pt x="1011" y="174"/>
                  </a:cubicBezTo>
                  <a:cubicBezTo>
                    <a:pt x="1349" y="195"/>
                    <a:pt x="1685" y="205"/>
                    <a:pt x="2023" y="205"/>
                  </a:cubicBezTo>
                  <a:cubicBezTo>
                    <a:pt x="2360" y="205"/>
                    <a:pt x="2697" y="195"/>
                    <a:pt x="3034" y="174"/>
                  </a:cubicBezTo>
                  <a:cubicBezTo>
                    <a:pt x="3371" y="154"/>
                    <a:pt x="3708" y="124"/>
                    <a:pt x="4046" y="72"/>
                  </a:cubicBezTo>
                  <a:cubicBezTo>
                    <a:pt x="3708" y="42"/>
                    <a:pt x="3371" y="31"/>
                    <a:pt x="3034" y="21"/>
                  </a:cubicBezTo>
                  <a:cubicBezTo>
                    <a:pt x="2697" y="11"/>
                    <a:pt x="2360" y="1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5" name="Google Shape;9455;p39"/>
            <p:cNvSpPr/>
            <p:nvPr/>
          </p:nvSpPr>
          <p:spPr>
            <a:xfrm>
              <a:off x="4715400" y="2472325"/>
              <a:ext cx="182400" cy="12150"/>
            </a:xfrm>
            <a:custGeom>
              <a:avLst/>
              <a:gdLst/>
              <a:ahLst/>
              <a:cxnLst/>
              <a:rect l="l" t="t" r="r" b="b"/>
              <a:pathLst>
                <a:path w="7296" h="486" extrusionOk="0">
                  <a:moveTo>
                    <a:pt x="1" y="0"/>
                  </a:moveTo>
                  <a:lnTo>
                    <a:pt x="1" y="0"/>
                  </a:lnTo>
                  <a:cubicBezTo>
                    <a:pt x="123" y="103"/>
                    <a:pt x="287" y="134"/>
                    <a:pt x="430" y="143"/>
                  </a:cubicBezTo>
                  <a:lnTo>
                    <a:pt x="890" y="195"/>
                  </a:lnTo>
                  <a:lnTo>
                    <a:pt x="1799" y="277"/>
                  </a:lnTo>
                  <a:cubicBezTo>
                    <a:pt x="2412" y="327"/>
                    <a:pt x="3025" y="358"/>
                    <a:pt x="3638" y="399"/>
                  </a:cubicBezTo>
                  <a:cubicBezTo>
                    <a:pt x="4241" y="430"/>
                    <a:pt x="4854" y="461"/>
                    <a:pt x="5467" y="470"/>
                  </a:cubicBezTo>
                  <a:cubicBezTo>
                    <a:pt x="5902" y="478"/>
                    <a:pt x="6331" y="485"/>
                    <a:pt x="6763" y="485"/>
                  </a:cubicBezTo>
                  <a:cubicBezTo>
                    <a:pt x="6940" y="485"/>
                    <a:pt x="7117" y="484"/>
                    <a:pt x="7295" y="481"/>
                  </a:cubicBezTo>
                  <a:cubicBezTo>
                    <a:pt x="6693" y="409"/>
                    <a:pt x="6080" y="358"/>
                    <a:pt x="5477" y="318"/>
                  </a:cubicBezTo>
                  <a:lnTo>
                    <a:pt x="3648" y="195"/>
                  </a:lnTo>
                  <a:cubicBezTo>
                    <a:pt x="3035" y="175"/>
                    <a:pt x="2422" y="134"/>
                    <a:pt x="1809" y="123"/>
                  </a:cubicBezTo>
                  <a:lnTo>
                    <a:pt x="900" y="93"/>
                  </a:lnTo>
                  <a:lnTo>
                    <a:pt x="440" y="93"/>
                  </a:lnTo>
                  <a:cubicBezTo>
                    <a:pt x="287" y="93"/>
                    <a:pt x="134" y="8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6" name="Google Shape;9456;p39"/>
            <p:cNvSpPr/>
            <p:nvPr/>
          </p:nvSpPr>
          <p:spPr>
            <a:xfrm>
              <a:off x="4041400" y="2237100"/>
              <a:ext cx="53650" cy="70525"/>
            </a:xfrm>
            <a:custGeom>
              <a:avLst/>
              <a:gdLst/>
              <a:ahLst/>
              <a:cxnLst/>
              <a:rect l="l" t="t" r="r" b="b"/>
              <a:pathLst>
                <a:path w="2146" h="2821" extrusionOk="0">
                  <a:moveTo>
                    <a:pt x="0" y="1"/>
                  </a:moveTo>
                  <a:lnTo>
                    <a:pt x="0" y="1"/>
                  </a:lnTo>
                  <a:cubicBezTo>
                    <a:pt x="235" y="552"/>
                    <a:pt x="552" y="1063"/>
                    <a:pt x="909" y="1533"/>
                  </a:cubicBezTo>
                  <a:cubicBezTo>
                    <a:pt x="1267" y="2003"/>
                    <a:pt x="1676" y="2453"/>
                    <a:pt x="2146" y="2820"/>
                  </a:cubicBezTo>
                  <a:cubicBezTo>
                    <a:pt x="1788" y="2340"/>
                    <a:pt x="1420" y="1880"/>
                    <a:pt x="1063" y="141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7" name="Google Shape;9457;p39"/>
            <p:cNvSpPr/>
            <p:nvPr/>
          </p:nvSpPr>
          <p:spPr>
            <a:xfrm>
              <a:off x="4430625" y="1428150"/>
              <a:ext cx="12025" cy="14975"/>
            </a:xfrm>
            <a:custGeom>
              <a:avLst/>
              <a:gdLst/>
              <a:ahLst/>
              <a:cxnLst/>
              <a:rect l="l" t="t" r="r" b="b"/>
              <a:pathLst>
                <a:path w="481" h="599" extrusionOk="0">
                  <a:moveTo>
                    <a:pt x="221" y="1"/>
                  </a:moveTo>
                  <a:cubicBezTo>
                    <a:pt x="212" y="1"/>
                    <a:pt x="204" y="1"/>
                    <a:pt x="195" y="3"/>
                  </a:cubicBezTo>
                  <a:cubicBezTo>
                    <a:pt x="72" y="23"/>
                    <a:pt x="1" y="177"/>
                    <a:pt x="31" y="341"/>
                  </a:cubicBezTo>
                  <a:cubicBezTo>
                    <a:pt x="60" y="491"/>
                    <a:pt x="166" y="598"/>
                    <a:pt x="270" y="598"/>
                  </a:cubicBezTo>
                  <a:cubicBezTo>
                    <a:pt x="279" y="598"/>
                    <a:pt x="288" y="597"/>
                    <a:pt x="297" y="596"/>
                  </a:cubicBezTo>
                  <a:cubicBezTo>
                    <a:pt x="410" y="575"/>
                    <a:pt x="481" y="422"/>
                    <a:pt x="460" y="259"/>
                  </a:cubicBezTo>
                  <a:cubicBezTo>
                    <a:pt x="432" y="108"/>
                    <a:pt x="326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8" name="Google Shape;9458;p39"/>
            <p:cNvSpPr/>
            <p:nvPr/>
          </p:nvSpPr>
          <p:spPr>
            <a:xfrm>
              <a:off x="4485800" y="1420750"/>
              <a:ext cx="12025" cy="14975"/>
            </a:xfrm>
            <a:custGeom>
              <a:avLst/>
              <a:gdLst/>
              <a:ahLst/>
              <a:cxnLst/>
              <a:rect l="l" t="t" r="r" b="b"/>
              <a:pathLst>
                <a:path w="481" h="599" extrusionOk="0">
                  <a:moveTo>
                    <a:pt x="209" y="1"/>
                  </a:moveTo>
                  <a:cubicBezTo>
                    <a:pt x="201" y="1"/>
                    <a:pt x="193" y="2"/>
                    <a:pt x="185" y="3"/>
                  </a:cubicBezTo>
                  <a:cubicBezTo>
                    <a:pt x="62" y="24"/>
                    <a:pt x="1" y="176"/>
                    <a:pt x="21" y="340"/>
                  </a:cubicBezTo>
                  <a:cubicBezTo>
                    <a:pt x="49" y="491"/>
                    <a:pt x="155" y="598"/>
                    <a:pt x="260" y="598"/>
                  </a:cubicBezTo>
                  <a:cubicBezTo>
                    <a:pt x="269" y="598"/>
                    <a:pt x="278" y="597"/>
                    <a:pt x="287" y="596"/>
                  </a:cubicBezTo>
                  <a:cubicBezTo>
                    <a:pt x="409" y="575"/>
                    <a:pt x="480" y="422"/>
                    <a:pt x="450" y="258"/>
                  </a:cubicBezTo>
                  <a:cubicBezTo>
                    <a:pt x="421" y="117"/>
                    <a:pt x="314" y="1"/>
                    <a:pt x="2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3869785-24ED-A4EC-45E8-C20D2AE0D3FE}"/>
              </a:ext>
            </a:extLst>
          </p:cNvPr>
          <p:cNvSpPr txBox="1"/>
          <p:nvPr/>
        </p:nvSpPr>
        <p:spPr>
          <a:xfrm>
            <a:off x="801380" y="326184"/>
            <a:ext cx="3956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i="1" dirty="0">
                <a:solidFill>
                  <a:schemeClr val="dk1"/>
                </a:solidFill>
                <a:latin typeface="Audiowide"/>
                <a:sym typeface="Audiowide"/>
              </a:rPr>
              <a:t>Cerinte hardware</a:t>
            </a:r>
            <a:endParaRPr lang="en-US" sz="2800" b="1" i="1" dirty="0">
              <a:solidFill>
                <a:schemeClr val="dk1"/>
              </a:solidFill>
              <a:latin typeface="Audiowide"/>
              <a:sym typeface="Audiowid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74" name="Google Shape;9474;p41"/>
          <p:cNvGrpSpPr/>
          <p:nvPr/>
        </p:nvGrpSpPr>
        <p:grpSpPr>
          <a:xfrm rot="10800000">
            <a:off x="8803369" y="2949716"/>
            <a:ext cx="81758" cy="608663"/>
            <a:chOff x="-1154155" y="1061718"/>
            <a:chExt cx="36015" cy="268015"/>
          </a:xfrm>
        </p:grpSpPr>
        <p:sp>
          <p:nvSpPr>
            <p:cNvPr id="9475" name="Google Shape;9475;p41"/>
            <p:cNvSpPr/>
            <p:nvPr/>
          </p:nvSpPr>
          <p:spPr>
            <a:xfrm>
              <a:off x="-1154155" y="1061718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195" y="0"/>
                  </a:moveTo>
                  <a:cubicBezTo>
                    <a:pt x="175" y="0"/>
                    <a:pt x="164" y="11"/>
                    <a:pt x="144" y="11"/>
                  </a:cubicBezTo>
                  <a:cubicBezTo>
                    <a:pt x="134" y="21"/>
                    <a:pt x="123" y="31"/>
                    <a:pt x="103" y="31"/>
                  </a:cubicBezTo>
                  <a:lnTo>
                    <a:pt x="73" y="62"/>
                  </a:lnTo>
                  <a:cubicBezTo>
                    <a:pt x="62" y="72"/>
                    <a:pt x="52" y="82"/>
                    <a:pt x="42" y="103"/>
                  </a:cubicBezTo>
                  <a:cubicBezTo>
                    <a:pt x="32" y="113"/>
                    <a:pt x="32" y="123"/>
                    <a:pt x="21" y="143"/>
                  </a:cubicBezTo>
                  <a:cubicBezTo>
                    <a:pt x="21" y="154"/>
                    <a:pt x="11" y="164"/>
                    <a:pt x="11" y="184"/>
                  </a:cubicBezTo>
                  <a:cubicBezTo>
                    <a:pt x="1" y="195"/>
                    <a:pt x="1" y="215"/>
                    <a:pt x="1" y="225"/>
                  </a:cubicBezTo>
                  <a:cubicBezTo>
                    <a:pt x="1" y="286"/>
                    <a:pt x="32" y="348"/>
                    <a:pt x="73" y="389"/>
                  </a:cubicBezTo>
                  <a:cubicBezTo>
                    <a:pt x="114" y="440"/>
                    <a:pt x="175" y="461"/>
                    <a:pt x="236" y="461"/>
                  </a:cubicBezTo>
                  <a:cubicBezTo>
                    <a:pt x="297" y="461"/>
                    <a:pt x="359" y="440"/>
                    <a:pt x="400" y="389"/>
                  </a:cubicBezTo>
                  <a:lnTo>
                    <a:pt x="430" y="358"/>
                  </a:lnTo>
                  <a:cubicBezTo>
                    <a:pt x="440" y="348"/>
                    <a:pt x="440" y="327"/>
                    <a:pt x="450" y="318"/>
                  </a:cubicBezTo>
                  <a:cubicBezTo>
                    <a:pt x="461" y="307"/>
                    <a:pt x="461" y="286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59" y="21"/>
                    <a:pt x="297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6" name="Google Shape;9476;p41"/>
            <p:cNvSpPr/>
            <p:nvPr/>
          </p:nvSpPr>
          <p:spPr>
            <a:xfrm>
              <a:off x="-1154155" y="1139575"/>
              <a:ext cx="35193" cy="112300"/>
            </a:xfrm>
            <a:custGeom>
              <a:avLst/>
              <a:gdLst/>
              <a:ahLst/>
              <a:cxnLst/>
              <a:rect l="l" t="t" r="r" b="b"/>
              <a:pathLst>
                <a:path w="471" h="1503" extrusionOk="0">
                  <a:moveTo>
                    <a:pt x="236" y="1"/>
                  </a:moveTo>
                  <a:cubicBezTo>
                    <a:pt x="114" y="1"/>
                    <a:pt x="1" y="103"/>
                    <a:pt x="1" y="225"/>
                  </a:cubicBezTo>
                  <a:cubicBezTo>
                    <a:pt x="1" y="358"/>
                    <a:pt x="114" y="461"/>
                    <a:pt x="236" y="461"/>
                  </a:cubicBezTo>
                  <a:cubicBezTo>
                    <a:pt x="369" y="461"/>
                    <a:pt x="471" y="358"/>
                    <a:pt x="471" y="225"/>
                  </a:cubicBezTo>
                  <a:cubicBezTo>
                    <a:pt x="471" y="103"/>
                    <a:pt x="369" y="1"/>
                    <a:pt x="236" y="1"/>
                  </a:cubicBezTo>
                  <a:close/>
                  <a:moveTo>
                    <a:pt x="236" y="1043"/>
                  </a:moveTo>
                  <a:cubicBezTo>
                    <a:pt x="114" y="1043"/>
                    <a:pt x="1" y="1145"/>
                    <a:pt x="1" y="1267"/>
                  </a:cubicBezTo>
                  <a:cubicBezTo>
                    <a:pt x="1" y="1401"/>
                    <a:pt x="114" y="1503"/>
                    <a:pt x="236" y="1503"/>
                  </a:cubicBezTo>
                  <a:cubicBezTo>
                    <a:pt x="369" y="1503"/>
                    <a:pt x="471" y="1401"/>
                    <a:pt x="471" y="1267"/>
                  </a:cubicBezTo>
                  <a:cubicBezTo>
                    <a:pt x="471" y="1145"/>
                    <a:pt x="369" y="1043"/>
                    <a:pt x="236" y="10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7" name="Google Shape;9477;p41"/>
            <p:cNvSpPr/>
            <p:nvPr/>
          </p:nvSpPr>
          <p:spPr>
            <a:xfrm>
              <a:off x="-1154155" y="1295289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236" y="1"/>
                  </a:moveTo>
                  <a:cubicBezTo>
                    <a:pt x="175" y="1"/>
                    <a:pt x="114" y="21"/>
                    <a:pt x="73" y="62"/>
                  </a:cubicBezTo>
                  <a:cubicBezTo>
                    <a:pt x="32" y="113"/>
                    <a:pt x="1" y="175"/>
                    <a:pt x="1" y="225"/>
                  </a:cubicBezTo>
                  <a:cubicBezTo>
                    <a:pt x="1" y="246"/>
                    <a:pt x="1" y="256"/>
                    <a:pt x="11" y="277"/>
                  </a:cubicBezTo>
                  <a:cubicBezTo>
                    <a:pt x="11" y="287"/>
                    <a:pt x="21" y="307"/>
                    <a:pt x="21" y="318"/>
                  </a:cubicBezTo>
                  <a:cubicBezTo>
                    <a:pt x="32" y="328"/>
                    <a:pt x="32" y="348"/>
                    <a:pt x="42" y="359"/>
                  </a:cubicBezTo>
                  <a:lnTo>
                    <a:pt x="73" y="389"/>
                  </a:lnTo>
                  <a:cubicBezTo>
                    <a:pt x="114" y="440"/>
                    <a:pt x="175" y="461"/>
                    <a:pt x="236" y="461"/>
                  </a:cubicBezTo>
                  <a:lnTo>
                    <a:pt x="277" y="461"/>
                  </a:lnTo>
                  <a:cubicBezTo>
                    <a:pt x="297" y="450"/>
                    <a:pt x="307" y="450"/>
                    <a:pt x="328" y="440"/>
                  </a:cubicBezTo>
                  <a:cubicBezTo>
                    <a:pt x="338" y="440"/>
                    <a:pt x="348" y="430"/>
                    <a:pt x="369" y="420"/>
                  </a:cubicBezTo>
                  <a:lnTo>
                    <a:pt x="400" y="389"/>
                  </a:lnTo>
                  <a:lnTo>
                    <a:pt x="430" y="359"/>
                  </a:lnTo>
                  <a:cubicBezTo>
                    <a:pt x="440" y="348"/>
                    <a:pt x="440" y="328"/>
                    <a:pt x="450" y="318"/>
                  </a:cubicBezTo>
                  <a:cubicBezTo>
                    <a:pt x="461" y="307"/>
                    <a:pt x="461" y="287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89" y="52"/>
                    <a:pt x="379" y="41"/>
                    <a:pt x="369" y="41"/>
                  </a:cubicBezTo>
                  <a:cubicBezTo>
                    <a:pt x="348" y="32"/>
                    <a:pt x="338" y="21"/>
                    <a:pt x="328" y="11"/>
                  </a:cubicBezTo>
                  <a:cubicBezTo>
                    <a:pt x="307" y="11"/>
                    <a:pt x="297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83" name="Google Shape;9483;p41"/>
          <p:cNvSpPr txBox="1">
            <a:spLocks noGrp="1"/>
          </p:cNvSpPr>
          <p:nvPr>
            <p:ph type="subTitle" idx="4294967295"/>
          </p:nvPr>
        </p:nvSpPr>
        <p:spPr>
          <a:xfrm>
            <a:off x="645025" y="2733578"/>
            <a:ext cx="5111924" cy="1848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        </a:t>
            </a:r>
            <a:r>
              <a:rPr lang="en-US" dirty="0" err="1"/>
              <a:t>Structurile</a:t>
            </a:r>
            <a:r>
              <a:rPr lang="en-US" dirty="0"/>
              <a:t> de date </a:t>
            </a:r>
            <a:r>
              <a:rPr lang="en-US" dirty="0" err="1"/>
              <a:t>joacă</a:t>
            </a:r>
            <a:r>
              <a:rPr lang="en-US" dirty="0"/>
              <a:t> un </a:t>
            </a:r>
            <a:r>
              <a:rPr lang="en-US" dirty="0" err="1"/>
              <a:t>rol</a:t>
            </a:r>
            <a:r>
              <a:rPr lang="en-US" dirty="0"/>
              <a:t> </a:t>
            </a:r>
            <a:r>
              <a:rPr lang="en-US" dirty="0" err="1"/>
              <a:t>esențial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eficientă</a:t>
            </a:r>
            <a:r>
              <a:rPr lang="en-US" dirty="0"/>
              <a:t> a </a:t>
            </a:r>
            <a:r>
              <a:rPr lang="en-US" dirty="0" err="1"/>
              <a:t>informațiilor</a:t>
            </a:r>
            <a:r>
              <a:rPr lang="en-US" dirty="0"/>
              <a:t>, precum </a:t>
            </a:r>
            <a:r>
              <a:rPr lang="en-US" dirty="0" err="1"/>
              <a:t>istoricul</a:t>
            </a:r>
            <a:r>
              <a:rPr lang="en-US" dirty="0"/>
              <a:t> </a:t>
            </a:r>
            <a:r>
              <a:rPr lang="en-US" dirty="0" err="1"/>
              <a:t>greutății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detaliile</a:t>
            </a:r>
            <a:r>
              <a:rPr lang="en-US" dirty="0"/>
              <a:t> </a:t>
            </a:r>
            <a:r>
              <a:rPr lang="en-US" dirty="0" err="1"/>
              <a:t>alimentației</a:t>
            </a:r>
            <a:r>
              <a:rPr lang="en-US" dirty="0"/>
              <a:t>. </a:t>
            </a:r>
            <a:endParaRPr lang="ro-RO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       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adecvate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listele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sesiunilor</a:t>
            </a:r>
            <a:r>
              <a:rPr lang="en-US" dirty="0"/>
              <a:t> de </a:t>
            </a:r>
            <a:r>
              <a:rPr lang="en-US" dirty="0" err="1"/>
              <a:t>antrenament</a:t>
            </a:r>
            <a:r>
              <a:rPr lang="en-US" dirty="0"/>
              <a:t>, </a:t>
            </a:r>
            <a:r>
              <a:rPr lang="en-US" dirty="0" err="1"/>
              <a:t>contribuie</a:t>
            </a:r>
            <a:r>
              <a:rPr lang="en-US" dirty="0"/>
              <a:t> la </a:t>
            </a:r>
            <a:r>
              <a:rPr lang="en-US" dirty="0" err="1"/>
              <a:t>reducerea</a:t>
            </a:r>
            <a:r>
              <a:rPr lang="en-US" dirty="0"/>
              <a:t> </a:t>
            </a:r>
            <a:r>
              <a:rPr lang="en-US" dirty="0" err="1"/>
              <a:t>timpilor</a:t>
            </a:r>
            <a:r>
              <a:rPr lang="en-US" dirty="0"/>
              <a:t> de </a:t>
            </a:r>
            <a:r>
              <a:rPr lang="en-US" dirty="0" err="1"/>
              <a:t>răspuns</a:t>
            </a:r>
            <a:r>
              <a:rPr lang="en-US" dirty="0"/>
              <a:t>. </a:t>
            </a:r>
            <a:endParaRPr lang="ro-RO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        </a:t>
            </a:r>
            <a:r>
              <a:rPr lang="en-US" dirty="0" err="1"/>
              <a:t>Algoritmii</a:t>
            </a:r>
            <a:r>
              <a:rPr lang="en-US" dirty="0"/>
              <a:t> sunt </a:t>
            </a:r>
            <a:r>
              <a:rPr lang="en-US" dirty="0" err="1"/>
              <a:t>folosiți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proceselor</a:t>
            </a:r>
            <a:r>
              <a:rPr lang="en-US" dirty="0"/>
              <a:t>, 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calcularea</a:t>
            </a:r>
            <a:r>
              <a:rPr lang="en-US" dirty="0"/>
              <a:t> </a:t>
            </a:r>
            <a:r>
              <a:rPr lang="en-US" dirty="0" err="1"/>
              <a:t>progresului</a:t>
            </a:r>
            <a:r>
              <a:rPr lang="en-US" dirty="0"/>
              <a:t> caloric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sesiunilor</a:t>
            </a:r>
            <a:r>
              <a:rPr lang="en-US" dirty="0"/>
              <a:t> de workout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9485" name="Google Shape;9485;p41"/>
          <p:cNvSpPr txBox="1">
            <a:spLocks noGrp="1"/>
          </p:cNvSpPr>
          <p:nvPr>
            <p:ph type="subTitle" idx="4294967295"/>
          </p:nvPr>
        </p:nvSpPr>
        <p:spPr>
          <a:xfrm>
            <a:off x="3529782" y="1017722"/>
            <a:ext cx="4555801" cy="1475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        </a:t>
            </a:r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aplică</a:t>
            </a:r>
            <a:r>
              <a:rPr lang="en-US" dirty="0"/>
              <a:t> </a:t>
            </a:r>
            <a:r>
              <a:rPr lang="en-US" dirty="0" err="1"/>
              <a:t>arhitectura</a:t>
            </a:r>
            <a:r>
              <a:rPr lang="en-US" dirty="0"/>
              <a:t> REST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gestiona</a:t>
            </a:r>
            <a:r>
              <a:rPr lang="en-US" dirty="0"/>
              <a:t> </a:t>
            </a:r>
            <a:r>
              <a:rPr lang="en-US" dirty="0" err="1"/>
              <a:t>comunicarea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componentele</a:t>
            </a:r>
            <a:r>
              <a:rPr lang="en-US" dirty="0"/>
              <a:t> </a:t>
            </a:r>
            <a:r>
              <a:rPr lang="en-US" dirty="0" err="1"/>
              <a:t>aplicației</a:t>
            </a:r>
            <a:r>
              <a:rPr lang="en-US" dirty="0"/>
              <a:t>. </a:t>
            </a:r>
            <a:endParaRPr lang="ro-RO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        </a:t>
            </a:r>
            <a:r>
              <a:rPr lang="en-US" dirty="0"/>
              <a:t>Endpoint-urile RESTful </a:t>
            </a:r>
            <a:r>
              <a:rPr lang="en-US" dirty="0" err="1"/>
              <a:t>facilitează</a:t>
            </a:r>
            <a:r>
              <a:rPr lang="en-US" dirty="0"/>
              <a:t> </a:t>
            </a:r>
            <a:r>
              <a:rPr lang="en-US" dirty="0" err="1"/>
              <a:t>schimbul</a:t>
            </a:r>
            <a:r>
              <a:rPr lang="en-US" dirty="0"/>
              <a:t> de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server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, </a:t>
            </a:r>
            <a:r>
              <a:rPr lang="en-US" dirty="0" err="1"/>
              <a:t>asigurând</a:t>
            </a:r>
            <a:r>
              <a:rPr lang="en-US" dirty="0"/>
              <a:t> o </a:t>
            </a:r>
            <a:r>
              <a:rPr lang="en-US" dirty="0" err="1"/>
              <a:t>experiență</a:t>
            </a:r>
            <a:r>
              <a:rPr lang="en-US" dirty="0"/>
              <a:t> </a:t>
            </a:r>
            <a:r>
              <a:rPr lang="en-US" dirty="0" err="1"/>
              <a:t>rapidă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coerentă</a:t>
            </a:r>
            <a:r>
              <a:rPr lang="en-US" dirty="0"/>
              <a:t>. </a:t>
            </a:r>
            <a:endParaRPr lang="ro-RO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        </a:t>
            </a:r>
            <a:r>
              <a:rPr lang="en-US" dirty="0"/>
              <a:t>De </a:t>
            </a:r>
            <a:r>
              <a:rPr lang="en-US" dirty="0" err="1"/>
              <a:t>exemplu</a:t>
            </a:r>
            <a:r>
              <a:rPr lang="en-US" dirty="0"/>
              <a:t>, REST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prelua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legate de </a:t>
            </a:r>
            <a:r>
              <a:rPr lang="en-US" dirty="0" err="1"/>
              <a:t>progresul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planurile</a:t>
            </a:r>
            <a:r>
              <a:rPr lang="en-US" dirty="0"/>
              <a:t> de </a:t>
            </a:r>
            <a:r>
              <a:rPr lang="en-US" dirty="0" err="1"/>
              <a:t>antrenament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9489" name="Google Shape;9489;p41"/>
          <p:cNvSpPr txBox="1">
            <a:spLocks noGrp="1"/>
          </p:cNvSpPr>
          <p:nvPr>
            <p:ph type="title" idx="4294967295"/>
          </p:nvPr>
        </p:nvSpPr>
        <p:spPr>
          <a:xfrm>
            <a:off x="5903022" y="3181217"/>
            <a:ext cx="2318809" cy="754324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err="1">
                <a:solidFill>
                  <a:schemeClr val="bg2"/>
                </a:solidFill>
              </a:rPr>
              <a:t>Structuri</a:t>
            </a:r>
            <a:r>
              <a:rPr lang="fr-FR" sz="1600" dirty="0">
                <a:solidFill>
                  <a:schemeClr val="bg2"/>
                </a:solidFill>
              </a:rPr>
              <a:t> de Date </a:t>
            </a:r>
            <a:r>
              <a:rPr lang="en-US" sz="1600" dirty="0">
                <a:solidFill>
                  <a:schemeClr val="bg2"/>
                </a:solidFill>
              </a:rPr>
              <a:t>ș</a:t>
            </a:r>
            <a:r>
              <a:rPr lang="fr-FR" sz="1600" dirty="0">
                <a:solidFill>
                  <a:schemeClr val="bg2"/>
                </a:solidFill>
              </a:rPr>
              <a:t>i </a:t>
            </a:r>
            <a:r>
              <a:rPr lang="fr-FR" sz="1600" dirty="0" err="1">
                <a:solidFill>
                  <a:schemeClr val="bg2"/>
                </a:solidFill>
              </a:rPr>
              <a:t>Algoritmi</a:t>
            </a:r>
            <a:endParaRPr sz="2800" b="0" i="0" dirty="0">
              <a:solidFill>
                <a:schemeClr val="bg2"/>
              </a:solidFill>
            </a:endParaRPr>
          </a:p>
        </p:txBody>
      </p:sp>
      <p:sp>
        <p:nvSpPr>
          <p:cNvPr id="9490" name="Google Shape;9490;p41"/>
          <p:cNvSpPr txBox="1">
            <a:spLocks noGrp="1"/>
          </p:cNvSpPr>
          <p:nvPr>
            <p:ph type="title" idx="4294967295"/>
          </p:nvPr>
        </p:nvSpPr>
        <p:spPr>
          <a:xfrm>
            <a:off x="1305997" y="1378439"/>
            <a:ext cx="2051180" cy="754325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Arhitecturi</a:t>
            </a:r>
            <a:r>
              <a:rPr lang="en-US" sz="1600" dirty="0"/>
              <a:t> Web </a:t>
            </a:r>
            <a:r>
              <a:rPr lang="en-US" sz="1600" dirty="0" err="1"/>
              <a:t>și</a:t>
            </a:r>
            <a:r>
              <a:rPr lang="en-US" sz="1600" dirty="0"/>
              <a:t> REST</a:t>
            </a:r>
            <a:endParaRPr sz="2800" b="0" i="0" dirty="0"/>
          </a:p>
        </p:txBody>
      </p:sp>
      <p:sp>
        <p:nvSpPr>
          <p:cNvPr id="4" name="Google Shape;9293;p35">
            <a:extLst>
              <a:ext uri="{FF2B5EF4-FFF2-40B4-BE49-F238E27FC236}">
                <a16:creationId xmlns:a16="http://schemas.microsoft.com/office/drawing/2014/main" id="{E2E4D3BA-1222-399A-DFE0-72584FBC85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3391" y="445022"/>
            <a:ext cx="65037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/>
              <a:t>Fundamente teoretice</a:t>
            </a:r>
            <a:endParaRPr dirty="0"/>
          </a:p>
        </p:txBody>
      </p:sp>
      <p:sp>
        <p:nvSpPr>
          <p:cNvPr id="5" name="Google Shape;9298;p35">
            <a:extLst>
              <a:ext uri="{FF2B5EF4-FFF2-40B4-BE49-F238E27FC236}">
                <a16:creationId xmlns:a16="http://schemas.microsoft.com/office/drawing/2014/main" id="{C7109D47-4E9B-C267-74B9-10BF69F00560}"/>
              </a:ext>
            </a:extLst>
          </p:cNvPr>
          <p:cNvSpPr/>
          <p:nvPr/>
        </p:nvSpPr>
        <p:spPr>
          <a:xfrm>
            <a:off x="645025" y="445022"/>
            <a:ext cx="499201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9299;p35">
            <a:extLst>
              <a:ext uri="{FF2B5EF4-FFF2-40B4-BE49-F238E27FC236}">
                <a16:creationId xmlns:a16="http://schemas.microsoft.com/office/drawing/2014/main" id="{57BEBEBA-ED7F-05F8-2C2E-6FD8F3351E20}"/>
              </a:ext>
            </a:extLst>
          </p:cNvPr>
          <p:cNvGrpSpPr/>
          <p:nvPr/>
        </p:nvGrpSpPr>
        <p:grpSpPr>
          <a:xfrm>
            <a:off x="721242" y="561737"/>
            <a:ext cx="339200" cy="339271"/>
            <a:chOff x="5049725" y="2027900"/>
            <a:chExt cx="481750" cy="481850"/>
          </a:xfrm>
        </p:grpSpPr>
        <p:sp>
          <p:nvSpPr>
            <p:cNvPr id="7" name="Google Shape;9300;p35">
              <a:extLst>
                <a:ext uri="{FF2B5EF4-FFF2-40B4-BE49-F238E27FC236}">
                  <a16:creationId xmlns:a16="http://schemas.microsoft.com/office/drawing/2014/main" id="{0CFA727D-0718-8645-F315-9C88F35C7ECB}"/>
                </a:ext>
              </a:extLst>
            </p:cNvPr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9301;p35">
              <a:extLst>
                <a:ext uri="{FF2B5EF4-FFF2-40B4-BE49-F238E27FC236}">
                  <a16:creationId xmlns:a16="http://schemas.microsoft.com/office/drawing/2014/main" id="{AC5362D3-3FFC-DCBB-E7F1-2DBB8FE9EAD2}"/>
                </a:ext>
              </a:extLst>
            </p:cNvPr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" name="Google Shape;9302;p35">
              <a:extLst>
                <a:ext uri="{FF2B5EF4-FFF2-40B4-BE49-F238E27FC236}">
                  <a16:creationId xmlns:a16="http://schemas.microsoft.com/office/drawing/2014/main" id="{7085E64A-0DA3-CF0E-5B4B-D1E20EDF04E2}"/>
                </a:ext>
              </a:extLst>
            </p:cNvPr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9303;p35">
              <a:extLst>
                <a:ext uri="{FF2B5EF4-FFF2-40B4-BE49-F238E27FC236}">
                  <a16:creationId xmlns:a16="http://schemas.microsoft.com/office/drawing/2014/main" id="{998BF110-D210-A6D3-BF3E-1612E60A95B2}"/>
                </a:ext>
              </a:extLst>
            </p:cNvPr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9304;p35">
              <a:extLst>
                <a:ext uri="{FF2B5EF4-FFF2-40B4-BE49-F238E27FC236}">
                  <a16:creationId xmlns:a16="http://schemas.microsoft.com/office/drawing/2014/main" id="{D67AFED8-05C2-11E1-9D48-39473DF1CF0A}"/>
                </a:ext>
              </a:extLst>
            </p:cNvPr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9305;p35">
              <a:extLst>
                <a:ext uri="{FF2B5EF4-FFF2-40B4-BE49-F238E27FC236}">
                  <a16:creationId xmlns:a16="http://schemas.microsoft.com/office/drawing/2014/main" id="{4853120C-7E5E-0FFC-6FDC-FCDB1CCCCFBE}"/>
                </a:ext>
              </a:extLst>
            </p:cNvPr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9306;p35">
              <a:extLst>
                <a:ext uri="{FF2B5EF4-FFF2-40B4-BE49-F238E27FC236}">
                  <a16:creationId xmlns:a16="http://schemas.microsoft.com/office/drawing/2014/main" id="{A9D46CA5-6C64-866D-6AA1-265E134F993E}"/>
                </a:ext>
              </a:extLst>
            </p:cNvPr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9307;p35">
              <a:extLst>
                <a:ext uri="{FF2B5EF4-FFF2-40B4-BE49-F238E27FC236}">
                  <a16:creationId xmlns:a16="http://schemas.microsoft.com/office/drawing/2014/main" id="{E7B72DB6-69A5-5FBD-100B-7189D882FE8C}"/>
                </a:ext>
              </a:extLst>
            </p:cNvPr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2">
          <a:extLst>
            <a:ext uri="{FF2B5EF4-FFF2-40B4-BE49-F238E27FC236}">
              <a16:creationId xmlns:a16="http://schemas.microsoft.com/office/drawing/2014/main" id="{5FED2616-D988-E9C6-0B5D-306AC935D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E8CB5A8-570A-217A-BA7D-F03C7C8B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85" y="2956444"/>
            <a:ext cx="8192429" cy="1348794"/>
          </a:xfrm>
          <a:prstGeom prst="rect">
            <a:avLst/>
          </a:prstGeom>
        </p:spPr>
      </p:pic>
      <p:sp>
        <p:nvSpPr>
          <p:cNvPr id="5" name="Google Shape;9489;p41">
            <a:extLst>
              <a:ext uri="{FF2B5EF4-FFF2-40B4-BE49-F238E27FC236}">
                <a16:creationId xmlns:a16="http://schemas.microsoft.com/office/drawing/2014/main" id="{F854F5EE-BF22-E8AF-4D24-7064AA9B833B}"/>
              </a:ext>
            </a:extLst>
          </p:cNvPr>
          <p:cNvSpPr txBox="1">
            <a:spLocks/>
          </p:cNvSpPr>
          <p:nvPr/>
        </p:nvSpPr>
        <p:spPr>
          <a:xfrm>
            <a:off x="475785" y="363675"/>
            <a:ext cx="3456878" cy="5284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 i="1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2000" dirty="0" err="1">
                <a:solidFill>
                  <a:schemeClr val="bg2"/>
                </a:solidFill>
              </a:rPr>
              <a:t>Arhitectura</a:t>
            </a:r>
            <a:r>
              <a:rPr lang="fr-FR" sz="2000" dirty="0">
                <a:solidFill>
                  <a:schemeClr val="bg2"/>
                </a:solidFill>
              </a:rPr>
              <a:t> </a:t>
            </a:r>
            <a:r>
              <a:rPr lang="fr-FR" sz="2000" dirty="0" err="1">
                <a:solidFill>
                  <a:schemeClr val="bg2"/>
                </a:solidFill>
              </a:rPr>
              <a:t>sistemului</a:t>
            </a:r>
            <a:endParaRPr lang="fr-FR" sz="3600" b="0" i="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B867B-7369-BBCF-DF34-32C42599F73F}"/>
              </a:ext>
            </a:extLst>
          </p:cNvPr>
          <p:cNvSpPr txBox="1"/>
          <p:nvPr/>
        </p:nvSpPr>
        <p:spPr>
          <a:xfrm>
            <a:off x="1568604" y="1416440"/>
            <a:ext cx="4884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dk1"/>
                </a:solidFill>
                <a:latin typeface="Albert Sans"/>
                <a:sym typeface="Albert Sans"/>
              </a:rPr>
              <a:t>       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Aplicațiile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distribuite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 sunt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eficiente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deoarece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 permit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scalabilitate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reziliență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gestionarea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încărcărilor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mari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. </a:t>
            </a:r>
            <a:endParaRPr lang="ro-RO" sz="1200" dirty="0">
              <a:solidFill>
                <a:schemeClr val="dk1"/>
              </a:solidFill>
              <a:latin typeface="Albert Sans"/>
              <a:sym typeface="Albert Sans"/>
            </a:endParaRPr>
          </a:p>
          <a:p>
            <a:r>
              <a:rPr lang="ro-RO" sz="1200" dirty="0">
                <a:solidFill>
                  <a:schemeClr val="dk1"/>
                </a:solidFill>
                <a:latin typeface="Albert Sans"/>
                <a:sym typeface="Albert Sans"/>
              </a:rPr>
              <a:t>       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Dacă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 un nod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eșuează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restul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sistemului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continuă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să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funcționeze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reducând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 downtime-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ul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. </a:t>
            </a:r>
            <a:endParaRPr lang="ro-RO" sz="1200" dirty="0">
              <a:solidFill>
                <a:schemeClr val="dk1"/>
              </a:solidFill>
              <a:latin typeface="Albert Sans"/>
              <a:sym typeface="Albert Sans"/>
            </a:endParaRPr>
          </a:p>
          <a:p>
            <a:r>
              <a:rPr lang="ro-RO" sz="1200" dirty="0">
                <a:solidFill>
                  <a:schemeClr val="dk1"/>
                </a:solidFill>
                <a:latin typeface="Albert Sans"/>
                <a:sym typeface="Albert Sans"/>
              </a:rPr>
              <a:t>       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În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 plus,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ele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facilitează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integrarea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unor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componente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diferite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optimizează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utilizarea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sym typeface="Albert Sans"/>
              </a:rPr>
              <a:t>resurselor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32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2">
          <a:extLst>
            <a:ext uri="{FF2B5EF4-FFF2-40B4-BE49-F238E27FC236}">
              <a16:creationId xmlns:a16="http://schemas.microsoft.com/office/drawing/2014/main" id="{8681D656-CEBB-FCF8-BEEC-D7735D3AE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F39C2C-E8C3-21AF-59C8-0ED35CC0BA74}"/>
              </a:ext>
            </a:extLst>
          </p:cNvPr>
          <p:cNvSpPr/>
          <p:nvPr/>
        </p:nvSpPr>
        <p:spPr>
          <a:xfrm>
            <a:off x="3679902" y="394010"/>
            <a:ext cx="2663768" cy="46528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background with white ovals&#10;&#10;Description automatically generated">
            <a:extLst>
              <a:ext uri="{FF2B5EF4-FFF2-40B4-BE49-F238E27FC236}">
                <a16:creationId xmlns:a16="http://schemas.microsoft.com/office/drawing/2014/main" id="{458C6FDF-4132-2D87-4A7C-D13CBD96D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762" y="394007"/>
            <a:ext cx="2578153" cy="4652847"/>
          </a:xfrm>
          <a:prstGeom prst="rect">
            <a:avLst/>
          </a:prstGeom>
        </p:spPr>
      </p:pic>
      <p:sp>
        <p:nvSpPr>
          <p:cNvPr id="5" name="Google Shape;9489;p41">
            <a:extLst>
              <a:ext uri="{FF2B5EF4-FFF2-40B4-BE49-F238E27FC236}">
                <a16:creationId xmlns:a16="http://schemas.microsoft.com/office/drawing/2014/main" id="{3794B176-B7B8-5224-E42A-8FF82710F81B}"/>
              </a:ext>
            </a:extLst>
          </p:cNvPr>
          <p:cNvSpPr txBox="1">
            <a:spLocks/>
          </p:cNvSpPr>
          <p:nvPr/>
        </p:nvSpPr>
        <p:spPr>
          <a:xfrm>
            <a:off x="479624" y="1799064"/>
            <a:ext cx="3050747" cy="7136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 i="1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2000" dirty="0">
                <a:solidFill>
                  <a:schemeClr val="bg2"/>
                </a:solidFill>
              </a:rPr>
              <a:t>Diagram</a:t>
            </a:r>
            <a:r>
              <a:rPr lang="ro-RO" sz="2000" dirty="0">
                <a:solidFill>
                  <a:schemeClr val="bg2"/>
                </a:solidFill>
              </a:rPr>
              <a:t>ă</a:t>
            </a:r>
            <a:r>
              <a:rPr lang="fr-FR" sz="2000" dirty="0">
                <a:solidFill>
                  <a:schemeClr val="bg2"/>
                </a:solidFill>
              </a:rPr>
              <a:t> de </a:t>
            </a:r>
            <a:r>
              <a:rPr lang="fr-FR" sz="2000" dirty="0" err="1">
                <a:solidFill>
                  <a:schemeClr val="bg2"/>
                </a:solidFill>
              </a:rPr>
              <a:t>cazuri</a:t>
            </a:r>
            <a:r>
              <a:rPr lang="fr-FR" sz="2000" dirty="0">
                <a:solidFill>
                  <a:schemeClr val="bg2"/>
                </a:solidFill>
              </a:rPr>
              <a:t> de </a:t>
            </a:r>
            <a:r>
              <a:rPr lang="fr-FR" sz="2000" dirty="0" err="1">
                <a:solidFill>
                  <a:schemeClr val="bg2"/>
                </a:solidFill>
              </a:rPr>
              <a:t>utilizare</a:t>
            </a:r>
            <a:endParaRPr lang="fr-FR" sz="3600" b="0" i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odybuilding App Pitch Deck by Slidesgo">
  <a:themeElements>
    <a:clrScheme name="Simple Light">
      <a:dk1>
        <a:srgbClr val="FFFFFF"/>
      </a:dk1>
      <a:lt1>
        <a:srgbClr val="303030"/>
      </a:lt1>
      <a:dk2>
        <a:srgbClr val="1C1C1B"/>
      </a:dk2>
      <a:lt2>
        <a:srgbClr val="606060"/>
      </a:lt2>
      <a:accent1>
        <a:srgbClr val="B3B3B3"/>
      </a:accent1>
      <a:accent2>
        <a:srgbClr val="B9F755"/>
      </a:accent2>
      <a:accent3>
        <a:srgbClr val="9F9F00"/>
      </a:accent3>
      <a:accent4>
        <a:srgbClr val="D9EB50"/>
      </a:accent4>
      <a:accent5>
        <a:srgbClr val="5D8089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679</Words>
  <Application>Microsoft Office PowerPoint</Application>
  <PresentationFormat>On-screen Show (16:9)</PresentationFormat>
  <Paragraphs>104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Albert Sans</vt:lpstr>
      <vt:lpstr>Bebas Neue</vt:lpstr>
      <vt:lpstr>PT Sans</vt:lpstr>
      <vt:lpstr>Audiowide</vt:lpstr>
      <vt:lpstr>Arial</vt:lpstr>
      <vt:lpstr>Anaheim</vt:lpstr>
      <vt:lpstr>Bodybuilding App Pitch Deck by Slidesgo</vt:lpstr>
      <vt:lpstr>EFitness Prezentare proiect</vt:lpstr>
      <vt:lpstr>Cuprins</vt:lpstr>
      <vt:lpstr>Specificatii şi analiza sistemului</vt:lpstr>
      <vt:lpstr>Cerinte</vt:lpstr>
      <vt:lpstr>Precizare limbaj şi sistem de operare</vt:lpstr>
      <vt:lpstr>Dezvoltator</vt:lpstr>
      <vt:lpstr>Structuri de Date și Algoritmi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Cazuri de testare</vt:lpstr>
      <vt:lpstr>Cazuri de testare</vt:lpstr>
      <vt:lpstr>Cazuri de testare</vt:lpstr>
      <vt:lpstr>Cazuri de testare</vt:lpstr>
      <vt:lpstr>Cazuri de testare</vt:lpstr>
      <vt:lpstr>Cazuri de testare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Ruxandra Maria Cotei</cp:lastModifiedBy>
  <cp:revision>6</cp:revision>
  <dcterms:modified xsi:type="dcterms:W3CDTF">2024-12-12T12:48:22Z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2024-12-10T21:15:14Z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b875a68f-df8e-412e-a5ac-a2d12bb361f6</vt:lpwstr>
  </property>
  <property fmtid="{D5CDD505-2E9C-101B-9397-08002B2CF9AE}" pid="8" name="MSIP_Label_5b58b62f-6f94-46bd-8089-18e64b0a9abb_ContentBits">
    <vt:lpwstr>0</vt:lpwstr>
  </property>
</Properties>
</file>