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3"/>
    <p:sldId id="264" r:id="rId4"/>
    <p:sldId id="260" r:id="rId5"/>
    <p:sldId id="261" r:id="rId7"/>
    <p:sldId id="263" r:id="rId8"/>
    <p:sldId id="265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&amp; run @Node.JS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1359535"/>
            <a:ext cx="8883650" cy="545147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880" y="135255"/>
            <a:ext cx="5711190" cy="985520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Botkit Highlight: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run using Node.JS , config via WebUI</a:t>
            </a:r>
            <a:endParaRPr lang="en-US" altLang="zh-CN"/>
          </a:p>
          <a:p>
            <a:r>
              <a:rPr lang="en-US" altLang="zh-CN"/>
              <a:t>2. can integrate with serveral commercial products:</a:t>
            </a:r>
            <a:br>
              <a:rPr lang="en-US" altLang="zh-CN"/>
            </a:br>
            <a:r>
              <a:rPr lang="en-US" altLang="zh-CN"/>
              <a:t>	a)   </a:t>
            </a:r>
            <a:r>
              <a:rPr lang="en-US" altLang="zh-CN" u="sng"/>
              <a:t>deploy </a:t>
            </a:r>
            <a:r>
              <a:rPr lang="en-US" altLang="zh-CN"/>
              <a:t>on other bot platforms. </a:t>
            </a:r>
            <a:br>
              <a:rPr lang="en-US" altLang="zh-CN"/>
            </a:br>
            <a:r>
              <a:rPr lang="en-US" altLang="zh-CN"/>
              <a:t>               e.g. Microsoft Bot framework; on the right =&gt;</a:t>
            </a:r>
            <a:br>
              <a:rPr lang="en-US" altLang="zh-CN"/>
            </a:br>
            <a:r>
              <a:rPr lang="en-US" altLang="zh-CN"/>
              <a:t>	b)   </a:t>
            </a:r>
            <a:r>
              <a:rPr lang="en-US" altLang="zh-CN" u="sng"/>
              <a:t>intent detection</a:t>
            </a:r>
            <a:r>
              <a:rPr lang="en-US" altLang="zh-CN"/>
              <a:t> through NLP APIs.</a:t>
            </a:r>
            <a:br>
              <a:rPr lang="en-US" altLang="zh-CN"/>
            </a:br>
            <a:r>
              <a:rPr lang="en-US" altLang="zh-CN"/>
              <a:t>	      e.g. plug-in from Microsoft LUIS </a:t>
            </a:r>
            <a:endParaRPr lang="en-US" altLang="zh-CN"/>
          </a:p>
          <a:p>
            <a:r>
              <a:rPr lang="en-US" altLang="zh-CN"/>
              <a:t>3. Edit </a:t>
            </a:r>
            <a:r>
              <a:rPr lang="en-US" altLang="zh-CN" u="sng"/>
              <a:t>Conversation flow </a:t>
            </a:r>
            <a:r>
              <a:rPr lang="en-US" altLang="zh-CN"/>
              <a:t>through 2 ways:</a:t>
            </a:r>
            <a:br>
              <a:rPr lang="en-US" altLang="zh-CN"/>
            </a:br>
            <a:r>
              <a:rPr lang="en-US" altLang="zh-CN"/>
              <a:t>	a)  web editor UI   </a:t>
            </a:r>
            <a:br>
              <a:rPr lang="en-US" altLang="zh-CN"/>
            </a:br>
            <a:r>
              <a:rPr lang="en-US" altLang="zh-CN"/>
              <a:t>        b)  javascript</a:t>
            </a:r>
            <a:endParaRPr lang="en-US" altLang="zh-CN"/>
          </a:p>
          <a:p>
            <a:r>
              <a:rPr lang="en-US" altLang="zh-CN"/>
              <a:t>4. Full version for more company supports.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1905" y="2228850"/>
            <a:ext cx="3385185" cy="355155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z="1800"/>
              <a:t>Xiaoming Ru</a:t>
            </a:r>
            <a:endParaRPr lang="zh-C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1) Web UI and live demo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0380" y="1691005"/>
            <a:ext cx="7004050" cy="435165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20" y="1938655"/>
            <a:ext cx="5010150" cy="435165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2) Connecting through token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2124710"/>
            <a:ext cx="3971290" cy="4495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535" y="2167255"/>
            <a:ext cx="4018915" cy="4409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715" y="3391535"/>
            <a:ext cx="3980815" cy="2675890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r>
              <a:rPr lang="en-US" altLang="zh-CN"/>
              <a:t>before (NO token): is an empty bot                         After (add token):</a:t>
            </a:r>
            <a:endParaRPr lang="en-US" altLang="zh-CN"/>
          </a:p>
          <a:p>
            <a:r>
              <a:rPr lang="en-US" altLang="zh-CN"/>
              <a:t>                                                                                      can handle Text &amp; </a:t>
            </a:r>
            <a:endParaRPr lang="en-US" altLang="zh-CN"/>
          </a:p>
          <a:p>
            <a:r>
              <a:rPr lang="en-US" altLang="zh-CN"/>
              <a:t>                                                                                      respond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3) a) Conversation flow via webUI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250" y="1548130"/>
            <a:ext cx="7390130" cy="4510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1275080"/>
            <a:ext cx="3876040" cy="3704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45" y="5173980"/>
            <a:ext cx="3504565" cy="157162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3) b) Conversation flow via node.js Script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9610" y="1354455"/>
            <a:ext cx="5624195" cy="547497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4) For company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7615" y="2426970"/>
            <a:ext cx="6283325" cy="383349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WPS 演示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ruxming</dc:creator>
  <cp:lastModifiedBy>ruxming</cp:lastModifiedBy>
  <cp:revision>71</cp:revision>
  <dcterms:created xsi:type="dcterms:W3CDTF">2018-03-28T03:49:00Z</dcterms:created>
  <dcterms:modified xsi:type="dcterms:W3CDTF">2018-05-30T11:13:49Z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