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2167-D3B1-42C5-B10F-75679E4C1A04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93E2-6D44-4ED7-BD8F-337EF6CAD7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/natural-language-understanding/api/v1/?python" TargetMode="External"/><Relationship Id="rId2" Type="http://schemas.openxmlformats.org/officeDocument/2006/relationships/hyperlink" Target="https://console.bluemix.net/docs/services/natural-language-understanding/entity-types-v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watson/services/natural-language-understand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text-analytics/how-tos/text-analytics-how-to-entity-linking" TargetMode="External"/><Relationship Id="rId2" Type="http://schemas.openxmlformats.org/officeDocument/2006/relationships/hyperlink" Target="https://azure.microsoft.com/en-us/services/cognitive-services/text-analytics/?v=18.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auth_success" TargetMode="External"/><Relationship Id="rId2" Type="http://schemas.openxmlformats.org/officeDocument/2006/relationships/hyperlink" Target="https://cloud.google.com/natural-language/docs/reference/libra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dk/docs/quickstart-window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4b3c7e7578e6" TargetMode="External"/><Relationship Id="rId2" Type="http://schemas.openxmlformats.org/officeDocument/2006/relationships/hyperlink" Target="https://blog.csdn.net/starzhou/article/details/5140825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Cloud API compare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ML Coe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 Watson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357298"/>
            <a:ext cx="1247438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 Watson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hlinkClick r:id="rId2"/>
              </a:rPr>
              <a:t>https://console.bluemix.net/docs/services/natural-language-understanding/entity-types-v1.html#-1-</a:t>
            </a:r>
            <a:endParaRPr lang="en-US" dirty="0"/>
          </a:p>
          <a:p>
            <a:r>
              <a:rPr lang="en-US" u="sng" dirty="0">
                <a:hlinkClick r:id="rId3"/>
              </a:rPr>
              <a:t>https://www.ibm.com/watson/developercloud/natural-language-understanding/api/v1/?python#entities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https://www.ibm.com/watson/services/natural-language-understanding/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Microsoft Azure</a:t>
            </a:r>
            <a:endParaRPr lang="zh-CN" altLang="en-US" dirty="0"/>
          </a:p>
        </p:txBody>
      </p:sp>
      <p:pic>
        <p:nvPicPr>
          <p:cNvPr id="5" name="内容占位符 4" descr="Az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44" y="1600200"/>
            <a:ext cx="8180912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Microsoft Azure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://azure.microsoft.com/en-us/services/cognitive-services/text-analytics/?v=18.05</a:t>
            </a:r>
            <a:endParaRPr lang="en-US" dirty="0"/>
          </a:p>
          <a:p>
            <a:r>
              <a:rPr lang="en-US" u="sng" dirty="0">
                <a:hlinkClick r:id="rId3"/>
              </a:rPr>
              <a:t>https://docs.microsoft.com/en-us/azure/cognitive-services/text-analytics/how-tos/text-analytics-how-to-entity-linking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GCP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https://cloud.google.com/natural-language/docs/reference/libraries#client-libraries-install-python</a:t>
            </a:r>
            <a:endParaRPr lang="en-US" dirty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://cloud.google.com/sdk/auth_success</a:t>
            </a:r>
            <a:endParaRPr lang="en-US" dirty="0"/>
          </a:p>
          <a:p>
            <a:r>
              <a:rPr lang="en-US" u="sng" dirty="0">
                <a:hlinkClick r:id="rId4"/>
              </a:rPr>
              <a:t>https://cloud.google.com/sdk/docs/quickstart-windows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https://blog.csdn.net/starzhou/article/details/51408257</a:t>
            </a:r>
            <a:endParaRPr lang="en-US" dirty="0"/>
          </a:p>
          <a:p>
            <a:r>
              <a:rPr lang="en-US" u="sng" dirty="0">
                <a:hlinkClick r:id="rId3"/>
              </a:rPr>
              <a:t>https://www.jianshu.com/p/4b3c7e7578e6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6483</TotalTime>
  <Words>50</Words>
  <Application>Microsoft Office PowerPoint</Application>
  <PresentationFormat>全屏显示(4:3)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Cloud API compare</vt:lpstr>
      <vt:lpstr>IBM Watson</vt:lpstr>
      <vt:lpstr>IBM Watson</vt:lpstr>
      <vt:lpstr>Microsoft Azure</vt:lpstr>
      <vt:lpstr>Microsoft Azure</vt:lpstr>
      <vt:lpstr>Google GCP</vt:lpstr>
      <vt:lpstr>Open Source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Ruxming</dc:creator>
  <cp:lastModifiedBy>Ruxming</cp:lastModifiedBy>
  <cp:revision>9</cp:revision>
  <dcterms:created xsi:type="dcterms:W3CDTF">2018-07-05T17:21:09Z</dcterms:created>
  <dcterms:modified xsi:type="dcterms:W3CDTF">2018-07-10T05:24:42Z</dcterms:modified>
</cp:coreProperties>
</file>