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5499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5730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4953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2581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0293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4141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4959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4141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5126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6267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1201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3266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8400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QUYHKSE61160</dc:creator>
  <cp:lastModifiedBy>QUYHKSE61160</cp:lastModifiedBy>
  <cp:revision>5</cp:revision>
  <dcterms:created xsi:type="dcterms:W3CDTF">2006-08-16T00:00:00Z</dcterms:created>
  <dcterms:modified xsi:type="dcterms:W3CDTF">2015-11-12T03:22:21Z</dcterms:modified>
</cp:coreProperties>
</file>