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ED9C-D466-4ADD-8D2E-D950255BC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31A8D-71A8-432B-8FF9-8D415B3FB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FB97-BAE5-40BA-88A4-F2895B60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1177-6542-4D62-B16C-778FD86A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AE8D-4CCF-4F33-B107-719BCD93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6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5E71-E0C8-4454-BAAD-75A9853F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82ED2-6E7A-4B80-A358-D8C3FF2F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FDF91-E89D-42F4-BC00-50A5228C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B7760-35B8-4740-8771-115494AE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8F1A-77C9-462A-96D5-2078F4DF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2B65B-A796-48DF-8992-0D16078CD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6162D-F96F-4DCF-ABAB-477617719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B01A-017F-4050-8364-84DA4EF0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1791-3F77-4977-A724-3C976049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B2241-F58D-4894-A763-B05C8E18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9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795D-DC02-44CD-844D-A8C81C20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901A-D6DC-4EAB-B012-E6FD3979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D4B3-A7FF-4117-B919-78FEAE68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90D3-33AA-42C3-9D15-FEA5BC6D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0E94-3230-4C99-B1E0-CABB7AC1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52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A20C-B012-4781-BB22-C9B9C2E3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97C3-0FCB-4C82-811B-EF57B3EB8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B76D-6B9E-4BD6-BCB7-A5286CBE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8886-0E91-4778-8836-6678DBB9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6A23-716F-4877-A478-D374E82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989A-4CAF-4864-B842-A488E77D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BC0B-25B5-405C-BB8B-EF7B406A3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9108-966D-4189-AEA1-4B1FEBA4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09B9-EFF8-4BF2-B99D-54BF63C4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CFAF-8AC5-471E-97AA-91391C25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67AA-D304-4D7C-A7D9-0EBF81F2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4CDB-1EC7-491B-8653-6FD5892A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2B97-C09F-494B-A7BC-419FD0E1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16258-E5C0-4A81-ADD5-70E3741F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469F8-EC0E-45CD-8A2D-C19C8262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60CBD-C20B-48A6-9A9A-48FA21AFA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4950C-53D0-47F0-9BF8-B130C814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FCB0C-2614-4270-A7D9-83D08F6B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81C2B-B342-4983-9C5E-F47A8828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1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2D9E-D0BD-4039-BEB1-A95767CC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EDA2F-72BA-45BA-B79D-E6B0B9CC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BF31E-776A-46AA-9147-10B68E1C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02B20-59FF-4777-9425-D4DC4B7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0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F0CFF-C455-4BFE-949B-AD84D131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E395B-9C5B-48AE-A648-7E5524EA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13CA-FBD6-433B-8764-A71B598F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74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BDA-4A00-44B0-B3D5-AC28EB50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77F9-3FAB-4837-9297-0B8814A8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6FD13-1D0A-4435-BFD2-F211BA59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1FE4-856D-4F17-9358-F0A549D9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D9830-C4BF-4A34-B349-51A47ABF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2E5E-8A9A-4034-B1BF-36E59854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6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C29B-037C-4228-A2B7-8D634478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830B9-3F21-4367-AED2-E663F05F5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BE7BF-DD12-450B-B92A-B3C13E18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A8A7-8EE4-44D6-9561-A45DFB25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74A87-669F-4233-B7F0-437EC425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B7B63-06E6-4007-8857-65A0A33D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7D82C-60DE-4395-8DB7-C5DEBEEC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FBD8-AF29-4F15-88ED-A53C4F2E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467C-4585-40B5-A2C5-1F918F8E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97D0-BF2D-406F-8099-FC495280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FE19-766A-4C0C-B2EA-AA894E678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8915-56AB-4D50-BDFF-1F74CDCFC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60149-C779-444A-9F20-0E8283815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9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928F-C4B6-40BF-A259-06EBE70A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948A1-5739-446E-A43A-FE8C1B9E0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785" y="1607206"/>
            <a:ext cx="2438611" cy="1287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917A3-8296-45CF-BDA9-8549740C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98" y="3737664"/>
            <a:ext cx="6119390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3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0206-3CF9-48A0-84CD-99F2C8EB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2F5105-2229-4695-9DDA-99816A313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579D2-80DA-4B7F-87EE-56E6CBB7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49" y="1714412"/>
            <a:ext cx="9754101" cy="3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E8D8-5FAF-4C36-9FF7-18AA5F9C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43FEF3-8A60-4A32-A802-002EEF95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B0D427-0042-436E-9143-8A9F9B5D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6" y="1142882"/>
            <a:ext cx="9671547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7CBA-54C9-4086-A5A6-32EE7767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4D089-4FBC-489D-A3F2-452236B19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000" y="1877110"/>
            <a:ext cx="9715999" cy="4248368"/>
          </a:xfrm>
        </p:spPr>
      </p:pic>
    </p:spTree>
    <p:extLst>
      <p:ext uri="{BB962C8B-B14F-4D97-AF65-F5344CB8AC3E}">
        <p14:creationId xmlns:p14="http://schemas.microsoft.com/office/powerpoint/2010/main" val="339909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0EAB-3BC8-4AB2-888A-FC46135D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2A59C-1477-453B-861D-4696F9EB6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302" y="1825625"/>
            <a:ext cx="9729396" cy="4351338"/>
          </a:xfrm>
        </p:spPr>
      </p:pic>
    </p:spTree>
    <p:extLst>
      <p:ext uri="{BB962C8B-B14F-4D97-AF65-F5344CB8AC3E}">
        <p14:creationId xmlns:p14="http://schemas.microsoft.com/office/powerpoint/2010/main" val="219881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A323-629D-48DC-A034-B7123E21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7C1AF-EE5D-4FCC-BB8A-E1B713CF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33" y="1825625"/>
            <a:ext cx="8423534" cy="4351338"/>
          </a:xfrm>
        </p:spPr>
      </p:pic>
    </p:spTree>
    <p:extLst>
      <p:ext uri="{BB962C8B-B14F-4D97-AF65-F5344CB8AC3E}">
        <p14:creationId xmlns:p14="http://schemas.microsoft.com/office/powerpoint/2010/main" val="368265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0EC0-27DF-4798-9203-71F36670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81855-D3AF-4426-9DC7-9950DAF60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637" y="246903"/>
            <a:ext cx="5085047" cy="23409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D51C6-7551-4045-B594-E8E4F05C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36" y="3247625"/>
            <a:ext cx="5085047" cy="28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C893-1201-4325-8208-A66884C1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DCEBD1-218E-428F-86FC-00FD11F7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CCF160-FB8F-4245-8C06-1313C5A0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95" y="1027906"/>
            <a:ext cx="10181202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F6D8-6FD2-44CA-8151-FF70152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2CAE5-F1A5-41FA-9B66-B5BBF83E3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02" y="2081263"/>
            <a:ext cx="3953443" cy="21756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CD82B-42E3-4CAC-981E-63654DF3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94" y="448520"/>
            <a:ext cx="2118544" cy="1242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39D10-8313-46EF-B029-789ECD24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52" y="520171"/>
            <a:ext cx="2933954" cy="1806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8FEB2-3E44-4E63-A218-1C23D6720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166" y="2969040"/>
            <a:ext cx="3048264" cy="1287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E309A-2A70-428D-84F8-95BB3851A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383" y="3209091"/>
            <a:ext cx="1592718" cy="403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FE4E8B-CD4C-469E-AD27-C8656D370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548" y="4786411"/>
            <a:ext cx="3673158" cy="12574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890A39-A9E5-459C-8E89-3EEDED694B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4684" y="4647507"/>
            <a:ext cx="3269263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2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Q1</vt:lpstr>
      <vt:lpstr>PowerPoint Presentation</vt:lpstr>
      <vt:lpstr>Q2</vt:lpstr>
      <vt:lpstr>Q3</vt:lpstr>
      <vt:lpstr>Q4</vt:lpstr>
      <vt:lpstr>Q5</vt:lpstr>
      <vt:lpstr>Q6</vt:lpstr>
      <vt:lpstr>Q7</vt:lpstr>
      <vt:lpstr>Q8</vt:lpstr>
      <vt:lpstr>Q9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</dc:title>
  <dc:creator>#AN RUYI#</dc:creator>
  <cp:lastModifiedBy>#AN RUYI#</cp:lastModifiedBy>
  <cp:revision>12</cp:revision>
  <dcterms:created xsi:type="dcterms:W3CDTF">2022-03-25T08:27:00Z</dcterms:created>
  <dcterms:modified xsi:type="dcterms:W3CDTF">2022-03-25T10:03:39Z</dcterms:modified>
</cp:coreProperties>
</file>