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1" r:id="rId26"/>
    <p:sldId id="292" r:id="rId27"/>
    <p:sldId id="282" r:id="rId28"/>
    <p:sldId id="288" r:id="rId29"/>
    <p:sldId id="266" r:id="rId30"/>
    <p:sldId id="289" r:id="rId31"/>
    <p:sldId id="294" r:id="rId32"/>
    <p:sldId id="283" r:id="rId33"/>
    <p:sldId id="293" r:id="rId34"/>
    <p:sldId id="287" r:id="rId35"/>
    <p:sldId id="285" r:id="rId36"/>
    <p:sldId id="286" r:id="rId37"/>
    <p:sldId id="290" r:id="rId38"/>
    <p:sldId id="284" r:id="rId39"/>
    <p:sldId id="295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587" autoAdjust="0"/>
  </p:normalViewPr>
  <p:slideViewPr>
    <p:cSldViewPr>
      <p:cViewPr varScale="1">
        <p:scale>
          <a:sx n="79" d="100"/>
          <a:sy n="79" d="100"/>
        </p:scale>
        <p:origin x="11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48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63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7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2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6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6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06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6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EE13-FEFE-486C-9F49-9B6641E94E04}" type="datetimeFigureOut">
              <a:rPr lang="pt-BR" smtClean="0"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57CE-8B4C-4EB8-8CD7-6ACD77DEC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6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qQn92noBhY9VKQy4xCHPsg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512751C-E84C-4496-9D53-D3490977E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57" y="2322128"/>
            <a:ext cx="4320480" cy="26426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623902E-E5C6-47DE-8DB2-165126928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2877221" cy="2877221"/>
          </a:xfrm>
          <a:prstGeom prst="rect">
            <a:avLst/>
          </a:prstGeom>
        </p:spPr>
      </p:pic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AD6B94CB-66DC-4D65-ADF9-9B5A10080A5D}"/>
              </a:ext>
            </a:extLst>
          </p:cNvPr>
          <p:cNvSpPr/>
          <p:nvPr/>
        </p:nvSpPr>
        <p:spPr>
          <a:xfrm>
            <a:off x="3117281" y="3114267"/>
            <a:ext cx="1228281" cy="1058416"/>
          </a:xfrm>
          <a:prstGeom prst="mathPl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53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Instalação Completada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8064896" cy="1752600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Agora vamos ao Node.JS...</a:t>
            </a:r>
            <a:endParaRPr lang="pt-BR" sz="2400" dirty="0"/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2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Node.JS  e Express</a:t>
            </a:r>
          </a:p>
        </p:txBody>
      </p:sp>
    </p:spTree>
    <p:extLst>
      <p:ext uri="{BB962C8B-B14F-4D97-AF65-F5344CB8AC3E}">
        <p14:creationId xmlns:p14="http://schemas.microsoft.com/office/powerpoint/2010/main" val="211905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O que é o Node.JS?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640960" cy="23042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Interpretador de código Javascript focado em servidores.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Ele que vai ser a conexão  entre o front-end e o banco de dados.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Entretanto, trabalhar com Node puro pode gastar muito tempo para executar tarefas simples, por isso ele tem uma coletânea  de frameworks para facilitar o processo.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O mais conhecido é o Express.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9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Como trabalhar com o Node?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640960" cy="230425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Facilitára  muito a vida do programador se ele utilizar o terminal.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Crie um diretório  e entre nele, para começar um projeto se deve usar o npm e iniciar um projeto digitando “npm init”, ele vai criar uma pasta e um arquivo chamado package.json que vai controlar os frameworks que forem instalados futuramente.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9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Quais frameworks vamos usar com o NodeJS?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640960" cy="230425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1 – Express, que é o que vai facilitar o controle de requisições http.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2 – BodyParser, vai permitir que envie respostas JSON prontas como páginas de html.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3 – Cors, vai permitir quer um servidor externo acesso os dados do NodeJS, que por segurança não permite por padrão.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4 -  Mongoose, o jeito mais fácil de acessar dados do MongoDB.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Comandos para instalar os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640960" cy="2304256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1 – Express: “npm install express –save”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2 – BodyParser: “npm install body-parser --save”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3 – Cors: “npm install cors  --save”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4 -  Mongoose:”npm install mongoose --save”.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4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Depois de tudo pronto.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640960" cy="2304256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Vamos criar o arquivo para conectar ao Mongo.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3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Parte 1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23988"/>
            <a:ext cx="6201866" cy="506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9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Parte 2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40768"/>
            <a:ext cx="418147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84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Parte 3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47813"/>
            <a:ext cx="4771033" cy="474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2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pPr algn="l"/>
            <a:r>
              <a:rPr lang="pt-BR" dirty="0"/>
              <a:t>Uma filosofia...Mean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348880"/>
            <a:ext cx="640080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Mean é a iniciativa de usar apenas ferramentas feitas em Javascript para desenvolvimento end-end.</a:t>
            </a:r>
          </a:p>
        </p:txBody>
      </p:sp>
    </p:spTree>
    <p:extLst>
      <p:ext uri="{BB962C8B-B14F-4D97-AF65-F5344CB8AC3E}">
        <p14:creationId xmlns:p14="http://schemas.microsoft.com/office/powerpoint/2010/main" val="132703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Agora....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640960" cy="2304256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Depois de criar a conexão entre o banco e o servidor, hora de criar o próprio servidor.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8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Parte 1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985963"/>
            <a:ext cx="67913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0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Parte 2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68760"/>
            <a:ext cx="59912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122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532440" cy="1470025"/>
          </a:xfrm>
        </p:spPr>
        <p:txBody>
          <a:bodyPr/>
          <a:lstStyle/>
          <a:p>
            <a:pPr algn="l"/>
            <a:r>
              <a:rPr lang="pt-BR" dirty="0"/>
              <a:t>Agora....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640960" cy="2304256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Rode o backend utilizando a síntaxe “node app.js” no terminal e pronto, seu servidor back-end está pronto, teste com simulador de requisições se quiser.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Agora é hora do front-end.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4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7FF991A0-C747-409C-9CAF-F4BFEB7A0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F057FA-C5FE-47B0-A6C4-6DDFC6432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18" y="0"/>
            <a:ext cx="4671963" cy="467196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4ED8DB1-4BF8-46E3-8F0E-7414939CA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610372"/>
            <a:ext cx="9144000" cy="2304255"/>
          </a:xfrm>
        </p:spPr>
        <p:txBody>
          <a:bodyPr>
            <a:normAutofit/>
          </a:bodyPr>
          <a:lstStyle/>
          <a:p>
            <a:r>
              <a:rPr lang="pt-BR" sz="6600" b="1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98217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FD7B-23BD-4DEF-A23E-388229CE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988C9-7ABF-4490-8D72-6ABA9ABC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Angular é uma plataforma e framework </a:t>
            </a:r>
            <a:r>
              <a:rPr lang="pt-BR" dirty="0" err="1"/>
              <a:t>OpenSource</a:t>
            </a:r>
            <a:r>
              <a:rPr lang="pt-BR" dirty="0"/>
              <a:t> desenvolvida pela Google para a criação de aplicativos web do lado usando HTML, CSS e </a:t>
            </a:r>
            <a:r>
              <a:rPr lang="pt-BR" dirty="0" err="1"/>
              <a:t>TypeScript</a:t>
            </a:r>
            <a:r>
              <a:rPr lang="pt-BR" dirty="0"/>
              <a:t> com foco no desenvolvimento de </a:t>
            </a:r>
            <a:r>
              <a:rPr lang="pt-BR" i="1" dirty="0"/>
              <a:t>Single-Page </a:t>
            </a:r>
            <a:r>
              <a:rPr lang="pt-BR" i="1" dirty="0" err="1"/>
              <a:t>Applications</a:t>
            </a:r>
            <a:r>
              <a:rPr lang="pt-BR" i="1" dirty="0"/>
              <a:t>(SPA)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285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862D0-E68A-4855-BBD5-0C47B628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Single-Page </a:t>
            </a:r>
            <a:r>
              <a:rPr lang="pt-BR" dirty="0" err="1"/>
              <a:t>Applications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036245-CFEE-48A6-81D0-CA0B80A5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aplicação estará quase toda no cliente, sendo que assim que o usuário acesso o site a aplicação e seus </a:t>
            </a:r>
            <a:r>
              <a:rPr lang="pt-BR" dirty="0" err="1"/>
              <a:t>templates</a:t>
            </a:r>
            <a:r>
              <a:rPr lang="pt-BR" dirty="0"/>
              <a:t> são armazenados no lado cliente.</a:t>
            </a:r>
          </a:p>
        </p:txBody>
      </p:sp>
    </p:spTree>
    <p:extLst>
      <p:ext uri="{BB962C8B-B14F-4D97-AF65-F5344CB8AC3E}">
        <p14:creationId xmlns:p14="http://schemas.microsoft.com/office/powerpoint/2010/main" val="368032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8F65D-853E-4CCF-9BD1-68FAC4CC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Principais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7219F8-6A92-4EB1-B6A1-DC11F4977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8" b="95975" l="5403" r="96928">
                        <a14:foregroundMark x1="6568" y1="34322" x2="7945" y2="62924"/>
                        <a14:foregroundMark x1="7945" y1="62924" x2="11229" y2="74576"/>
                        <a14:foregroundMark x1="11229" y1="74576" x2="17267" y2="82415"/>
                        <a14:foregroundMark x1="17267" y1="82415" x2="45551" y2="88771"/>
                        <a14:foregroundMark x1="45551" y1="88771" x2="84852" y2="84746"/>
                        <a14:foregroundMark x1="84852" y1="84746" x2="90996" y2="79025"/>
                        <a14:foregroundMark x1="90996" y1="79025" x2="92797" y2="65890"/>
                        <a14:foregroundMark x1="92797" y1="65890" x2="89089" y2="52542"/>
                        <a14:foregroundMark x1="89089" y1="52542" x2="83051" y2="47458"/>
                        <a14:foregroundMark x1="83051" y1="47458" x2="25000" y2="50000"/>
                        <a14:foregroundMark x1="25000" y1="50000" x2="18644" y2="46398"/>
                        <a14:foregroundMark x1="18644" y1="46398" x2="12500" y2="49153"/>
                        <a14:foregroundMark x1="12500" y1="49153" x2="8686" y2="43856"/>
                        <a14:foregroundMark x1="5403" y1="42585" x2="7309" y2="84958"/>
                        <a14:foregroundMark x1="5932" y1="79661" x2="7521" y2="91525"/>
                        <a14:foregroundMark x1="7521" y1="91525" x2="22140" y2="94492"/>
                        <a14:foregroundMark x1="22140" y1="94492" x2="46610" y2="91314"/>
                        <a14:foregroundMark x1="46610" y1="91314" x2="62818" y2="91314"/>
                        <a14:foregroundMark x1="62818" y1="91314" x2="76059" y2="90254"/>
                        <a14:foregroundMark x1="76059" y1="90254" x2="91102" y2="90890"/>
                        <a14:foregroundMark x1="91102" y1="90890" x2="96928" y2="89407"/>
                        <a14:foregroundMark x1="96928" y1="89407" x2="91631" y2="83898"/>
                        <a14:foregroundMark x1="79661" y1="89407" x2="85593" y2="89407"/>
                        <a14:foregroundMark x1="85593" y1="89407" x2="94597" y2="85169"/>
                        <a14:foregroundMark x1="92691" y1="76059" x2="95127" y2="86653"/>
                        <a14:foregroundMark x1="95127" y1="86653" x2="90890" y2="95975"/>
                        <a14:foregroundMark x1="90890" y1="95975" x2="49047" y2="88983"/>
                        <a14:foregroundMark x1="49047" y1="88983" x2="43008" y2="84110"/>
                        <a14:foregroundMark x1="43008" y1="84110" x2="34428" y2="83898"/>
                        <a14:foregroundMark x1="14936" y1="45763" x2="28602" y2="69068"/>
                        <a14:foregroundMark x1="28602" y1="69068" x2="50742" y2="86864"/>
                        <a14:foregroundMark x1="50742" y1="86864" x2="63559" y2="89407"/>
                        <a14:foregroundMark x1="63559" y1="89407" x2="86229" y2="80932"/>
                        <a14:foregroundMark x1="86229" y1="80932" x2="91843" y2="41525"/>
                        <a14:foregroundMark x1="91843" y1="41525" x2="86864" y2="51695"/>
                        <a14:foregroundMark x1="86864" y1="51695" x2="81250" y2="46610"/>
                        <a14:foregroundMark x1="81250" y1="46610" x2="78919" y2="53814"/>
                        <a14:foregroundMark x1="78390" y1="57415" x2="78390" y2="57415"/>
                        <a14:foregroundMark x1="11758" y1="51271" x2="13983" y2="63771"/>
                        <a14:foregroundMark x1="13983" y1="63771" x2="18962" y2="55720"/>
                        <a14:foregroundMark x1="18962" y1="55720" x2="20339" y2="57627"/>
                        <a14:foregroundMark x1="59216" y1="76695" x2="57097" y2="92585"/>
                        <a14:foregroundMark x1="57097" y1="92585" x2="64831" y2="93644"/>
                        <a14:foregroundMark x1="64831" y1="93644" x2="64936" y2="81780"/>
                        <a14:foregroundMark x1="64936" y1="81780" x2="62182" y2="80297"/>
                        <a14:foregroundMark x1="79661" y1="49153" x2="80191" y2="62712"/>
                        <a14:foregroundMark x1="80191" y1="62712" x2="86970" y2="63983"/>
                        <a14:foregroundMark x1="86970" y1="63983" x2="93750" y2="62712"/>
                        <a14:foregroundMark x1="93750" y1="62712" x2="95551" y2="50000"/>
                        <a14:foregroundMark x1="95551" y1="50000" x2="92161" y2="40466"/>
                        <a14:foregroundMark x1="92161" y1="40466" x2="79555" y2="43220"/>
                        <a14:foregroundMark x1="79555" y1="43220" x2="77860" y2="54873"/>
                        <a14:foregroundMark x1="77860" y1="54873" x2="78072" y2="586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6138"/>
            <a:ext cx="8229600" cy="4815110"/>
          </a:xfrm>
        </p:spPr>
      </p:pic>
    </p:spTree>
    <p:extLst>
      <p:ext uri="{BB962C8B-B14F-4D97-AF65-F5344CB8AC3E}">
        <p14:creationId xmlns:p14="http://schemas.microsoft.com/office/powerpoint/2010/main" val="2874616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29ED-14DE-4764-90E1-713AF206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Angular CLI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5B966-1BF8-42EE-864A-6E2488DC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Angular CLI é uma ferramenta de interface de linha de comando usada para inicializar, desenvolver, estruturar e manter aplicativos Angular.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6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Instalar o Angular CLI(Ambos SO)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8064896" cy="1752600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Apenas digite no terminal: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/>
              <a:t>npm install -g @angular/cli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1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pPr algn="l"/>
            <a:r>
              <a:rPr lang="pt-BR" dirty="0"/>
              <a:t>Mean significa: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8064896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b="1" dirty="0">
                <a:solidFill>
                  <a:schemeClr val="tx1"/>
                </a:solidFill>
              </a:rPr>
              <a:t>M</a:t>
            </a:r>
            <a:r>
              <a:rPr lang="pt-BR" dirty="0">
                <a:solidFill>
                  <a:schemeClr val="tx1"/>
                </a:solidFill>
              </a:rPr>
              <a:t>ongo = Banco de Dados NoSQL</a:t>
            </a: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dirty="0">
                <a:solidFill>
                  <a:schemeClr val="tx1"/>
                </a:solidFill>
              </a:rPr>
              <a:t>xpress = Framework de NodeJS</a:t>
            </a: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A</a:t>
            </a:r>
            <a:r>
              <a:rPr lang="pt-BR" dirty="0">
                <a:solidFill>
                  <a:schemeClr val="tx1"/>
                </a:solidFill>
              </a:rPr>
              <a:t>ngular = Framework de Javascript para frontend</a:t>
            </a:r>
          </a:p>
          <a:p>
            <a:pPr algn="l"/>
            <a:r>
              <a:rPr lang="pt-BR" b="1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ode.JS = Servidor Backend em JavaScript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AC59FF-BCD4-41C0-8ADE-8411C79E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89844" l="4688" r="95703">
                        <a14:foregroundMark x1="14453" y1="44531" x2="14453" y2="44531"/>
                        <a14:foregroundMark x1="7422" y1="40625" x2="7422" y2="40625"/>
                        <a14:foregroundMark x1="5078" y1="30078" x2="5078" y2="38281"/>
                        <a14:foregroundMark x1="5469" y1="30078" x2="7813" y2="70703"/>
                        <a14:foregroundMark x1="7813" y1="70703" x2="27344" y2="72266"/>
                        <a14:foregroundMark x1="27344" y1="72266" x2="68359" y2="66406"/>
                        <a14:foregroundMark x1="68359" y1="66406" x2="88672" y2="67578"/>
                        <a14:foregroundMark x1="88672" y1="67578" x2="93750" y2="48047"/>
                        <a14:foregroundMark x1="93750" y1="48047" x2="75000" y2="37500"/>
                        <a14:foregroundMark x1="75000" y1="37500" x2="56250" y2="50000"/>
                        <a14:foregroundMark x1="56250" y1="50000" x2="37109" y2="37109"/>
                        <a14:foregroundMark x1="37109" y1="37109" x2="39063" y2="48828"/>
                        <a14:foregroundMark x1="78906" y1="39453" x2="95703" y2="49219"/>
                        <a14:foregroundMark x1="89063" y1="53906" x2="94141" y2="43750"/>
                        <a14:foregroundMark x1="92578" y1="47266" x2="90234" y2="37109"/>
                        <a14:foregroundMark x1="79297" y1="39453" x2="83984" y2="43359"/>
                        <a14:foregroundMark x1="83984" y1="43359" x2="82422" y2="48828"/>
                        <a14:foregroundMark x1="79297" y1="41406" x2="92188" y2="35938"/>
                        <a14:foregroundMark x1="11719" y1="55078" x2="15234" y2="35156"/>
                        <a14:foregroundMark x1="15234" y1="35156" x2="14844" y2="34766"/>
                        <a14:foregroundMark x1="15625" y1="57422" x2="15234" y2="37891"/>
                        <a14:foregroundMark x1="15234" y1="37891" x2="15234" y2="37891"/>
                        <a14:foregroundMark x1="26563" y1="74609" x2="41797" y2="58203"/>
                        <a14:foregroundMark x1="41797" y1="58203" x2="43359" y2="53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96952"/>
            <a:ext cx="5165677" cy="51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3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480E0-7E2A-40B5-916E-F620F5B1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Angular </a:t>
            </a:r>
            <a:r>
              <a:rPr lang="pt-BR" dirty="0" err="1"/>
              <a:t>Workspace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C0C8D-63FB-45D0-8451-D4CF6AC6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Um espaço de trabalho contém os arquivos para um ou mais projetos. Um projeto é o conjunto de arquivos que compõe um aplicativo, uma biblioteca ou testes de ponta a ponta (e2e).</a:t>
            </a:r>
          </a:p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457200" lvl="1" indent="0">
              <a:buNone/>
            </a:pPr>
            <a:r>
              <a:rPr lang="pt-BR" dirty="0" err="1"/>
              <a:t>ng</a:t>
            </a:r>
            <a:r>
              <a:rPr lang="pt-BR" dirty="0"/>
              <a:t> new front-</a:t>
            </a:r>
            <a:r>
              <a:rPr lang="pt-BR" dirty="0" err="1"/>
              <a:t>end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051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242E6-8FFB-4E7B-A913-A038FEF7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845"/>
            <a:ext cx="8229600" cy="922114"/>
          </a:xfrm>
        </p:spPr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7CA9106-8474-4E75-BC70-C903DD66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4704"/>
            <a:ext cx="8229600" cy="5876806"/>
          </a:xfrm>
        </p:spPr>
      </p:pic>
    </p:spTree>
    <p:extLst>
      <p:ext uri="{BB962C8B-B14F-4D97-AF65-F5344CB8AC3E}">
        <p14:creationId xmlns:p14="http://schemas.microsoft.com/office/powerpoint/2010/main" val="936546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242E6-8FFB-4E7B-A913-A038FEF7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845"/>
            <a:ext cx="8229600" cy="922114"/>
          </a:xfrm>
        </p:spPr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C2CA448-25C4-4A76-8908-442A4C33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44" y="764704"/>
            <a:ext cx="6923112" cy="5900041"/>
          </a:xfrm>
        </p:spPr>
      </p:pic>
    </p:spTree>
    <p:extLst>
      <p:ext uri="{BB962C8B-B14F-4D97-AF65-F5344CB8AC3E}">
        <p14:creationId xmlns:p14="http://schemas.microsoft.com/office/powerpoint/2010/main" val="562636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242E6-8FFB-4E7B-A913-A038FEF7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476AB-ED89-49B8-9C13-8D33064E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Encapsula:</a:t>
            </a:r>
          </a:p>
          <a:p>
            <a:r>
              <a:rPr lang="pt-BR" dirty="0" err="1"/>
              <a:t>Template</a:t>
            </a:r>
            <a:endParaRPr lang="pt-BR" dirty="0"/>
          </a:p>
          <a:p>
            <a:r>
              <a:rPr lang="pt-BR" dirty="0" err="1"/>
              <a:t>Metadata</a:t>
            </a:r>
            <a:r>
              <a:rPr lang="pt-BR" dirty="0"/>
              <a:t>: processamento das classes</a:t>
            </a:r>
          </a:p>
          <a:p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  <a:p>
            <a:r>
              <a:rPr lang="pt-BR" dirty="0"/>
              <a:t>Comportamento da </a:t>
            </a:r>
            <a:r>
              <a:rPr lang="pt-BR" dirty="0" err="1"/>
              <a:t>View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654A54-3EC3-48A6-AF7B-92AA4CDE7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312347"/>
            <a:ext cx="6504461" cy="6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0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55BC3-291D-4577-BCE2-8B11033B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2B48A-EABD-4714-B646-0B774DFC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por modificar os elementos DOM e o seu comportamento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A73C44-583C-4EE3-A062-7ABE29BC6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5" y="3212976"/>
            <a:ext cx="873492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AAE82-47E1-493D-954D-2685274B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Serviço(Service)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3C3DCE-A0FB-45FA-8150-1ADEC624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serviço é tipicamente uma classe com um propósito estreito e bem definido.</a:t>
            </a:r>
          </a:p>
          <a:p>
            <a:pPr algn="just"/>
            <a:r>
              <a:rPr lang="pt-BR" dirty="0"/>
              <a:t>Para dados ou lógica que não estão associados a uma </a:t>
            </a:r>
            <a:r>
              <a:rPr lang="pt-BR" dirty="0" err="1"/>
              <a:t>View</a:t>
            </a:r>
            <a:r>
              <a:rPr lang="pt-BR" dirty="0"/>
              <a:t> específica e que você deseja compartilhar entre componentes, crie uma classe de serviço.</a:t>
            </a:r>
          </a:p>
        </p:txBody>
      </p:sp>
    </p:spTree>
    <p:extLst>
      <p:ext uri="{BB962C8B-B14F-4D97-AF65-F5344CB8AC3E}">
        <p14:creationId xmlns:p14="http://schemas.microsoft.com/office/powerpoint/2010/main" val="387504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41CC7-8E92-481C-ABD3-C3C7B511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5C27D-3614-41AC-8AEB-13EDA25E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Componentes consomem serviços, ou seja, você pode injetar um serviço em um componente, dando acesso ao componente para essa classe de serviço.</a:t>
            </a:r>
          </a:p>
        </p:txBody>
      </p:sp>
    </p:spTree>
    <p:extLst>
      <p:ext uri="{BB962C8B-B14F-4D97-AF65-F5344CB8AC3E}">
        <p14:creationId xmlns:p14="http://schemas.microsoft.com/office/powerpoint/2010/main" val="3004551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1D68-D0F5-4422-A19C-7AA2D68F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data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ACA07-5457-4CFA-89EA-7A1B1AC8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dados fluem nas duas direções: do </a:t>
            </a:r>
            <a:r>
              <a:rPr lang="pt-BR" dirty="0" err="1"/>
              <a:t>html</a:t>
            </a:r>
            <a:r>
              <a:rPr lang="pt-BR" dirty="0"/>
              <a:t> para o </a:t>
            </a:r>
            <a:r>
              <a:rPr lang="pt-BR" dirty="0" err="1"/>
              <a:t>componente.ts</a:t>
            </a:r>
            <a:r>
              <a:rPr lang="pt-BR" dirty="0"/>
              <a:t> e vice e versa.</a:t>
            </a:r>
          </a:p>
        </p:txBody>
      </p:sp>
    </p:spTree>
    <p:extLst>
      <p:ext uri="{BB962C8B-B14F-4D97-AF65-F5344CB8AC3E}">
        <p14:creationId xmlns:p14="http://schemas.microsoft.com/office/powerpoint/2010/main" val="231776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242E6-8FFB-4E7B-A913-A038FEF7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Router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476AB-ED89-49B8-9C13-8D33064E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Angular </a:t>
            </a:r>
            <a:r>
              <a:rPr lang="pt-BR" dirty="0" err="1"/>
              <a:t>Router</a:t>
            </a:r>
            <a:r>
              <a:rPr lang="pt-BR" dirty="0"/>
              <a:t> </a:t>
            </a:r>
            <a:r>
              <a:rPr lang="pt-BR" dirty="0" err="1"/>
              <a:t>NgModule</a:t>
            </a:r>
            <a:r>
              <a:rPr lang="pt-BR" dirty="0"/>
              <a:t> fornece um serviço que permite definir um caminho de navegação entre os diferentes estados do aplicativo e exibir hierarquias no seu aplicativo.</a:t>
            </a:r>
          </a:p>
        </p:txBody>
      </p:sp>
    </p:spTree>
    <p:extLst>
      <p:ext uri="{BB962C8B-B14F-4D97-AF65-F5344CB8AC3E}">
        <p14:creationId xmlns:p14="http://schemas.microsoft.com/office/powerpoint/2010/main" val="4033442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68CBA-6CE9-40BD-9668-E63DE60E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9D8A7-4745-418B-90E9-CBE1C23A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Documentação do Angular</a:t>
            </a:r>
          </a:p>
          <a:p>
            <a:r>
              <a:rPr lang="pt-BR" dirty="0">
                <a:hlinkClick r:id="rId2"/>
              </a:rPr>
              <a:t>https://angular.io</a:t>
            </a:r>
            <a:endParaRPr lang="pt-BR" dirty="0"/>
          </a:p>
          <a:p>
            <a:r>
              <a:rPr lang="pt-BR" dirty="0"/>
              <a:t>Curso de Angular </a:t>
            </a:r>
            <a:r>
              <a:rPr lang="pt-BR" dirty="0" err="1"/>
              <a:t>Loiane</a:t>
            </a:r>
            <a:r>
              <a:rPr lang="pt-BR" dirty="0"/>
              <a:t> </a:t>
            </a:r>
            <a:r>
              <a:rPr lang="pt-BR" dirty="0" err="1"/>
              <a:t>Groner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https://www.youtube.com/channel/UCqQn92noBhY9VKQy4xCHPsg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7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pPr algn="l"/>
            <a:r>
              <a:rPr lang="pt-BR" dirty="0"/>
              <a:t>Como começar a utilizar o Mean?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806489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1 – Baixe e instale o Mongo.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2 – Baixe e instale o Node.JS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3 – Pelo Node Package Manager(npm) instale o Angular CLI.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4 – Ao começar um projeto de Back-End(Node.JS) use o npm para baixar o framework express.</a:t>
            </a:r>
          </a:p>
        </p:txBody>
      </p:sp>
    </p:spTree>
    <p:extLst>
      <p:ext uri="{BB962C8B-B14F-4D97-AF65-F5344CB8AC3E}">
        <p14:creationId xmlns:p14="http://schemas.microsoft.com/office/powerpoint/2010/main" val="153558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Baixar e instalar o Mongo(Ubuntu)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806489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Digite esse comando no terminal do Ubuntu: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/>
              <a:t>sudo</a:t>
            </a:r>
            <a:r>
              <a:rPr lang="en-US" sz="2400" dirty="0"/>
              <a:t> apt-get install -y </a:t>
            </a:r>
            <a:r>
              <a:rPr lang="en-US" sz="2400" dirty="0" err="1"/>
              <a:t>mongodb</a:t>
            </a:r>
            <a:r>
              <a:rPr lang="en-US" sz="2400" dirty="0"/>
              <a:t>-org 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Depois apenas digite “mongo” para abrir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99859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8280920" cy="1470025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Baixar e instalar o Mongo(Windows)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916832"/>
            <a:ext cx="9115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311221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Entre no 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6705" y="311221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Clique em Get MongoDB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8092" y="363394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3- Clique em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7" y="6313691"/>
            <a:ext cx="422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– Escolha a versão e clique em download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9421" y="6316487"/>
            <a:ext cx="34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– Depois só executar e instalar.</a:t>
            </a:r>
          </a:p>
        </p:txBody>
      </p:sp>
    </p:spTree>
    <p:extLst>
      <p:ext uri="{BB962C8B-B14F-4D97-AF65-F5344CB8AC3E}">
        <p14:creationId xmlns:p14="http://schemas.microsoft.com/office/powerpoint/2010/main" val="17081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Baixar e instalar o Node.JS(Ubuntu)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8064896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Digite os seguintes comandos no terminal do Ubuntu: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/>
              <a:t>sudo apt install npm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/>
              <a:t>sudo apt install nodejs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Depois apenas digite “node –version” para confirmar se está instalado.</a:t>
            </a:r>
          </a:p>
        </p:txBody>
      </p:sp>
    </p:spTree>
    <p:extLst>
      <p:ext uri="{BB962C8B-B14F-4D97-AF65-F5344CB8AC3E}">
        <p14:creationId xmlns:p14="http://schemas.microsoft.com/office/powerpoint/2010/main" val="421647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280920" cy="1470025"/>
          </a:xfrm>
        </p:spPr>
        <p:txBody>
          <a:bodyPr/>
          <a:lstStyle/>
          <a:p>
            <a:pPr algn="l"/>
            <a:r>
              <a:rPr lang="pt-BR" dirty="0"/>
              <a:t>Baixar e instalar o Node.JS(Windows)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9151"/>
            <a:ext cx="6840760" cy="416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220486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Entrar no site com o arquivo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75919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o WIndows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3968" y="50851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a arquitetura</a:t>
            </a:r>
          </a:p>
        </p:txBody>
      </p:sp>
    </p:spTree>
    <p:extLst>
      <p:ext uri="{BB962C8B-B14F-4D97-AF65-F5344CB8AC3E}">
        <p14:creationId xmlns:p14="http://schemas.microsoft.com/office/powerpoint/2010/main" val="40480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828092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Se estiver usando Windows, garante que a pasta que contenha o Node e o NPM estejam no path, da mesma forma o MongoDB.</a:t>
            </a:r>
          </a:p>
        </p:txBody>
      </p:sp>
    </p:spTree>
    <p:extLst>
      <p:ext uri="{BB962C8B-B14F-4D97-AF65-F5344CB8AC3E}">
        <p14:creationId xmlns:p14="http://schemas.microsoft.com/office/powerpoint/2010/main" val="408125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964</Words>
  <Application>Microsoft Office PowerPoint</Application>
  <PresentationFormat>Apresentação na tela (4:3)</PresentationFormat>
  <Paragraphs>114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Apresentação do PowerPoint</vt:lpstr>
      <vt:lpstr>Uma filosofia...Mean</vt:lpstr>
      <vt:lpstr>Mean significa:</vt:lpstr>
      <vt:lpstr>Como começar a utilizar o Mean?</vt:lpstr>
      <vt:lpstr>Baixar e instalar o Mongo(Ubuntu)</vt:lpstr>
      <vt:lpstr>Baixar e instalar o Mongo(Windows)</vt:lpstr>
      <vt:lpstr>Baixar e instalar o Node.JS(Ubuntu)</vt:lpstr>
      <vt:lpstr>Baixar e instalar o Node.JS(Windows)</vt:lpstr>
      <vt:lpstr>Se estiver usando Windows, garante que a pasta que contenha o Node e o NPM estejam no path, da mesma forma o MongoDB.</vt:lpstr>
      <vt:lpstr>Instalação Completada</vt:lpstr>
      <vt:lpstr>Node.JS  e Express</vt:lpstr>
      <vt:lpstr>O que é o Node.JS?</vt:lpstr>
      <vt:lpstr>Como trabalhar com o Node?</vt:lpstr>
      <vt:lpstr>Quais frameworks vamos usar com o NodeJS?</vt:lpstr>
      <vt:lpstr>Comandos para instalar os Frameworks</vt:lpstr>
      <vt:lpstr>Depois de tudo pronto.</vt:lpstr>
      <vt:lpstr>Parte 1</vt:lpstr>
      <vt:lpstr>Parte 2</vt:lpstr>
      <vt:lpstr>Parte 3</vt:lpstr>
      <vt:lpstr>Agora....</vt:lpstr>
      <vt:lpstr>Parte 1</vt:lpstr>
      <vt:lpstr>Parte 2</vt:lpstr>
      <vt:lpstr>Agora....</vt:lpstr>
      <vt:lpstr>Angular</vt:lpstr>
      <vt:lpstr>Apresentação do PowerPoint</vt:lpstr>
      <vt:lpstr>Single-Page Applications</vt:lpstr>
      <vt:lpstr>Blocos Principais</vt:lpstr>
      <vt:lpstr>Angular CLI</vt:lpstr>
      <vt:lpstr>Instalar o Angular CLI(Ambos SO)</vt:lpstr>
      <vt:lpstr>Criar um Angular Workspace</vt:lpstr>
      <vt:lpstr>Componentes</vt:lpstr>
      <vt:lpstr>Componentes</vt:lpstr>
      <vt:lpstr>Componentes</vt:lpstr>
      <vt:lpstr>Diretivas</vt:lpstr>
      <vt:lpstr>Serviço(Service)</vt:lpstr>
      <vt:lpstr>Injeção de Dependência</vt:lpstr>
      <vt:lpstr>Two way data binding</vt:lpstr>
      <vt:lpstr>Router</vt:lpstr>
      <vt:lpstr>Referencias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ruyneto</dc:creator>
  <cp:lastModifiedBy>Izaltino Viana Netp</cp:lastModifiedBy>
  <cp:revision>46</cp:revision>
  <dcterms:created xsi:type="dcterms:W3CDTF">2018-12-08T18:12:37Z</dcterms:created>
  <dcterms:modified xsi:type="dcterms:W3CDTF">2018-12-11T22:19:38Z</dcterms:modified>
</cp:coreProperties>
</file>