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1" y="2514980"/>
            <a:ext cx="3708400" cy="28126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757" dirty="0"/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80" y="2725485"/>
            <a:ext cx="1312417" cy="384122"/>
          </a:xfr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-352290" y="3183620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67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-307391" y="3555473"/>
            <a:ext cx="4425810" cy="383804"/>
          </a:xfrm>
          <a:prstGeom prst="rect">
            <a:avLst/>
          </a:prstGeom>
        </p:spPr>
        <p:txBody>
          <a:bodyPr vert="horz" lIns="38486" tIns="19242" rIns="38486" bIns="1924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15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25" y="3980944"/>
            <a:ext cx="766751" cy="510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3231509" y="4784710"/>
            <a:ext cx="629510" cy="44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73" dirty="0">
                <a:solidFill>
                  <a:schemeClr val="bg1"/>
                </a:solidFill>
                <a:latin typeface="Aptos Black" panose="020B00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35</cp:revision>
  <dcterms:created xsi:type="dcterms:W3CDTF">2024-02-28T20:11:21Z</dcterms:created>
  <dcterms:modified xsi:type="dcterms:W3CDTF">2024-03-05T08:31:30Z</dcterms:modified>
</cp:coreProperties>
</file>