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1" y="2512208"/>
            <a:ext cx="3708400" cy="281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9" dirty="0"/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8" y="3657148"/>
            <a:ext cx="1574800" cy="460916"/>
          </a:xfr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182620" y="4226182"/>
            <a:ext cx="3356228" cy="215319"/>
          </a:xfrm>
          <a:prstGeom prst="rect">
            <a:avLst/>
          </a:prstGeom>
        </p:spPr>
        <p:txBody>
          <a:bodyPr vert="horz" lIns="39202" tIns="19601" rIns="39202" bIns="1960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15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182620" y="4434261"/>
            <a:ext cx="3356228" cy="215319"/>
          </a:xfrm>
          <a:prstGeom prst="rect">
            <a:avLst/>
          </a:prstGeom>
        </p:spPr>
        <p:txBody>
          <a:bodyPr vert="horz" lIns="39202" tIns="19601" rIns="39202" bIns="1960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29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3" y="4715243"/>
            <a:ext cx="756060" cy="503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565661" y="2694170"/>
            <a:ext cx="2590145" cy="75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317" dirty="0">
                <a:solidFill>
                  <a:schemeClr val="bg1"/>
                </a:solidFill>
                <a:latin typeface="Aptos Black" panose="020B0004020202020204" pitchFamily="34" charset="0"/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36</cp:revision>
  <dcterms:created xsi:type="dcterms:W3CDTF">2024-02-28T20:11:21Z</dcterms:created>
  <dcterms:modified xsi:type="dcterms:W3CDTF">2024-03-05T08:32:27Z</dcterms:modified>
</cp:coreProperties>
</file>