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3708400" cy="5327650"/>
  <p:notesSz cx="2955925" cy="4519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E30EB9-B34F-7813-20B8-EFA07FE40D8E}" v="24" dt="2024-02-28T20:14:09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6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130" y="871910"/>
            <a:ext cx="3152140" cy="1854811"/>
          </a:xfrm>
        </p:spPr>
        <p:txBody>
          <a:bodyPr anchor="b"/>
          <a:lstStyle>
            <a:lvl1pPr algn="ctr">
              <a:defRPr sz="24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550" y="2798250"/>
            <a:ext cx="2781300" cy="1286282"/>
          </a:xfrm>
        </p:spPr>
        <p:txBody>
          <a:bodyPr/>
          <a:lstStyle>
            <a:lvl1pPr marL="0" indent="0" algn="ctr">
              <a:buNone/>
              <a:defRPr sz="973"/>
            </a:lvl1pPr>
            <a:lvl2pPr marL="185440" indent="0" algn="ctr">
              <a:buNone/>
              <a:defRPr sz="811"/>
            </a:lvl2pPr>
            <a:lvl3pPr marL="370881" indent="0" algn="ctr">
              <a:buNone/>
              <a:defRPr sz="730"/>
            </a:lvl3pPr>
            <a:lvl4pPr marL="556321" indent="0" algn="ctr">
              <a:buNone/>
              <a:defRPr sz="649"/>
            </a:lvl4pPr>
            <a:lvl5pPr marL="741761" indent="0" algn="ctr">
              <a:buNone/>
              <a:defRPr sz="649"/>
            </a:lvl5pPr>
            <a:lvl6pPr marL="927202" indent="0" algn="ctr">
              <a:buNone/>
              <a:defRPr sz="649"/>
            </a:lvl6pPr>
            <a:lvl7pPr marL="1112642" indent="0" algn="ctr">
              <a:buNone/>
              <a:defRPr sz="649"/>
            </a:lvl7pPr>
            <a:lvl8pPr marL="1298082" indent="0" algn="ctr">
              <a:buNone/>
              <a:defRPr sz="649"/>
            </a:lvl8pPr>
            <a:lvl9pPr marL="1483523" indent="0" algn="ctr">
              <a:buNone/>
              <a:defRPr sz="6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3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2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3824" y="283648"/>
            <a:ext cx="799624" cy="4514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953" y="283648"/>
            <a:ext cx="2352516" cy="4514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1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021" y="1328214"/>
            <a:ext cx="3198495" cy="2216154"/>
          </a:xfrm>
        </p:spPr>
        <p:txBody>
          <a:bodyPr anchor="b"/>
          <a:lstStyle>
            <a:lvl1pPr>
              <a:defRPr sz="24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021" y="3565334"/>
            <a:ext cx="3198495" cy="1165423"/>
          </a:xfrm>
        </p:spPr>
        <p:txBody>
          <a:bodyPr/>
          <a:lstStyle>
            <a:lvl1pPr marL="0" indent="0">
              <a:buNone/>
              <a:defRPr sz="973">
                <a:solidFill>
                  <a:schemeClr val="tx1">
                    <a:tint val="82000"/>
                  </a:schemeClr>
                </a:solidFill>
              </a:defRPr>
            </a:lvl1pPr>
            <a:lvl2pPr marL="185440" indent="0">
              <a:buNone/>
              <a:defRPr sz="811">
                <a:solidFill>
                  <a:schemeClr val="tx1">
                    <a:tint val="82000"/>
                  </a:schemeClr>
                </a:solidFill>
              </a:defRPr>
            </a:lvl2pPr>
            <a:lvl3pPr marL="370881" indent="0">
              <a:buNone/>
              <a:defRPr sz="730">
                <a:solidFill>
                  <a:schemeClr val="tx1">
                    <a:tint val="82000"/>
                  </a:schemeClr>
                </a:solidFill>
              </a:defRPr>
            </a:lvl3pPr>
            <a:lvl4pPr marL="556321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4pPr>
            <a:lvl5pPr marL="741761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5pPr>
            <a:lvl6pPr marL="927202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6pPr>
            <a:lvl7pPr marL="1112642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7pPr>
            <a:lvl8pPr marL="1298082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8pPr>
            <a:lvl9pPr marL="1483523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953" y="1418240"/>
            <a:ext cx="1576070" cy="3380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77378" y="1418240"/>
            <a:ext cx="1576070" cy="3380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36" y="283649"/>
            <a:ext cx="3198495" cy="102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436" y="1306014"/>
            <a:ext cx="1568827" cy="640058"/>
          </a:xfrm>
        </p:spPr>
        <p:txBody>
          <a:bodyPr anchor="b"/>
          <a:lstStyle>
            <a:lvl1pPr marL="0" indent="0">
              <a:buNone/>
              <a:defRPr sz="973" b="1"/>
            </a:lvl1pPr>
            <a:lvl2pPr marL="185440" indent="0">
              <a:buNone/>
              <a:defRPr sz="811" b="1"/>
            </a:lvl2pPr>
            <a:lvl3pPr marL="370881" indent="0">
              <a:buNone/>
              <a:defRPr sz="730" b="1"/>
            </a:lvl3pPr>
            <a:lvl4pPr marL="556321" indent="0">
              <a:buNone/>
              <a:defRPr sz="649" b="1"/>
            </a:lvl4pPr>
            <a:lvl5pPr marL="741761" indent="0">
              <a:buNone/>
              <a:defRPr sz="649" b="1"/>
            </a:lvl5pPr>
            <a:lvl6pPr marL="927202" indent="0">
              <a:buNone/>
              <a:defRPr sz="649" b="1"/>
            </a:lvl6pPr>
            <a:lvl7pPr marL="1112642" indent="0">
              <a:buNone/>
              <a:defRPr sz="649" b="1"/>
            </a:lvl7pPr>
            <a:lvl8pPr marL="1298082" indent="0">
              <a:buNone/>
              <a:defRPr sz="649" b="1"/>
            </a:lvl8pPr>
            <a:lvl9pPr marL="1483523" indent="0">
              <a:buNone/>
              <a:defRPr sz="6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436" y="1946072"/>
            <a:ext cx="1568827" cy="2862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77378" y="1306014"/>
            <a:ext cx="1576553" cy="640058"/>
          </a:xfrm>
        </p:spPr>
        <p:txBody>
          <a:bodyPr anchor="b"/>
          <a:lstStyle>
            <a:lvl1pPr marL="0" indent="0">
              <a:buNone/>
              <a:defRPr sz="973" b="1"/>
            </a:lvl1pPr>
            <a:lvl2pPr marL="185440" indent="0">
              <a:buNone/>
              <a:defRPr sz="811" b="1"/>
            </a:lvl2pPr>
            <a:lvl3pPr marL="370881" indent="0">
              <a:buNone/>
              <a:defRPr sz="730" b="1"/>
            </a:lvl3pPr>
            <a:lvl4pPr marL="556321" indent="0">
              <a:buNone/>
              <a:defRPr sz="649" b="1"/>
            </a:lvl4pPr>
            <a:lvl5pPr marL="741761" indent="0">
              <a:buNone/>
              <a:defRPr sz="649" b="1"/>
            </a:lvl5pPr>
            <a:lvl6pPr marL="927202" indent="0">
              <a:buNone/>
              <a:defRPr sz="649" b="1"/>
            </a:lvl6pPr>
            <a:lvl7pPr marL="1112642" indent="0">
              <a:buNone/>
              <a:defRPr sz="649" b="1"/>
            </a:lvl7pPr>
            <a:lvl8pPr marL="1298082" indent="0">
              <a:buNone/>
              <a:defRPr sz="649" b="1"/>
            </a:lvl8pPr>
            <a:lvl9pPr marL="1483523" indent="0">
              <a:buNone/>
              <a:defRPr sz="6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77378" y="1946072"/>
            <a:ext cx="1576553" cy="2862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6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3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35" y="355177"/>
            <a:ext cx="1196056" cy="1243118"/>
          </a:xfrm>
        </p:spPr>
        <p:txBody>
          <a:bodyPr anchor="b"/>
          <a:lstStyle>
            <a:lvl1pPr>
              <a:defRPr sz="12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553" y="767084"/>
            <a:ext cx="1877378" cy="3786085"/>
          </a:xfrm>
        </p:spPr>
        <p:txBody>
          <a:bodyPr/>
          <a:lstStyle>
            <a:lvl1pPr>
              <a:defRPr sz="1298"/>
            </a:lvl1pPr>
            <a:lvl2pPr>
              <a:defRPr sz="1136"/>
            </a:lvl2pPr>
            <a:lvl3pPr>
              <a:defRPr sz="973"/>
            </a:lvl3pPr>
            <a:lvl4pPr>
              <a:defRPr sz="811"/>
            </a:lvl4pPr>
            <a:lvl5pPr>
              <a:defRPr sz="811"/>
            </a:lvl5pPr>
            <a:lvl6pPr>
              <a:defRPr sz="811"/>
            </a:lvl6pPr>
            <a:lvl7pPr>
              <a:defRPr sz="811"/>
            </a:lvl7pPr>
            <a:lvl8pPr>
              <a:defRPr sz="811"/>
            </a:lvl8pPr>
            <a:lvl9pPr>
              <a:defRPr sz="8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435" y="1598295"/>
            <a:ext cx="1196056" cy="2961039"/>
          </a:xfrm>
        </p:spPr>
        <p:txBody>
          <a:bodyPr/>
          <a:lstStyle>
            <a:lvl1pPr marL="0" indent="0">
              <a:buNone/>
              <a:defRPr sz="649"/>
            </a:lvl1pPr>
            <a:lvl2pPr marL="185440" indent="0">
              <a:buNone/>
              <a:defRPr sz="568"/>
            </a:lvl2pPr>
            <a:lvl3pPr marL="370881" indent="0">
              <a:buNone/>
              <a:defRPr sz="487"/>
            </a:lvl3pPr>
            <a:lvl4pPr marL="556321" indent="0">
              <a:buNone/>
              <a:defRPr sz="406"/>
            </a:lvl4pPr>
            <a:lvl5pPr marL="741761" indent="0">
              <a:buNone/>
              <a:defRPr sz="406"/>
            </a:lvl5pPr>
            <a:lvl6pPr marL="927202" indent="0">
              <a:buNone/>
              <a:defRPr sz="406"/>
            </a:lvl6pPr>
            <a:lvl7pPr marL="1112642" indent="0">
              <a:buNone/>
              <a:defRPr sz="406"/>
            </a:lvl7pPr>
            <a:lvl8pPr marL="1298082" indent="0">
              <a:buNone/>
              <a:defRPr sz="406"/>
            </a:lvl8pPr>
            <a:lvl9pPr marL="1483523" indent="0">
              <a:buNone/>
              <a:defRPr sz="4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2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35" y="355177"/>
            <a:ext cx="1196056" cy="1243118"/>
          </a:xfrm>
        </p:spPr>
        <p:txBody>
          <a:bodyPr anchor="b"/>
          <a:lstStyle>
            <a:lvl1pPr>
              <a:defRPr sz="12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76553" y="767084"/>
            <a:ext cx="1877378" cy="3786085"/>
          </a:xfrm>
        </p:spPr>
        <p:txBody>
          <a:bodyPr anchor="t"/>
          <a:lstStyle>
            <a:lvl1pPr marL="0" indent="0">
              <a:buNone/>
              <a:defRPr sz="1298"/>
            </a:lvl1pPr>
            <a:lvl2pPr marL="185440" indent="0">
              <a:buNone/>
              <a:defRPr sz="1136"/>
            </a:lvl2pPr>
            <a:lvl3pPr marL="370881" indent="0">
              <a:buNone/>
              <a:defRPr sz="973"/>
            </a:lvl3pPr>
            <a:lvl4pPr marL="556321" indent="0">
              <a:buNone/>
              <a:defRPr sz="811"/>
            </a:lvl4pPr>
            <a:lvl5pPr marL="741761" indent="0">
              <a:buNone/>
              <a:defRPr sz="811"/>
            </a:lvl5pPr>
            <a:lvl6pPr marL="927202" indent="0">
              <a:buNone/>
              <a:defRPr sz="811"/>
            </a:lvl6pPr>
            <a:lvl7pPr marL="1112642" indent="0">
              <a:buNone/>
              <a:defRPr sz="811"/>
            </a:lvl7pPr>
            <a:lvl8pPr marL="1298082" indent="0">
              <a:buNone/>
              <a:defRPr sz="811"/>
            </a:lvl8pPr>
            <a:lvl9pPr marL="1483523" indent="0">
              <a:buNone/>
              <a:defRPr sz="81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435" y="1598295"/>
            <a:ext cx="1196056" cy="2961039"/>
          </a:xfrm>
        </p:spPr>
        <p:txBody>
          <a:bodyPr/>
          <a:lstStyle>
            <a:lvl1pPr marL="0" indent="0">
              <a:buNone/>
              <a:defRPr sz="649"/>
            </a:lvl1pPr>
            <a:lvl2pPr marL="185440" indent="0">
              <a:buNone/>
              <a:defRPr sz="568"/>
            </a:lvl2pPr>
            <a:lvl3pPr marL="370881" indent="0">
              <a:buNone/>
              <a:defRPr sz="487"/>
            </a:lvl3pPr>
            <a:lvl4pPr marL="556321" indent="0">
              <a:buNone/>
              <a:defRPr sz="406"/>
            </a:lvl4pPr>
            <a:lvl5pPr marL="741761" indent="0">
              <a:buNone/>
              <a:defRPr sz="406"/>
            </a:lvl5pPr>
            <a:lvl6pPr marL="927202" indent="0">
              <a:buNone/>
              <a:defRPr sz="406"/>
            </a:lvl6pPr>
            <a:lvl7pPr marL="1112642" indent="0">
              <a:buNone/>
              <a:defRPr sz="406"/>
            </a:lvl7pPr>
            <a:lvl8pPr marL="1298082" indent="0">
              <a:buNone/>
              <a:defRPr sz="406"/>
            </a:lvl8pPr>
            <a:lvl9pPr marL="1483523" indent="0">
              <a:buNone/>
              <a:defRPr sz="4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9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953" y="283649"/>
            <a:ext cx="3198495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953" y="1418240"/>
            <a:ext cx="3198495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4953" y="4937943"/>
            <a:ext cx="834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28408" y="4937943"/>
            <a:ext cx="1251585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19058" y="4937943"/>
            <a:ext cx="834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70881" rtl="0" eaLnBrk="1" latinLnBrk="0" hangingPunct="1">
        <a:lnSpc>
          <a:spcPct val="90000"/>
        </a:lnSpc>
        <a:spcBef>
          <a:spcPct val="0"/>
        </a:spcBef>
        <a:buNone/>
        <a:defRPr sz="17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720" indent="-92720" algn="l" defTabSz="370881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136" kern="1200">
          <a:solidFill>
            <a:schemeClr val="tx1"/>
          </a:solidFill>
          <a:latin typeface="+mn-lt"/>
          <a:ea typeface="+mn-ea"/>
          <a:cs typeface="+mn-cs"/>
        </a:defRPr>
      </a:lvl1pPr>
      <a:lvl2pPr marL="278160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2pPr>
      <a:lvl3pPr marL="463601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811" kern="1200">
          <a:solidFill>
            <a:schemeClr val="tx1"/>
          </a:solidFill>
          <a:latin typeface="+mn-lt"/>
          <a:ea typeface="+mn-ea"/>
          <a:cs typeface="+mn-cs"/>
        </a:defRPr>
      </a:lvl3pPr>
      <a:lvl4pPr marL="649041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4pPr>
      <a:lvl5pPr marL="834481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5pPr>
      <a:lvl6pPr marL="1019922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6pPr>
      <a:lvl7pPr marL="1205362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7pPr>
      <a:lvl8pPr marL="1390802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8pPr>
      <a:lvl9pPr marL="1576243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1pPr>
      <a:lvl2pPr marL="185440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2pPr>
      <a:lvl3pPr marL="370881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3pPr>
      <a:lvl4pPr marL="556321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4pPr>
      <a:lvl5pPr marL="741761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5pPr>
      <a:lvl6pPr marL="927202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6pPr>
      <a:lvl7pPr marL="1112642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7pPr>
      <a:lvl8pPr marL="1298082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8pPr>
      <a:lvl9pPr marL="1483523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C12172-3801-14F8-9E26-F84FE5A0ED38}"/>
              </a:ext>
            </a:extLst>
          </p:cNvPr>
          <p:cNvSpPr/>
          <p:nvPr/>
        </p:nvSpPr>
        <p:spPr>
          <a:xfrm>
            <a:off x="1" y="2514980"/>
            <a:ext cx="3708400" cy="281266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757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6A5B8-390C-A38A-7AC1-5192E6EE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705" y="666443"/>
            <a:ext cx="4425810" cy="3838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73" b="1" dirty="0"/>
              <a:t>NAME</a:t>
            </a:r>
          </a:p>
        </p:txBody>
      </p:sp>
      <p:pic>
        <p:nvPicPr>
          <p:cNvPr id="31" name="Content Placeholder 30" descr="A black and white logo&#10;&#10;Description automatically generated">
            <a:extLst>
              <a:ext uri="{FF2B5EF4-FFF2-40B4-BE49-F238E27FC236}">
                <a16:creationId xmlns:a16="http://schemas.microsoft.com/office/drawing/2014/main" id="{007112D0-CAD8-E1A1-0C3B-DCC5657EB9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80" y="2725485"/>
            <a:ext cx="1312417" cy="38412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733D88A-DA5D-938D-6504-EBF1D15D424A}"/>
              </a:ext>
            </a:extLst>
          </p:cNvPr>
          <p:cNvSpPr txBox="1">
            <a:spLocks/>
          </p:cNvSpPr>
          <p:nvPr/>
        </p:nvSpPr>
        <p:spPr>
          <a:xfrm>
            <a:off x="-358705" y="1010062"/>
            <a:ext cx="4425810" cy="383804"/>
          </a:xfrm>
          <a:prstGeom prst="rect">
            <a:avLst/>
          </a:prstGeom>
        </p:spPr>
        <p:txBody>
          <a:bodyPr vert="horz" lIns="38486" tIns="19242" rIns="38486" bIns="1924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011" dirty="0"/>
              <a:t>AFFILIATION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341FC62D-7331-2387-46D8-92CEB21A7272}"/>
              </a:ext>
            </a:extLst>
          </p:cNvPr>
          <p:cNvSpPr txBox="1">
            <a:spLocks/>
          </p:cNvSpPr>
          <p:nvPr/>
        </p:nvSpPr>
        <p:spPr>
          <a:xfrm>
            <a:off x="-352290" y="3183620"/>
            <a:ext cx="4425810" cy="383804"/>
          </a:xfrm>
          <a:prstGeom prst="rect">
            <a:avLst/>
          </a:prstGeom>
        </p:spPr>
        <p:txBody>
          <a:bodyPr vert="horz" lIns="38486" tIns="19242" rIns="38486" bIns="1924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67" dirty="0">
                <a:solidFill>
                  <a:schemeClr val="bg1"/>
                </a:solidFill>
                <a:latin typeface="Aptos Black" panose="020F0502020204030204" pitchFamily="34" charset="0"/>
              </a:rPr>
              <a:t>SANER 2024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A9A05DC2-86E6-BF5F-61DA-224ACDDE3735}"/>
              </a:ext>
            </a:extLst>
          </p:cNvPr>
          <p:cNvSpPr txBox="1">
            <a:spLocks/>
          </p:cNvSpPr>
          <p:nvPr/>
        </p:nvSpPr>
        <p:spPr>
          <a:xfrm>
            <a:off x="-307391" y="3555473"/>
            <a:ext cx="4425810" cy="383804"/>
          </a:xfrm>
          <a:prstGeom prst="rect">
            <a:avLst/>
          </a:prstGeom>
        </p:spPr>
        <p:txBody>
          <a:bodyPr vert="horz" lIns="38486" tIns="19242" rIns="38486" bIns="1924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15" dirty="0">
                <a:solidFill>
                  <a:schemeClr val="bg1"/>
                </a:solidFill>
                <a:latin typeface="Aptos Black" panose="020F0502020204030204" pitchFamily="34" charset="0"/>
              </a:rPr>
              <a:t>ROVANIEMI, FINLAND</a:t>
            </a:r>
          </a:p>
        </p:txBody>
      </p:sp>
      <p:pic>
        <p:nvPicPr>
          <p:cNvPr id="40" name="Picture 39" descr="A logo with blue text&#10;&#10;Description automatically generated">
            <a:extLst>
              <a:ext uri="{FF2B5EF4-FFF2-40B4-BE49-F238E27FC236}">
                <a16:creationId xmlns:a16="http://schemas.microsoft.com/office/drawing/2014/main" id="{06F8EBA3-329C-5D4C-C576-80FEE15331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25" y="3980944"/>
            <a:ext cx="766751" cy="5102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03936-1A8B-9368-F5EA-5CEE4F508399}"/>
              </a:ext>
            </a:extLst>
          </p:cNvPr>
          <p:cNvSpPr txBox="1"/>
          <p:nvPr/>
        </p:nvSpPr>
        <p:spPr>
          <a:xfrm>
            <a:off x="3231509" y="4784710"/>
            <a:ext cx="629510" cy="440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273" dirty="0">
                <a:solidFill>
                  <a:schemeClr val="bg1"/>
                </a:solidFill>
                <a:latin typeface="Aptos Black" panose="020B0004020202020204" pitchFamily="34" charset="0"/>
              </a:rPr>
              <a:t>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44BF35-F88C-040F-5BBA-C3E20CD1FAB9}"/>
              </a:ext>
            </a:extLst>
          </p:cNvPr>
          <p:cNvSpPr txBox="1">
            <a:spLocks/>
          </p:cNvSpPr>
          <p:nvPr/>
        </p:nvSpPr>
        <p:spPr>
          <a:xfrm>
            <a:off x="-352290" y="1314220"/>
            <a:ext cx="4425810" cy="383804"/>
          </a:xfrm>
          <a:prstGeom prst="rect">
            <a:avLst/>
          </a:prstGeom>
        </p:spPr>
        <p:txBody>
          <a:bodyPr vert="horz" lIns="38486" tIns="19242" rIns="38486" bIns="1924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011" dirty="0"/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298115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9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Black</vt:lpstr>
      <vt:lpstr>Aptos Display</vt:lpstr>
      <vt:lpstr>Arial</vt:lpstr>
      <vt:lpstr>office theme</vt:lpstr>
      <vt:lpstr>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Murali Sridharan</cp:lastModifiedBy>
  <cp:revision>34</cp:revision>
  <dcterms:created xsi:type="dcterms:W3CDTF">2024-02-28T20:11:21Z</dcterms:created>
  <dcterms:modified xsi:type="dcterms:W3CDTF">2024-03-05T07:58:06Z</dcterms:modified>
</cp:coreProperties>
</file>