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3708400" cy="5327650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71910"/>
            <a:ext cx="3152140" cy="1854811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98250"/>
            <a:ext cx="2781300" cy="1286282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3648"/>
            <a:ext cx="799624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3648"/>
            <a:ext cx="2352516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28214"/>
            <a:ext cx="3198495" cy="2216154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65334"/>
            <a:ext cx="3198495" cy="116542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3649"/>
            <a:ext cx="3198495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306014"/>
            <a:ext cx="1568827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46072"/>
            <a:ext cx="156882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306014"/>
            <a:ext cx="1576553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46072"/>
            <a:ext cx="1576553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7084"/>
            <a:ext cx="1877378" cy="378608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7084"/>
            <a:ext cx="1877378" cy="378608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3649"/>
            <a:ext cx="3198495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18240"/>
            <a:ext cx="3198495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37943"/>
            <a:ext cx="125158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0" y="2512593"/>
            <a:ext cx="3708400" cy="2815057"/>
          </a:xfrm>
          <a:prstGeom prst="rect">
            <a:avLst/>
          </a:prstGeom>
          <a:solidFill>
            <a:srgbClr val="8E0000"/>
          </a:solidFill>
          <a:ln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76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6A5B8-390C-A38A-7AC1-5192E6EE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4187" y="634417"/>
            <a:ext cx="4496774" cy="3899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310" b="1" dirty="0"/>
              <a:t>NAME</a:t>
            </a:r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6" y="2726475"/>
            <a:ext cx="1333460" cy="39028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33D88A-DA5D-938D-6504-EBF1D15D424A}"/>
              </a:ext>
            </a:extLst>
          </p:cNvPr>
          <p:cNvSpPr txBox="1">
            <a:spLocks/>
          </p:cNvSpPr>
          <p:nvPr/>
        </p:nvSpPr>
        <p:spPr>
          <a:xfrm>
            <a:off x="-394187" y="983546"/>
            <a:ext cx="4496774" cy="389957"/>
          </a:xfrm>
          <a:prstGeom prst="rect">
            <a:avLst/>
          </a:prstGeom>
        </p:spPr>
        <p:txBody>
          <a:bodyPr vert="horz" lIns="39103" tIns="19551" rIns="39103" bIns="1955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26" dirty="0"/>
              <a:t>AFFILIATION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-387670" y="3191955"/>
            <a:ext cx="4496774" cy="389957"/>
          </a:xfrm>
          <a:prstGeom prst="rect">
            <a:avLst/>
          </a:prstGeom>
        </p:spPr>
        <p:txBody>
          <a:bodyPr vert="horz" lIns="39103" tIns="19551" rIns="39103" bIns="195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21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-342050" y="3569770"/>
            <a:ext cx="4496774" cy="389957"/>
          </a:xfrm>
          <a:prstGeom prst="rect">
            <a:avLst/>
          </a:prstGeom>
        </p:spPr>
        <p:txBody>
          <a:bodyPr vert="horz" lIns="39103" tIns="19551" rIns="39103" bIns="195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39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59" y="4035071"/>
            <a:ext cx="765283" cy="509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3179014" y="4831284"/>
            <a:ext cx="1173071" cy="44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310" dirty="0">
                <a:solidFill>
                  <a:schemeClr val="bg1"/>
                </a:solidFill>
                <a:latin typeface="Aptos Black" panose="020B0004020202020204" pitchFamily="34" charset="0"/>
              </a:rPr>
              <a:t>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44BF35-F88C-040F-5BBA-C3E20CD1FAB9}"/>
              </a:ext>
            </a:extLst>
          </p:cNvPr>
          <p:cNvSpPr txBox="1">
            <a:spLocks/>
          </p:cNvSpPr>
          <p:nvPr/>
        </p:nvSpPr>
        <p:spPr>
          <a:xfrm>
            <a:off x="-387670" y="1292580"/>
            <a:ext cx="4496774" cy="389957"/>
          </a:xfrm>
          <a:prstGeom prst="rect">
            <a:avLst/>
          </a:prstGeom>
        </p:spPr>
        <p:txBody>
          <a:bodyPr vert="horz" lIns="39103" tIns="19551" rIns="39103" bIns="1955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26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34</cp:revision>
  <dcterms:created xsi:type="dcterms:W3CDTF">2024-02-28T20:11:21Z</dcterms:created>
  <dcterms:modified xsi:type="dcterms:W3CDTF">2024-03-05T07:59:35Z</dcterms:modified>
</cp:coreProperties>
</file>