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7"/>
    <p:restoredTop sz="95884"/>
  </p:normalViewPr>
  <p:slideViewPr>
    <p:cSldViewPr snapToGrid="0" snapToObjects="1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E7C2-D419-5643-9592-1BB21EAE2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3662B-8C16-F442-9682-5D39B5B9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B1CC-4008-BF44-99BD-CF6E2187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23C3-1F34-F24A-8B61-1F883AAF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37871-82B8-B545-9347-6C083B58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696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30BB-A9BD-3842-96AB-A3652A25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C630D-B32E-3E49-844A-9891F6B5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47CC-4551-8745-B749-0AF5F1AD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FCF8-C68E-AD4B-A830-B5ADA7D5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B969-4F9D-8E42-8079-71146C31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22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6899-FDC8-C043-80CD-1C65CC49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DF7C9-C947-D841-B41E-01B4F2D04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90D6-3334-AC4F-A0A8-5BA6D710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0F99-0A97-B64F-87B9-E742D4EE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4B93-CCFD-1F4B-9553-12CFCB21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690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6138-D05D-404E-AE66-0749E12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5903-A8D4-A745-9901-B417FB89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0696-AC90-CC48-A554-37D5645C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25F0-5EBB-6748-81E3-974D8C41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0719-7E99-6D48-A770-E2E91D0E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65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E58-2F1C-CF42-BEE6-B0AEC719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9EAC-1B56-FB4B-82DE-C95DDF61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DED6-9AFE-EF4B-AE1A-00D0EDC8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B7D2-CD7B-4F45-9B46-52833E93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2BA8-079F-6040-8E74-537B9B2F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04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3936-0213-D34E-9C49-DEEEAE5B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F2DB-4843-BD45-B1D0-E7C79C483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E737E-94B5-E946-AF1E-29C69811C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8998D-D5D8-CA40-AC43-9EB4213D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5A454-B23E-DC43-9E8F-C9D4D63B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91BFF-1E3E-E647-AFAD-62F82598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89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9BBB-375F-6142-B8B1-3F0DA99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704D5-0F8C-F14B-B03F-3B7F05F06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EEEF1-85AF-D148-8CF0-E92E6C500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6354A-9C29-8D48-8701-044B752F5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A927A-CE2A-314D-84E1-452B70F6A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5201B-15D2-8C49-B803-F291470B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98EA9-ECC8-8747-AED9-0519DC6B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EE930-3EB2-0F44-90CA-C82A3D59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594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DB11-8190-2649-B655-01AC1502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EDE77-14A3-9842-AFFD-2E3EB237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F13D8-5FA4-064B-A66C-2BE602BF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B55B6-30AE-2D46-8EAD-5B36BF0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11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BA62E-E6B1-764E-81EC-2667EC4E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E3E05-A9B9-DB45-8F21-CF43DBC5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0856-39BF-C240-AC24-74CBE39C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906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1606-B185-574A-BEB5-C52CFBB6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2A11-20FB-2D46-B47A-1B71168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8B10F-9107-AF4F-ABD5-938F40E5D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A4C3C-D009-064F-A684-8FF38022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40B6-628C-DD47-A432-A635B9A5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B105-D0C4-FF40-845B-5AA7B59E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004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367A-694D-0840-9AB3-7E37A5E0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8C853-A863-1C4B-AC58-2038C5554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4A317-6AA0-3649-AD6A-2531EFBED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E251-4782-7B4C-B99D-AA1B4BB6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DCB73-3B75-AD49-8550-B897D17D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AD085-17A8-0647-B31F-65E17C4F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69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716A5-3CED-4148-ADD9-F3912E74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121E7-5E03-D04D-8ACA-CD15372E0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967F-4F15-0247-9C27-976AEBBC9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2D5E-467A-5944-A55B-AC603C1283BD}" type="datetimeFigureOut">
              <a:rPr lang="en-CN" smtClean="0"/>
              <a:t>2020/10/19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E49F-6912-4549-85DD-367D29A1C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9287-6EE0-A24C-AB00-DB1CCBB51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38A4C-E27B-DA4D-BCD1-E4642E3A121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329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5EBB-D272-7B46-B987-826150BD5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欢迎参加本次测试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9EE6D-822D-CE4C-8045-2E37D75FA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6363"/>
            <a:ext cx="9144000" cy="1655762"/>
          </a:xfrm>
        </p:spPr>
        <p:txBody>
          <a:bodyPr/>
          <a:lstStyle/>
          <a:p>
            <a:pPr algn="just"/>
            <a:endParaRPr lang="en-CN" dirty="0"/>
          </a:p>
          <a:p>
            <a:pPr algn="just"/>
            <a:r>
              <a:rPr lang="en-CN" dirty="0"/>
              <a:t>评估您的记忆功能</a:t>
            </a:r>
          </a:p>
          <a:p>
            <a:pPr algn="just"/>
            <a:r>
              <a:rPr lang="en-CN" dirty="0"/>
              <a:t>需要您看着电脑屏幕完成</a:t>
            </a:r>
          </a:p>
        </p:txBody>
      </p:sp>
    </p:spTree>
    <p:extLst>
      <p:ext uri="{BB962C8B-B14F-4D97-AF65-F5344CB8AC3E}">
        <p14:creationId xmlns:p14="http://schemas.microsoft.com/office/powerpoint/2010/main" val="402192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999095-4B8D-2F42-8A82-CEE10AD973AA}"/>
              </a:ext>
            </a:extLst>
          </p:cNvPr>
          <p:cNvSpPr/>
          <p:nvPr/>
        </p:nvSpPr>
        <p:spPr>
          <a:xfrm>
            <a:off x="1104900" y="648385"/>
            <a:ext cx="9653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开始时你会在屏幕中央看到一个</a:t>
            </a:r>
            <a:r>
              <a:rPr lang="zh-CN" altLang="en-US" u="sng" dirty="0">
                <a:latin typeface="等线" panose="02010600030101010101" pitchFamily="2" charset="-122"/>
                <a:cs typeface="Times New Roman" panose="02020603050405020304" pitchFamily="18" charset="0"/>
              </a:rPr>
              <a:t>深色的“</a:t>
            </a:r>
            <a:r>
              <a:rPr lang="en-US" u="sng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o”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在测试时要看着这个“</a:t>
            </a:r>
            <a:r>
              <a:rPr lang="en-US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o”，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不要看其他地方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A96A1EF1-5361-6642-B550-F8F98157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11" y="1316037"/>
            <a:ext cx="2579461" cy="21129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C69154-28CA-2A4F-A093-7D6B50510E22}"/>
              </a:ext>
            </a:extLst>
          </p:cNvPr>
          <p:cNvCxnSpPr>
            <a:cxnSpLocks/>
          </p:cNvCxnSpPr>
          <p:nvPr/>
        </p:nvCxnSpPr>
        <p:spPr>
          <a:xfrm flipH="1">
            <a:off x="3157538" y="1017717"/>
            <a:ext cx="2057400" cy="1053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64A11D-0E09-5942-856A-D3FB75753C35}"/>
              </a:ext>
            </a:extLst>
          </p:cNvPr>
          <p:cNvSpPr txBox="1"/>
          <p:nvPr/>
        </p:nvSpPr>
        <p:spPr>
          <a:xfrm>
            <a:off x="947875" y="3698142"/>
            <a:ext cx="1066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之后会在</a:t>
            </a:r>
            <a:r>
              <a:rPr lang="en-US" dirty="0"/>
              <a:t>O</a:t>
            </a:r>
            <a:r>
              <a:rPr lang="zh-CN" altLang="en-US" dirty="0"/>
              <a:t>附近很快的闪现一些</a:t>
            </a:r>
            <a:r>
              <a:rPr lang="zh-CN" altLang="en-US" u="sng" dirty="0"/>
              <a:t>彩色的方块</a:t>
            </a:r>
            <a:r>
              <a:rPr lang="zh-CN" altLang="en-US" dirty="0"/>
              <a:t>，你要</a:t>
            </a:r>
            <a:r>
              <a:rPr lang="zh-CN" altLang="en-US" dirty="0">
                <a:solidFill>
                  <a:srgbClr val="FF0000"/>
                </a:solidFill>
              </a:rPr>
              <a:t>尽量记住每个位置对应的颜色</a:t>
            </a:r>
            <a:r>
              <a:rPr lang="zh-CN" altLang="en-US" dirty="0"/>
              <a:t>，彩色方块会很快消失。</a:t>
            </a:r>
          </a:p>
          <a:p>
            <a:endParaRPr lang="en-C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A95BD7-C9B6-E842-9081-F4C2142657D2}"/>
              </a:ext>
            </a:extLst>
          </p:cNvPr>
          <p:cNvGrpSpPr/>
          <p:nvPr/>
        </p:nvGrpSpPr>
        <p:grpSpPr>
          <a:xfrm>
            <a:off x="1222363" y="4286206"/>
            <a:ext cx="2592388" cy="2514642"/>
            <a:chOff x="1550987" y="4343358"/>
            <a:chExt cx="2044472" cy="2044472"/>
          </a:xfrm>
        </p:grpSpPr>
        <p:pic>
          <p:nvPicPr>
            <p:cNvPr id="11" name="Picture 10" descr="Chart, icon&#10;&#10;Description automatically generated">
              <a:extLst>
                <a:ext uri="{FF2B5EF4-FFF2-40B4-BE49-F238E27FC236}">
                  <a16:creationId xmlns:a16="http://schemas.microsoft.com/office/drawing/2014/main" id="{91938587-2C45-7E4D-A2B2-396BCECE3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0987" y="4343358"/>
              <a:ext cx="2044472" cy="2044472"/>
            </a:xfrm>
            <a:prstGeom prst="rect">
              <a:avLst/>
            </a:prstGeom>
          </p:spPr>
        </p:pic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648C405-FD3C-FB44-A19A-C47373202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862" y="5162509"/>
              <a:ext cx="393459" cy="322302"/>
            </a:xfrm>
            <a:prstGeom prst="rect">
              <a:avLst/>
            </a:prstGeom>
          </p:spPr>
        </p:pic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C6486B-2E62-2B4F-9C85-222D5C1565BA}"/>
              </a:ext>
            </a:extLst>
          </p:cNvPr>
          <p:cNvCxnSpPr>
            <a:cxnSpLocks/>
          </p:cNvCxnSpPr>
          <p:nvPr/>
        </p:nvCxnSpPr>
        <p:spPr>
          <a:xfrm flipH="1">
            <a:off x="3157539" y="4109607"/>
            <a:ext cx="1371599" cy="1004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8D064-90CB-5442-8772-701791B361DA}"/>
              </a:ext>
            </a:extLst>
          </p:cNvPr>
          <p:cNvCxnSpPr>
            <a:cxnSpLocks/>
          </p:cNvCxnSpPr>
          <p:nvPr/>
        </p:nvCxnSpPr>
        <p:spPr>
          <a:xfrm flipH="1">
            <a:off x="2518557" y="4239226"/>
            <a:ext cx="2010581" cy="1658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99A292-954F-6A47-AAE3-A24EAA117CCE}"/>
              </a:ext>
            </a:extLst>
          </p:cNvPr>
          <p:cNvCxnSpPr>
            <a:cxnSpLocks/>
          </p:cNvCxnSpPr>
          <p:nvPr/>
        </p:nvCxnSpPr>
        <p:spPr>
          <a:xfrm flipH="1">
            <a:off x="2224085" y="4109607"/>
            <a:ext cx="2229648" cy="800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5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0AF6D887-ECE6-2949-B95D-52B6DDF76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6" r="3887" b="5624"/>
          <a:stretch/>
        </p:blipFill>
        <p:spPr>
          <a:xfrm>
            <a:off x="2125625" y="1605776"/>
            <a:ext cx="3046449" cy="303313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BD606E-23C9-424A-83D8-B73E12212F46}"/>
              </a:ext>
            </a:extLst>
          </p:cNvPr>
          <p:cNvCxnSpPr>
            <a:cxnSpLocks/>
          </p:cNvCxnSpPr>
          <p:nvPr/>
        </p:nvCxnSpPr>
        <p:spPr>
          <a:xfrm flipH="1">
            <a:off x="4962528" y="2214563"/>
            <a:ext cx="1724022" cy="814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B2BB90-877B-EA4A-9B6E-0EF466A37858}"/>
              </a:ext>
            </a:extLst>
          </p:cNvPr>
          <p:cNvSpPr txBox="1"/>
          <p:nvPr/>
        </p:nvSpPr>
        <p:spPr>
          <a:xfrm>
            <a:off x="6165533" y="1845231"/>
            <a:ext cx="51379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在</a:t>
            </a:r>
            <a:r>
              <a:rPr lang="en-CN" u="sng" dirty="0"/>
              <a:t>色环</a:t>
            </a:r>
            <a:r>
              <a:rPr lang="en-CN" dirty="0"/>
              <a:t>上</a:t>
            </a:r>
            <a:r>
              <a:rPr lang="zh-CN" altLang="en-US" dirty="0"/>
              <a:t>  </a:t>
            </a:r>
            <a:r>
              <a:rPr lang="en-CN" dirty="0"/>
              <a:t>选择最接近记忆中</a:t>
            </a:r>
            <a:r>
              <a:rPr lang="en-CN" dirty="0">
                <a:solidFill>
                  <a:srgbClr val="FF0000"/>
                </a:solidFill>
              </a:rPr>
              <a:t>加粗位置</a:t>
            </a:r>
            <a:r>
              <a:rPr lang="en-CN" dirty="0"/>
              <a:t>方块的颜色</a:t>
            </a:r>
          </a:p>
          <a:p>
            <a:endParaRPr lang="en-CN" dirty="0"/>
          </a:p>
          <a:p>
            <a:endParaRPr lang="en-CN" dirty="0"/>
          </a:p>
          <a:p>
            <a:r>
              <a:rPr lang="en-CN" dirty="0"/>
              <a:t>用鼠标点击相应的颜色即可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C697F3-D46A-5F4D-B751-2B4FF4DF8594}"/>
              </a:ext>
            </a:extLst>
          </p:cNvPr>
          <p:cNvCxnSpPr>
            <a:cxnSpLocks/>
          </p:cNvCxnSpPr>
          <p:nvPr/>
        </p:nvCxnSpPr>
        <p:spPr>
          <a:xfrm>
            <a:off x="1485900" y="2621756"/>
            <a:ext cx="1504063" cy="843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6C958A-29F8-6149-A111-6642DFCFAEDE}"/>
              </a:ext>
            </a:extLst>
          </p:cNvPr>
          <p:cNvSpPr txBox="1"/>
          <p:nvPr/>
        </p:nvSpPr>
        <p:spPr>
          <a:xfrm>
            <a:off x="868324" y="22145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加粗位置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5CA3DF-919A-8548-AB7C-EF408DCCD6F0}"/>
              </a:ext>
            </a:extLst>
          </p:cNvPr>
          <p:cNvSpPr txBox="1"/>
          <p:nvPr/>
        </p:nvSpPr>
        <p:spPr>
          <a:xfrm>
            <a:off x="6165533" y="3383994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请在圆环出现后</a:t>
            </a:r>
            <a:r>
              <a:rPr lang="en-US" altLang="zh-CN" dirty="0"/>
              <a:t>4</a:t>
            </a:r>
            <a:r>
              <a:rPr lang="zh-CN" altLang="en-US" dirty="0"/>
              <a:t>秒内尽快选择，</a:t>
            </a:r>
            <a:endParaRPr lang="en-US" altLang="zh-CN" dirty="0"/>
          </a:p>
          <a:p>
            <a:r>
              <a:rPr lang="zh-CN" altLang="en-US" dirty="0"/>
              <a:t>否则圆环将消失，并跳过这一次选择，开始下一次。</a:t>
            </a:r>
          </a:p>
          <a:p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808DFF-A2CC-814A-8E10-135F747F8B63}"/>
              </a:ext>
            </a:extLst>
          </p:cNvPr>
          <p:cNvSpPr txBox="1"/>
          <p:nvPr/>
        </p:nvSpPr>
        <p:spPr>
          <a:xfrm>
            <a:off x="6165533" y="4363405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每次选择完都要继续保持注意力，</a:t>
            </a:r>
            <a:endParaRPr lang="en-US" altLang="zh-CN" dirty="0"/>
          </a:p>
          <a:p>
            <a:r>
              <a:rPr lang="zh-CN" altLang="en-US" dirty="0"/>
              <a:t>因为会很快闪现下一次需要记忆的色块。</a:t>
            </a:r>
          </a:p>
          <a:p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81DC11-38E1-FF41-91F0-3C63489D1382}"/>
              </a:ext>
            </a:extLst>
          </p:cNvPr>
          <p:cNvSpPr txBox="1"/>
          <p:nvPr/>
        </p:nvSpPr>
        <p:spPr>
          <a:xfrm>
            <a:off x="6243636" y="545282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在尽可能精确的前提下尽快选择。</a:t>
            </a:r>
          </a:p>
        </p:txBody>
      </p:sp>
    </p:spTree>
    <p:extLst>
      <p:ext uri="{BB962C8B-B14F-4D97-AF65-F5344CB8AC3E}">
        <p14:creationId xmlns:p14="http://schemas.microsoft.com/office/powerpoint/2010/main" val="296053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557F41-92E7-0646-91B0-CBB994969EB9}"/>
              </a:ext>
            </a:extLst>
          </p:cNvPr>
          <p:cNvSpPr/>
          <p:nvPr/>
        </p:nvSpPr>
        <p:spPr>
          <a:xfrm>
            <a:off x="1190625" y="1314361"/>
            <a:ext cx="98107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9700" algn="just"/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这个测试中设置了不同的难度，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我们故意把一些试次的难度设置的很高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，即使没有任何头部损伤的大学生也很难记住，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记不住是十分正常的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，因此您不必紧张和担心。</a:t>
            </a:r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139700" algn="just"/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尽量记忆和回忆色块的颜色即可，如若回忆不出颜色时，请您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凭感觉尽快选择或者猜测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一个颜色。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F3B06-2B83-EF4C-8B8B-7FA5FAD5B1BC}"/>
              </a:ext>
            </a:extLst>
          </p:cNvPr>
          <p:cNvSpPr txBox="1"/>
          <p:nvPr/>
        </p:nvSpPr>
        <p:spPr>
          <a:xfrm>
            <a:off x="1190625" y="3466147"/>
            <a:ext cx="10113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/>
              <a:t>中间会有休息，如果需要提前休息，可以不要选择，等待程序跳过本轮测试，</a:t>
            </a:r>
            <a:endParaRPr lang="en-US" altLang="zh-CN" dirty="0"/>
          </a:p>
          <a:p>
            <a:pPr algn="just"/>
            <a:r>
              <a:rPr lang="zh-CN" altLang="en-US" dirty="0"/>
              <a:t>待休息好后再记忆方块颜色，并在圆环上选择。一共有</a:t>
            </a:r>
            <a:r>
              <a:rPr lang="en-US" altLang="zh-CN" dirty="0"/>
              <a:t>160</a:t>
            </a:r>
            <a:r>
              <a:rPr lang="zh-CN" altLang="en-US" dirty="0"/>
              <a:t>个有效试次，</a:t>
            </a:r>
            <a:endParaRPr lang="en-US" altLang="zh-CN" dirty="0"/>
          </a:p>
          <a:p>
            <a:pPr algn="just"/>
            <a:r>
              <a:rPr lang="zh-CN" altLang="en-US" dirty="0"/>
              <a:t>也就是说如果中间跳过了一些试次，会在后面再次出现，增加总的选择数，本测试一共约</a:t>
            </a:r>
            <a:r>
              <a:rPr lang="en-US" altLang="zh-CN" dirty="0"/>
              <a:t>15</a:t>
            </a:r>
            <a:r>
              <a:rPr lang="zh-CN" altLang="en-US" dirty="0"/>
              <a:t>分钟。</a:t>
            </a:r>
          </a:p>
        </p:txBody>
      </p:sp>
    </p:spTree>
    <p:extLst>
      <p:ext uri="{BB962C8B-B14F-4D97-AF65-F5344CB8AC3E}">
        <p14:creationId xmlns:p14="http://schemas.microsoft.com/office/powerpoint/2010/main" val="89152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277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欢迎参加本次测试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欢迎参加本次测试</dc:title>
  <dc:creator>Sun Zhouyuan</dc:creator>
  <cp:lastModifiedBy>Ru-Yuan Zhang</cp:lastModifiedBy>
  <cp:revision>19</cp:revision>
  <dcterms:created xsi:type="dcterms:W3CDTF">2020-10-16T15:21:21Z</dcterms:created>
  <dcterms:modified xsi:type="dcterms:W3CDTF">2020-10-19T07:03:23Z</dcterms:modified>
</cp:coreProperties>
</file>