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24" y="-46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1241-F9F6-D24E-A94F-AAF38B458F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STAGOPTS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39494" y="1270000"/>
            <a:ext cx="1443030" cy="31557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9494" y="1270000"/>
            <a:ext cx="1443030" cy="1443030"/>
          </a:xfrm>
          <a:prstGeom prst="rect">
            <a:avLst/>
          </a:prstGeom>
          <a:solidFill>
            <a:srgbClr val="21FF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95158" y="808182"/>
            <a:ext cx="109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chemeClr val="bg1"/>
                </a:solidFill>
              </a:rPr>
              <a:t>$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6194" y="1177514"/>
            <a:ext cx="153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Monetary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reward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55426" y="992848"/>
            <a:ext cx="2770617" cy="4503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66820" y="2389864"/>
            <a:ext cx="19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Probability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to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win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the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reward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78965" y="1823845"/>
            <a:ext cx="1327587" cy="5660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1461" y="1270000"/>
            <a:ext cx="1443030" cy="31557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1461" y="1270000"/>
            <a:ext cx="1443030" cy="14430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868" y="808182"/>
            <a:ext cx="109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chemeClr val="bg1"/>
                </a:solidFill>
              </a:rPr>
              <a:t>$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8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9329" y="3823381"/>
            <a:ext cx="209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choose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4935" y="4792561"/>
            <a:ext cx="2905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When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prompted,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ress</a:t>
            </a:r>
            <a:r>
              <a:rPr lang="en-US" dirty="0" smtClean="0">
                <a:solidFill>
                  <a:srgbClr val="FF0000"/>
                </a:solidFill>
              </a:rPr>
              <a:t> 1 or 2 to choos</a:t>
            </a:r>
            <a:r>
              <a:rPr lang="en-US" dirty="0" smtClean="0">
                <a:solidFill>
                  <a:srgbClr val="FF0000"/>
                </a:solidFill>
              </a:rPr>
              <a:t>e left/right offers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36799" y="335892"/>
            <a:ext cx="2168769" cy="1565591"/>
            <a:chOff x="0" y="1"/>
            <a:chExt cx="2168769" cy="1565591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1"/>
              <a:ext cx="2168769" cy="1565591"/>
              <a:chOff x="0" y="1"/>
              <a:chExt cx="2558973" cy="18472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1"/>
                <a:ext cx="2558973" cy="1847272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1218912" y="863063"/>
                <a:ext cx="121148" cy="121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06105" y="366680"/>
              <a:ext cx="415394" cy="9084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6105" y="366680"/>
              <a:ext cx="415394" cy="415394"/>
            </a:xfrm>
            <a:prstGeom prst="rect">
              <a:avLst/>
            </a:prstGeom>
            <a:solidFill>
              <a:srgbClr val="21FF0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731" y="117890"/>
              <a:ext cx="55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200" dirty="0" smtClean="0">
                  <a:solidFill>
                    <a:schemeClr val="bg1"/>
                  </a:solidFill>
                </a:rPr>
                <a:t>$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15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06532" y="323082"/>
            <a:ext cx="2216018" cy="1599700"/>
            <a:chOff x="5769733" y="-12809"/>
            <a:chExt cx="2216018" cy="1599700"/>
          </a:xfrm>
        </p:grpSpPr>
        <p:grpSp>
          <p:nvGrpSpPr>
            <p:cNvPr id="18" name="Group 17"/>
            <p:cNvGrpSpPr/>
            <p:nvPr/>
          </p:nvGrpSpPr>
          <p:grpSpPr>
            <a:xfrm>
              <a:off x="5769733" y="-12809"/>
              <a:ext cx="2216018" cy="1599700"/>
              <a:chOff x="0" y="1"/>
              <a:chExt cx="2558973" cy="184727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0" y="1"/>
                <a:ext cx="2558973" cy="1847272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1218912" y="863063"/>
                <a:ext cx="121148" cy="121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7180326" y="319191"/>
              <a:ext cx="415394" cy="9084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80326" y="319191"/>
              <a:ext cx="415394" cy="415394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90335" y="-7361"/>
              <a:ext cx="55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200" dirty="0" smtClean="0">
                  <a:solidFill>
                    <a:schemeClr val="bg1"/>
                  </a:solidFill>
                </a:rPr>
                <a:t>$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96457" y="335892"/>
            <a:ext cx="2198273" cy="1586890"/>
            <a:chOff x="2959658" y="1"/>
            <a:chExt cx="2198273" cy="1586890"/>
          </a:xfrm>
        </p:grpSpPr>
        <p:grpSp>
          <p:nvGrpSpPr>
            <p:cNvPr id="15" name="Group 14"/>
            <p:cNvGrpSpPr/>
            <p:nvPr/>
          </p:nvGrpSpPr>
          <p:grpSpPr>
            <a:xfrm>
              <a:off x="2959658" y="1"/>
              <a:ext cx="2198273" cy="1586890"/>
              <a:chOff x="0" y="1"/>
              <a:chExt cx="2558973" cy="18472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1"/>
                <a:ext cx="2558973" cy="1847272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flipH="1">
                <a:off x="1218912" y="863063"/>
                <a:ext cx="121148" cy="121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596166" y="910482"/>
              <a:ext cx="899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Pause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06532" y="3130863"/>
            <a:ext cx="2242004" cy="1618458"/>
            <a:chOff x="5769733" y="2409542"/>
            <a:chExt cx="2242004" cy="1618458"/>
          </a:xfrm>
        </p:grpSpPr>
        <p:grpSp>
          <p:nvGrpSpPr>
            <p:cNvPr id="25" name="Group 24"/>
            <p:cNvGrpSpPr/>
            <p:nvPr/>
          </p:nvGrpSpPr>
          <p:grpSpPr>
            <a:xfrm>
              <a:off x="5769733" y="2409542"/>
              <a:ext cx="2242004" cy="1618458"/>
              <a:chOff x="0" y="1"/>
              <a:chExt cx="2558973" cy="184727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1"/>
                <a:ext cx="2558973" cy="1847272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1218912" y="863063"/>
                <a:ext cx="121148" cy="121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444001" y="3315244"/>
              <a:ext cx="899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Pause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96457" y="3130863"/>
            <a:ext cx="2242004" cy="1618458"/>
            <a:chOff x="2959658" y="2546308"/>
            <a:chExt cx="2242004" cy="1618458"/>
          </a:xfrm>
        </p:grpSpPr>
        <p:grpSp>
          <p:nvGrpSpPr>
            <p:cNvPr id="30" name="Group 29"/>
            <p:cNvGrpSpPr/>
            <p:nvPr/>
          </p:nvGrpSpPr>
          <p:grpSpPr>
            <a:xfrm>
              <a:off x="2959658" y="2546308"/>
              <a:ext cx="2242004" cy="1618458"/>
              <a:chOff x="0" y="1"/>
              <a:chExt cx="2558973" cy="184727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0" y="1"/>
                <a:ext cx="2558973" cy="1847272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flipH="1">
                <a:off x="1218912" y="863063"/>
                <a:ext cx="121148" cy="121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389921" y="3452010"/>
              <a:ext cx="1367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Please</a:t>
              </a:r>
              <a:r>
                <a:rPr lang="en-US" sz="1200" dirty="0" smtClean="0">
                  <a:solidFill>
                    <a:schemeClr val="bg1"/>
                  </a:solidFill>
                </a:rPr>
                <a:t> choose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6799" y="3130863"/>
            <a:ext cx="2242004" cy="1618458"/>
            <a:chOff x="0" y="2526770"/>
            <a:chExt cx="2242004" cy="1618458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2526770"/>
              <a:ext cx="2242004" cy="1618458"/>
              <a:chOff x="0" y="1"/>
              <a:chExt cx="2558973" cy="18472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0" y="1"/>
                <a:ext cx="2558973" cy="1847272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1218912" y="863063"/>
                <a:ext cx="121148" cy="121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86567" y="2973676"/>
              <a:ext cx="415394" cy="9084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6567" y="2973676"/>
              <a:ext cx="415394" cy="415394"/>
            </a:xfrm>
            <a:prstGeom prst="rect">
              <a:avLst/>
            </a:prstGeom>
            <a:solidFill>
              <a:srgbClr val="21FF0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4193" y="2724886"/>
              <a:ext cx="55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200" dirty="0" smtClean="0">
                  <a:solidFill>
                    <a:schemeClr val="bg1"/>
                  </a:solidFill>
                </a:rPr>
                <a:t>$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15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80956" y="2973676"/>
              <a:ext cx="415394" cy="9084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80956" y="2973676"/>
              <a:ext cx="415394" cy="415394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0965" y="2725276"/>
              <a:ext cx="55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200" dirty="0" smtClean="0">
                  <a:solidFill>
                    <a:schemeClr val="bg1"/>
                  </a:solidFill>
                </a:rPr>
                <a:t>$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0475" y="3452010"/>
              <a:ext cx="11227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You</a:t>
              </a:r>
              <a:r>
                <a:rPr lang="en-US" sz="800" dirty="0" smtClean="0">
                  <a:solidFill>
                    <a:schemeClr val="bg1"/>
                  </a:solidFill>
                </a:rPr>
                <a:t> win: $1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51649" y="2934600"/>
              <a:ext cx="464239" cy="98286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ight Arrow 45"/>
          <p:cNvSpPr/>
          <p:nvPr/>
        </p:nvSpPr>
        <p:spPr>
          <a:xfrm>
            <a:off x="2761876" y="912276"/>
            <a:ext cx="390769" cy="2056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5727815" y="942293"/>
            <a:ext cx="390769" cy="2056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7234472" y="2455522"/>
            <a:ext cx="265049" cy="429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1042" y="0"/>
            <a:ext cx="153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Monetary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reward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endCxn id="11" idx="3"/>
          </p:cNvCxnSpPr>
          <p:nvPr/>
        </p:nvCxnSpPr>
        <p:spPr>
          <a:xfrm flipH="1">
            <a:off x="1214760" y="244561"/>
            <a:ext cx="189577" cy="347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04730" y="374696"/>
            <a:ext cx="159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Probability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to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win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the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reward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214762" y="702571"/>
            <a:ext cx="503473" cy="196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59076" y="2009304"/>
            <a:ext cx="138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st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offer,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24595" y="2009304"/>
            <a:ext cx="112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Gap,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5888" y="1981805"/>
            <a:ext cx="161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offer,1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0800000">
            <a:off x="5733759" y="3854283"/>
            <a:ext cx="390769" cy="2056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0800000">
            <a:off x="2767820" y="3854283"/>
            <a:ext cx="390769" cy="2056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00725" y="5063475"/>
            <a:ext cx="112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Gap,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6276" y="4961575"/>
            <a:ext cx="858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feedback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76" idx="0"/>
          </p:cNvCxnSpPr>
          <p:nvPr/>
        </p:nvCxnSpPr>
        <p:spPr>
          <a:xfrm flipV="1">
            <a:off x="1075503" y="4256607"/>
            <a:ext cx="429227" cy="704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04499" y="5076832"/>
            <a:ext cx="146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Choice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been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highlighted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82" idx="0"/>
          </p:cNvCxnSpPr>
          <p:nvPr/>
        </p:nvCxnSpPr>
        <p:spPr>
          <a:xfrm flipV="1">
            <a:off x="2036159" y="4521556"/>
            <a:ext cx="153571" cy="555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7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ial16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Arial16_10.potx</Template>
  <TotalTime>34</TotalTime>
  <Words>74</Words>
  <Application>Microsoft Macintosh PowerPoint</Application>
  <PresentationFormat>On-screen Show (16:10)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Arial16_10</vt:lpstr>
      <vt:lpstr>STAGOPTS TASK</vt:lpstr>
      <vt:lpstr>PowerPoint Presentation</vt:lpstr>
      <vt:lpstr>PowerPoint Presentation</vt:lpstr>
      <vt:lpstr>PowerPoint Presentation</vt:lpstr>
    </vt:vector>
  </TitlesOfParts>
  <Company>CMRR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Ruyuan Zhang</dc:creator>
  <cp:lastModifiedBy>Ruyuan Zhang</cp:lastModifiedBy>
  <cp:revision>26</cp:revision>
  <dcterms:created xsi:type="dcterms:W3CDTF">2016-11-04T17:04:05Z</dcterms:created>
  <dcterms:modified xsi:type="dcterms:W3CDTF">2018-08-23T03:52:30Z</dcterms:modified>
</cp:coreProperties>
</file>