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5" r:id="rId5"/>
    <p:sldId id="263" r:id="rId6"/>
    <p:sldId id="266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646464"/>
    <a:srgbClr val="969696"/>
    <a:srgbClr val="7F7F7F"/>
    <a:srgbClr val="AFAFAF"/>
    <a:srgbClr val="AAAAAA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20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8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2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1241-F9F6-D24E-A94F-AAF38B458FE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01E1-60BE-3046-BF41-EC33073A8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Binocular rivalry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Ruyuan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4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 smtClean="0"/>
              <a:t>1. Categorization </a:t>
            </a:r>
            <a:r>
              <a:rPr lang="en-US" dirty="0" smtClean="0">
                <a:solidFill>
                  <a:srgbClr val="FF0000"/>
                </a:solidFill>
              </a:rPr>
              <a:t>dominance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1117975"/>
            <a:ext cx="4819630" cy="3809799"/>
            <a:chOff x="0" y="1117975"/>
            <a:chExt cx="4819630" cy="3809799"/>
          </a:xfrm>
        </p:grpSpPr>
        <p:sp>
          <p:nvSpPr>
            <p:cNvPr id="6" name="Rectangle 5"/>
            <p:cNvSpPr/>
            <p:nvPr/>
          </p:nvSpPr>
          <p:spPr>
            <a:xfrm>
              <a:off x="0" y="1117975"/>
              <a:ext cx="4819630" cy="3809799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7547" y="1693244"/>
              <a:ext cx="2844016" cy="28440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6962" y="19645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18502" y="205186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29792" y="2356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04684" y="2906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48800" y="1932030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91253" y="39149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77551" y="347994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28297" y="425790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49994" y="423619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84838" y="2144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04233" y="3360548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3934" y="2672766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8512" y="3880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73913" y="421934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90307" y="244305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56643" y="238335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21799" y="3085662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fac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677" y="2395409"/>
              <a:ext cx="1558902" cy="1558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85248" y="769914"/>
            <a:ext cx="388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stimulus (face, house, car or combination of two objects) will appear at center of screen for 1 sec.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7" idx="0"/>
          </p:cNvCxnSpPr>
          <p:nvPr/>
        </p:nvCxnSpPr>
        <p:spPr>
          <a:xfrm>
            <a:off x="2228297" y="1769223"/>
            <a:ext cx="39831" cy="6261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08895" y="2203381"/>
            <a:ext cx="206227" cy="206227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9452" y="2219663"/>
            <a:ext cx="206227" cy="20622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74659" y="2203381"/>
            <a:ext cx="206227" cy="206227"/>
          </a:xfrm>
          <a:prstGeom prst="ellipse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48903" y="1008700"/>
            <a:ext cx="328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 one of three buttons (blue, yellow, green) to respond to the object you see</a:t>
            </a:r>
            <a:endParaRPr lang="en-US" dirty="0"/>
          </a:p>
        </p:txBody>
      </p:sp>
      <p:pic>
        <p:nvPicPr>
          <p:cNvPr id="39" name="Picture 38" descr="c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968" y="2485584"/>
            <a:ext cx="1329609" cy="1329609"/>
          </a:xfrm>
          <a:prstGeom prst="rect">
            <a:avLst/>
          </a:prstGeom>
        </p:spPr>
      </p:pic>
      <p:pic>
        <p:nvPicPr>
          <p:cNvPr id="41" name="Picture 40" descr="hou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4" y="2485584"/>
            <a:ext cx="1336203" cy="1336203"/>
          </a:xfrm>
          <a:prstGeom prst="rect">
            <a:avLst/>
          </a:prstGeom>
        </p:spPr>
      </p:pic>
      <p:pic>
        <p:nvPicPr>
          <p:cNvPr id="43" name="Picture 42" descr="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07" y="2485584"/>
            <a:ext cx="1336203" cy="1336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43907" y="4033497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 finger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32510" y="4033497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finger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06374" y="4033497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ring finger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218300" y="3126414"/>
            <a:ext cx="119395" cy="119395"/>
          </a:xfrm>
          <a:prstGeom prst="ellipse">
            <a:avLst/>
          </a:prstGeom>
          <a:solidFill>
            <a:srgbClr val="0D0D0D"/>
          </a:solidFill>
          <a:ln>
            <a:solidFill>
              <a:srgbClr val="AAAA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 smtClean="0"/>
              <a:t>1. Categorization </a:t>
            </a:r>
            <a:r>
              <a:rPr lang="en-US" dirty="0" smtClean="0">
                <a:solidFill>
                  <a:srgbClr val="FF0000"/>
                </a:solidFill>
              </a:rPr>
              <a:t>dominance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0227" y="816133"/>
            <a:ext cx="2990307" cy="2363764"/>
            <a:chOff x="0" y="1117975"/>
            <a:chExt cx="4819630" cy="3809799"/>
          </a:xfrm>
        </p:grpSpPr>
        <p:sp>
          <p:nvSpPr>
            <p:cNvPr id="26" name="Rectangle 25"/>
            <p:cNvSpPr/>
            <p:nvPr/>
          </p:nvSpPr>
          <p:spPr>
            <a:xfrm>
              <a:off x="0" y="1117975"/>
              <a:ext cx="4819630" cy="3809799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57547" y="1693244"/>
              <a:ext cx="2844016" cy="28440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76962" y="19645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18502" y="205186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29792" y="2356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04684" y="2906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848800" y="1932030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1253" y="39149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77551" y="347994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28297" y="425790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049994" y="423619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184838" y="2144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304233" y="3360548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353934" y="2672766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48512" y="3880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73913" y="421934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90307" y="244305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56643" y="238335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321799" y="3085662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fac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677" y="2395409"/>
              <a:ext cx="1558902" cy="1558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4961175" y="855089"/>
            <a:ext cx="2990307" cy="2363764"/>
            <a:chOff x="4961175" y="855089"/>
            <a:chExt cx="2990307" cy="2363764"/>
          </a:xfrm>
        </p:grpSpPr>
        <p:sp>
          <p:nvSpPr>
            <p:cNvPr id="47" name="Rectangle 46"/>
            <p:cNvSpPr/>
            <p:nvPr/>
          </p:nvSpPr>
          <p:spPr>
            <a:xfrm>
              <a:off x="4961175" y="855089"/>
              <a:ext cx="2990307" cy="2363764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93234" y="1212011"/>
              <a:ext cx="1764551" cy="1764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567324" y="138036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647851" y="143451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62147" y="1623353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584524" y="196453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08251" y="1360164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576191" y="259048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67690" y="232055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343707" y="280323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853523" y="278977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937186" y="149175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011264" y="224647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042101" y="181974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38737" y="256890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51566" y="277931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816491" y="16772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105826" y="164018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022163" y="20759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mix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846" y="1564452"/>
              <a:ext cx="965500" cy="9655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30260" y="3538446"/>
            <a:ext cx="414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you see a single object, just press corresponding button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429279" y="3549743"/>
            <a:ext cx="414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you see a combination of two objects, just press the button corresponding to more </a:t>
            </a:r>
            <a:r>
              <a:rPr lang="en-US" dirty="0" smtClean="0">
                <a:solidFill>
                  <a:srgbClr val="FF0000"/>
                </a:solidFill>
              </a:rPr>
              <a:t>dominant</a:t>
            </a:r>
            <a:r>
              <a:rPr lang="en-US" dirty="0" smtClean="0"/>
              <a:t>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6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Categorization </a:t>
            </a:r>
            <a:r>
              <a:rPr lang="en-US" dirty="0" smtClean="0">
                <a:solidFill>
                  <a:srgbClr val="FF0000"/>
                </a:solidFill>
              </a:rPr>
              <a:t>judgment</a:t>
            </a:r>
            <a:r>
              <a:rPr lang="en-US" dirty="0" smtClean="0"/>
              <a:t> </a:t>
            </a:r>
            <a:r>
              <a:rPr lang="en-US" dirty="0" smtClean="0"/>
              <a:t>task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1117975"/>
            <a:ext cx="4819630" cy="3809799"/>
            <a:chOff x="0" y="1117975"/>
            <a:chExt cx="4819630" cy="3809799"/>
          </a:xfrm>
        </p:grpSpPr>
        <p:sp>
          <p:nvSpPr>
            <p:cNvPr id="6" name="Rectangle 5"/>
            <p:cNvSpPr/>
            <p:nvPr/>
          </p:nvSpPr>
          <p:spPr>
            <a:xfrm>
              <a:off x="0" y="1117975"/>
              <a:ext cx="4819630" cy="3809799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7547" y="1693244"/>
              <a:ext cx="2844016" cy="28440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6962" y="19645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18502" y="205186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29792" y="2356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04684" y="2906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48800" y="1932030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91253" y="39149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77551" y="347994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28297" y="425790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49994" y="423619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84838" y="2144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04233" y="3360548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3934" y="2672766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8512" y="3880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73913" y="421934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90307" y="244305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56643" y="238335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21799" y="3085662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fac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677" y="2395409"/>
              <a:ext cx="1558902" cy="1558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85248" y="769914"/>
            <a:ext cx="388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stimulus (face, house, car or combination of two objects) will appear at center of screen for 1 sec.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7" idx="0"/>
          </p:cNvCxnSpPr>
          <p:nvPr/>
        </p:nvCxnSpPr>
        <p:spPr>
          <a:xfrm>
            <a:off x="2228297" y="1769223"/>
            <a:ext cx="39831" cy="6261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08895" y="2203381"/>
            <a:ext cx="206227" cy="206227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9452" y="2219663"/>
            <a:ext cx="206227" cy="20622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74659" y="2203381"/>
            <a:ext cx="206227" cy="206227"/>
          </a:xfrm>
          <a:prstGeom prst="ellipse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248903" y="1008700"/>
            <a:ext cx="328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 one of </a:t>
            </a:r>
            <a:r>
              <a:rPr lang="en-US" dirty="0" smtClean="0"/>
              <a:t>four </a:t>
            </a:r>
            <a:r>
              <a:rPr lang="en-US" dirty="0" smtClean="0"/>
              <a:t>buttons (blue, yellow, green) to respond to the object you see</a:t>
            </a:r>
            <a:endParaRPr lang="en-US" dirty="0"/>
          </a:p>
        </p:txBody>
      </p:sp>
      <p:pic>
        <p:nvPicPr>
          <p:cNvPr id="39" name="Picture 38" descr="c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968" y="2485584"/>
            <a:ext cx="1329609" cy="1329609"/>
          </a:xfrm>
          <a:prstGeom prst="rect">
            <a:avLst/>
          </a:prstGeom>
        </p:spPr>
      </p:pic>
      <p:pic>
        <p:nvPicPr>
          <p:cNvPr id="41" name="Picture 40" descr="hous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4" y="2485584"/>
            <a:ext cx="1336203" cy="1336203"/>
          </a:xfrm>
          <a:prstGeom prst="rect">
            <a:avLst/>
          </a:prstGeom>
        </p:spPr>
      </p:pic>
      <p:pic>
        <p:nvPicPr>
          <p:cNvPr id="43" name="Picture 42" descr="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07" y="2485584"/>
            <a:ext cx="1336203" cy="1336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43907" y="4033497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 finger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32510" y="4033497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finger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06374" y="4033497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ring finger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218300" y="3126414"/>
            <a:ext cx="119395" cy="119395"/>
          </a:xfrm>
          <a:prstGeom prst="ellipse">
            <a:avLst/>
          </a:prstGeom>
          <a:solidFill>
            <a:srgbClr val="0D0D0D"/>
          </a:solidFill>
          <a:ln>
            <a:solidFill>
              <a:srgbClr val="AAAA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6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Categorization judgment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7547" y="1693244"/>
            <a:ext cx="2844016" cy="284401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26080" y="855089"/>
            <a:ext cx="2990307" cy="2363764"/>
            <a:chOff x="4961175" y="855089"/>
            <a:chExt cx="2990307" cy="2363764"/>
          </a:xfrm>
        </p:grpSpPr>
        <p:sp>
          <p:nvSpPr>
            <p:cNvPr id="26" name="Rectangle 25"/>
            <p:cNvSpPr/>
            <p:nvPr/>
          </p:nvSpPr>
          <p:spPr>
            <a:xfrm>
              <a:off x="4961175" y="855089"/>
              <a:ext cx="2990307" cy="2363764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93234" y="1212011"/>
              <a:ext cx="1764551" cy="1764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67324" y="138036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647851" y="143451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62147" y="1623353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584524" y="196453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08251" y="1360164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76191" y="259048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7690" y="232055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343707" y="280323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853523" y="278977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937186" y="149175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11264" y="224647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042101" y="181974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038737" y="256890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751566" y="277931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16491" y="16772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105826" y="164018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22163" y="20759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mix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846" y="1564452"/>
              <a:ext cx="965500" cy="965500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130260" y="3538446"/>
            <a:ext cx="414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see a combination of two </a:t>
            </a:r>
            <a:r>
              <a:rPr lang="en-US" dirty="0" smtClean="0"/>
              <a:t>objects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they are almost 50/50</a:t>
            </a:r>
            <a:r>
              <a:rPr lang="en-US" dirty="0" smtClean="0"/>
              <a:t>, then press the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29279" y="3549743"/>
            <a:ext cx="4146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see a combination of two objects and </a:t>
            </a:r>
            <a:r>
              <a:rPr lang="en-US" dirty="0" smtClean="0">
                <a:solidFill>
                  <a:srgbClr val="FF0000"/>
                </a:solidFill>
              </a:rPr>
              <a:t>one is above 70% dominant</a:t>
            </a:r>
            <a:r>
              <a:rPr lang="en-US" dirty="0" smtClean="0"/>
              <a:t>, </a:t>
            </a:r>
            <a:r>
              <a:rPr lang="en-US" dirty="0"/>
              <a:t>then press the </a:t>
            </a:r>
            <a:r>
              <a:rPr lang="en-US" dirty="0" smtClean="0"/>
              <a:t>button corresponding to the dominance one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61175" y="855089"/>
            <a:ext cx="2990307" cy="2363764"/>
            <a:chOff x="4961175" y="855089"/>
            <a:chExt cx="2990307" cy="2363764"/>
          </a:xfrm>
        </p:grpSpPr>
        <p:sp>
          <p:nvSpPr>
            <p:cNvPr id="48" name="Rectangle 47"/>
            <p:cNvSpPr/>
            <p:nvPr/>
          </p:nvSpPr>
          <p:spPr>
            <a:xfrm>
              <a:off x="4961175" y="855089"/>
              <a:ext cx="2990307" cy="2363764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93234" y="1212011"/>
              <a:ext cx="1764551" cy="1764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567324" y="138036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647851" y="143451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662147" y="1623353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584524" y="196453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108251" y="1360164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76191" y="259048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567690" y="232055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343707" y="280323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53523" y="2789770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937186" y="149175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011264" y="224647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042101" y="1819749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038737" y="256890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51566" y="2779316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816491" y="16772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105826" y="1640188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022163" y="2075927"/>
              <a:ext cx="74078" cy="74078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biasedmixtu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597" y="1640188"/>
              <a:ext cx="984781" cy="984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97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Categorization </a:t>
            </a:r>
            <a:r>
              <a:rPr lang="en-US" dirty="0" smtClean="0">
                <a:solidFill>
                  <a:srgbClr val="FF0000"/>
                </a:solidFill>
              </a:rPr>
              <a:t>judgment</a:t>
            </a:r>
            <a:r>
              <a:rPr lang="en-US" dirty="0" smtClean="0"/>
              <a:t>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168826" y="2258095"/>
            <a:ext cx="206227" cy="206227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29383" y="2258095"/>
            <a:ext cx="206227" cy="20622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67155" y="2258095"/>
            <a:ext cx="206227" cy="206227"/>
          </a:xfrm>
          <a:prstGeom prst="ellipse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908833" y="1063414"/>
            <a:ext cx="51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 one of </a:t>
            </a:r>
            <a:r>
              <a:rPr lang="en-US" dirty="0" smtClean="0"/>
              <a:t>four </a:t>
            </a:r>
            <a:r>
              <a:rPr lang="en-US" dirty="0" smtClean="0"/>
              <a:t>buttons (blue, yellow, </a:t>
            </a:r>
            <a:r>
              <a:rPr lang="en-US" dirty="0" smtClean="0"/>
              <a:t>green, red) </a:t>
            </a:r>
            <a:r>
              <a:rPr lang="en-US" dirty="0" smtClean="0"/>
              <a:t>to respond to the object you see</a:t>
            </a:r>
            <a:endParaRPr lang="en-US" dirty="0"/>
          </a:p>
        </p:txBody>
      </p:sp>
      <p:pic>
        <p:nvPicPr>
          <p:cNvPr id="49" name="Picture 48" descr="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4" y="2931042"/>
            <a:ext cx="1329609" cy="1329609"/>
          </a:xfrm>
          <a:prstGeom prst="rect">
            <a:avLst/>
          </a:prstGeom>
        </p:spPr>
      </p:pic>
      <p:pic>
        <p:nvPicPr>
          <p:cNvPr id="50" name="Picture 49" descr="hou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66" y="2931042"/>
            <a:ext cx="1336203" cy="1336203"/>
          </a:xfrm>
          <a:prstGeom prst="rect">
            <a:avLst/>
          </a:prstGeom>
        </p:spPr>
      </p:pic>
      <p:pic>
        <p:nvPicPr>
          <p:cNvPr id="51" name="Picture 50" descr="f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38" y="2931042"/>
            <a:ext cx="1336203" cy="13362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03838" y="4478955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 finger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092441" y="4478955"/>
            <a:ext cx="133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finger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66305" y="4478955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ring finger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03838" y="2464322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face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064395" y="2492335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house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75490" y="2504066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car</a:t>
            </a:r>
            <a:endParaRPr lang="en-US" dirty="0"/>
          </a:p>
        </p:txBody>
      </p:sp>
      <p:pic>
        <p:nvPicPr>
          <p:cNvPr id="4" name="Picture 3" descr="mi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28" y="2931042"/>
            <a:ext cx="1329609" cy="1329609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6511303" y="2258095"/>
            <a:ext cx="206227" cy="206227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952814" y="2500394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mixture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96234" y="4446689"/>
            <a:ext cx="13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little</a:t>
            </a:r>
            <a:r>
              <a:rPr lang="en-US" dirty="0" smtClean="0"/>
              <a:t> </a:t>
            </a:r>
            <a:r>
              <a:rPr lang="en-US" dirty="0" smtClean="0"/>
              <a:t>finger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6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8709"/>
          </a:xfrm>
        </p:spPr>
        <p:txBody>
          <a:bodyPr/>
          <a:lstStyle/>
          <a:p>
            <a:r>
              <a:rPr lang="en-US" dirty="0" smtClean="0"/>
              <a:t>3. Luminance direction </a:t>
            </a:r>
            <a:r>
              <a:rPr lang="en-US" dirty="0" smtClean="0"/>
              <a:t>task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1117975"/>
            <a:ext cx="4819630" cy="3809799"/>
            <a:chOff x="0" y="1117975"/>
            <a:chExt cx="4819630" cy="3809799"/>
          </a:xfrm>
        </p:grpSpPr>
        <p:sp>
          <p:nvSpPr>
            <p:cNvPr id="6" name="Rectangle 5"/>
            <p:cNvSpPr/>
            <p:nvPr/>
          </p:nvSpPr>
          <p:spPr>
            <a:xfrm>
              <a:off x="0" y="1117975"/>
              <a:ext cx="4819630" cy="3809799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7547" y="1693244"/>
              <a:ext cx="2844016" cy="284401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76962" y="19645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18502" y="205186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29792" y="2356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04684" y="2906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48800" y="1932030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91253" y="391499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77551" y="3479943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28297" y="425790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49994" y="423619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84838" y="214412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04233" y="3360548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53934" y="2672766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8512" y="3880225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273913" y="421934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90307" y="2443057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56643" y="2383359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21799" y="3085662"/>
              <a:ext cx="119395" cy="119395"/>
            </a:xfrm>
            <a:prstGeom prst="ellipse">
              <a:avLst/>
            </a:prstGeom>
            <a:solidFill>
              <a:srgbClr val="AFAFAF"/>
            </a:solidFill>
            <a:ln>
              <a:solidFill>
                <a:srgbClr val="AAAA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fac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677" y="2395409"/>
              <a:ext cx="1558902" cy="1558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85248" y="769914"/>
            <a:ext cx="388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stimulus (face, house, car or combination of two objects) will appear at center of screen for 1 sec.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7" idx="0"/>
          </p:cNvCxnSpPr>
          <p:nvPr/>
        </p:nvCxnSpPr>
        <p:spPr>
          <a:xfrm>
            <a:off x="2228297" y="1769223"/>
            <a:ext cx="39831" cy="6261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34037" y="3282998"/>
            <a:ext cx="206227" cy="206227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39170" y="3313609"/>
            <a:ext cx="206227" cy="206227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67239" y="883659"/>
            <a:ext cx="328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 one of </a:t>
            </a:r>
            <a:r>
              <a:rPr lang="en-US" dirty="0" smtClean="0"/>
              <a:t>two </a:t>
            </a:r>
            <a:r>
              <a:rPr lang="en-US" dirty="0" smtClean="0"/>
              <a:t>buttons (blue, </a:t>
            </a:r>
            <a:r>
              <a:rPr lang="en-US" dirty="0" smtClean="0"/>
              <a:t>yellow) </a:t>
            </a:r>
            <a:r>
              <a:rPr lang="en-US" dirty="0" smtClean="0"/>
              <a:t>to respond to the </a:t>
            </a:r>
            <a:r>
              <a:rPr lang="en-US" dirty="0" smtClean="0"/>
              <a:t>direction of luminance change, ignore the stimulus</a:t>
            </a:r>
            <a:endParaRPr lang="en-US" dirty="0"/>
          </a:p>
        </p:txBody>
      </p:sp>
      <p:pic>
        <p:nvPicPr>
          <p:cNvPr id="43" name="Picture 42" descr="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69" y="2209029"/>
            <a:ext cx="1336203" cy="133620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824502" y="3516961"/>
            <a:ext cx="223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Blue button, Index </a:t>
            </a:r>
            <a:r>
              <a:rPr lang="en-US" dirty="0" smtClean="0"/>
              <a:t>finger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4316" y="3546175"/>
            <a:ext cx="19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Yellow button, Middle </a:t>
            </a:r>
            <a:r>
              <a:rPr lang="en-US" dirty="0" smtClean="0"/>
              <a:t>finger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142315" y="3115560"/>
            <a:ext cx="234935" cy="23493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46271" y="4201049"/>
            <a:ext cx="388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Fixation always change its luminance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377250" y="3360548"/>
            <a:ext cx="672744" cy="8588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745274" y="2879057"/>
            <a:ext cx="234935" cy="2349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584910" y="3025522"/>
            <a:ext cx="1138656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63051" y="2531517"/>
            <a:ext cx="9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brighter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38333" y="2531517"/>
            <a:ext cx="9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darker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91064" y="3040954"/>
            <a:ext cx="120447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243653" y="2923486"/>
            <a:ext cx="234935" cy="2349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221376" y="2906127"/>
            <a:ext cx="234935" cy="2349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40217"/>
      </p:ext>
    </p:extLst>
  </p:cSld>
  <p:clrMapOvr>
    <a:masterClrMapping/>
  </p:clrMapOvr>
</p:sld>
</file>

<file path=ppt/theme/theme1.xml><?xml version="1.0" encoding="utf-8"?>
<a:theme xmlns:a="http://schemas.openxmlformats.org/drawingml/2006/main" name="Arial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Arial16_9.potx</Template>
  <TotalTime>76</TotalTime>
  <Words>309</Words>
  <Application>Microsoft Macintosh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Arial16_9</vt:lpstr>
      <vt:lpstr>Binocular rivalry Experiment</vt:lpstr>
      <vt:lpstr>1. Categorization dominance task</vt:lpstr>
      <vt:lpstr>1. Categorization dominance task</vt:lpstr>
      <vt:lpstr>2. Categorization judgment task</vt:lpstr>
      <vt:lpstr>2. Categorization judgment task</vt:lpstr>
      <vt:lpstr>2. Categorization judgment task</vt:lpstr>
      <vt:lpstr>3. Luminance direction task</vt:lpstr>
    </vt:vector>
  </TitlesOfParts>
  <Company>CMRR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Ruyuan Zhang</dc:creator>
  <cp:lastModifiedBy>Ruyuan Zhang</cp:lastModifiedBy>
  <cp:revision>19</cp:revision>
  <dcterms:created xsi:type="dcterms:W3CDTF">2016-11-04T17:04:05Z</dcterms:created>
  <dcterms:modified xsi:type="dcterms:W3CDTF">2016-11-07T20:43:38Z</dcterms:modified>
</cp:coreProperties>
</file>