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309" r:id="rId8"/>
    <p:sldId id="263" r:id="rId9"/>
    <p:sldId id="264" r:id="rId10"/>
    <p:sldId id="267" r:id="rId11"/>
    <p:sldId id="265" r:id="rId12"/>
    <p:sldId id="266" r:id="rId13"/>
    <p:sldId id="271" r:id="rId14"/>
    <p:sldId id="268" r:id="rId15"/>
    <p:sldId id="270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5" r:id="rId25"/>
    <p:sldId id="286" r:id="rId26"/>
    <p:sldId id="283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9" r:id="rId38"/>
    <p:sldId id="297" r:id="rId39"/>
    <p:sldId id="310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11" r:id="rId51"/>
    <p:sldId id="317" r:id="rId52"/>
    <p:sldId id="312" r:id="rId53"/>
    <p:sldId id="318" r:id="rId54"/>
    <p:sldId id="319" r:id="rId55"/>
    <p:sldId id="320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921"/>
    <a:srgbClr val="FFD0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9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A833828-A2ED-4B46-94A3-AA7189ADBD8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F1B1AB0-F419-49F2-837E-A465DE64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zait.github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CBC6D-C763-FB58-3050-04932B45EFDC}"/>
              </a:ext>
            </a:extLst>
          </p:cNvPr>
          <p:cNvSpPr txBox="1"/>
          <p:nvPr/>
        </p:nvSpPr>
        <p:spPr>
          <a:xfrm>
            <a:off x="1737360" y="2701389"/>
            <a:ext cx="833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Information and Communications Technology (ICT)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0935-7B8C-666E-5FA0-5A418BA71C7A}"/>
              </a:ext>
            </a:extLst>
          </p:cNvPr>
          <p:cNvSpPr txBox="1"/>
          <p:nvPr/>
        </p:nvSpPr>
        <p:spPr>
          <a:xfrm>
            <a:off x="1737360" y="3901718"/>
            <a:ext cx="2326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cs typeface="Poppins" panose="00000500000000000000" pitchFamily="2" charset="0"/>
              </a:rPr>
              <a:t>Zainudeen</a:t>
            </a:r>
            <a:r>
              <a:rPr lang="en-US" sz="14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cs typeface="Poppins" panose="00000500000000000000" pitchFamily="2" charset="0"/>
              </a:rPr>
              <a:t> </a:t>
            </a:r>
            <a:r>
              <a:rPr lang="en-US" sz="1400" i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cs typeface="Poppins" panose="00000500000000000000" pitchFamily="2" charset="0"/>
              </a:rPr>
              <a:t>Rusaid</a:t>
            </a:r>
            <a:r>
              <a:rPr lang="en-US" sz="14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cs typeface="Poppins" panose="00000500000000000000" pitchFamily="2" charset="0"/>
              </a:rPr>
              <a:t> Ahamed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  <a:latin typeface="Abadi" panose="020B0604020104020204" pitchFamily="34" charset="0"/>
              <a:cs typeface="Poppins" panose="00000500000000000000" pitchFamily="2" charset="0"/>
            </a:endParaRPr>
          </a:p>
        </p:txBody>
      </p:sp>
      <p:pic>
        <p:nvPicPr>
          <p:cNvPr id="9" name="Graphic 8" descr="Computer outline">
            <a:extLst>
              <a:ext uri="{FF2B5EF4-FFF2-40B4-BE49-F238E27FC236}">
                <a16:creationId xmlns:a16="http://schemas.microsoft.com/office/drawing/2014/main" id="{7DC3FEA0-06CF-CDCB-C252-161FB50B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3163015"/>
            <a:ext cx="2915920" cy="2915920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99808D68-F2A2-9797-8935-E0E5DAE150D9}"/>
              </a:ext>
            </a:extLst>
          </p:cNvPr>
          <p:cNvSpPr txBox="1"/>
          <p:nvPr/>
        </p:nvSpPr>
        <p:spPr>
          <a:xfrm>
            <a:off x="1737360" y="3901718"/>
            <a:ext cx="2326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 err="1">
                <a:noFill/>
                <a:effectLst/>
                <a:latin typeface="Abadi" panose="020B0604020104020204" pitchFamily="34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Zainudeen</a:t>
            </a:r>
            <a:r>
              <a:rPr lang="en-US" sz="1400" i="0" dirty="0">
                <a:noFill/>
                <a:effectLst/>
                <a:latin typeface="Abadi" panose="020B0604020104020204" pitchFamily="34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i="0" dirty="0" err="1">
                <a:noFill/>
                <a:effectLst/>
                <a:latin typeface="Abadi" panose="020B0604020104020204" pitchFamily="34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Rusaid</a:t>
            </a:r>
            <a:r>
              <a:rPr lang="en-US" sz="1400" i="0" dirty="0">
                <a:noFill/>
                <a:effectLst/>
                <a:latin typeface="Abadi" panose="020B0604020104020204" pitchFamily="34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Ahamed</a:t>
            </a:r>
            <a:endParaRPr lang="en-US" sz="1400" dirty="0">
              <a:noFill/>
              <a:latin typeface="Abadi" panose="020B06040201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2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B6C1-1282-41B0-DEB3-F057871B5C53}"/>
              </a:ext>
            </a:extLst>
          </p:cNvPr>
          <p:cNvSpPr txBox="1"/>
          <p:nvPr/>
        </p:nvSpPr>
        <p:spPr>
          <a:xfrm>
            <a:off x="901700" y="3013501"/>
            <a:ext cx="2918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Base - 2</a:t>
            </a:r>
          </a:p>
        </p:txBody>
      </p:sp>
    </p:spTree>
    <p:extLst>
      <p:ext uri="{BB962C8B-B14F-4D97-AF65-F5344CB8AC3E}">
        <p14:creationId xmlns:p14="http://schemas.microsoft.com/office/powerpoint/2010/main" val="291006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0C487A5-9BAD-9C5F-C74D-0F2E13CCE84B}"/>
              </a:ext>
            </a:extLst>
          </p:cNvPr>
          <p:cNvGrpSpPr/>
          <p:nvPr/>
        </p:nvGrpSpPr>
        <p:grpSpPr>
          <a:xfrm>
            <a:off x="4474316" y="802640"/>
            <a:ext cx="3243368" cy="3422385"/>
            <a:chOff x="1240895" y="1688306"/>
            <a:chExt cx="3243368" cy="3422385"/>
          </a:xfrm>
        </p:grpSpPr>
        <p:grpSp>
          <p:nvGrpSpPr>
            <p:cNvPr id="50" name="Graphic 4" descr="A lightbulb">
              <a:extLst>
                <a:ext uri="{FF2B5EF4-FFF2-40B4-BE49-F238E27FC236}">
                  <a16:creationId xmlns:a16="http://schemas.microsoft.com/office/drawing/2014/main" id="{9940A811-2415-8F3F-C776-2FB857A364F1}"/>
                </a:ext>
              </a:extLst>
            </p:cNvPr>
            <p:cNvGrpSpPr/>
            <p:nvPr/>
          </p:nvGrpSpPr>
          <p:grpSpPr>
            <a:xfrm>
              <a:off x="1956968" y="2362257"/>
              <a:ext cx="1811227" cy="2748434"/>
              <a:chOff x="1956968" y="2362257"/>
              <a:chExt cx="1811227" cy="2748434"/>
            </a:xfrm>
          </p:grpSpPr>
          <p:grpSp>
            <p:nvGrpSpPr>
              <p:cNvPr id="51" name="Graphic 4" descr="A lightbulb">
                <a:extLst>
                  <a:ext uri="{FF2B5EF4-FFF2-40B4-BE49-F238E27FC236}">
                    <a16:creationId xmlns:a16="http://schemas.microsoft.com/office/drawing/2014/main" id="{F804A4E5-DC0F-8F9A-D42A-7D43B805F58E}"/>
                  </a:ext>
                </a:extLst>
              </p:cNvPr>
              <p:cNvGrpSpPr/>
              <p:nvPr/>
            </p:nvGrpSpPr>
            <p:grpSpPr>
              <a:xfrm>
                <a:off x="2504545" y="4615762"/>
                <a:ext cx="716068" cy="494929"/>
                <a:chOff x="2504545" y="4615762"/>
                <a:chExt cx="716068" cy="494929"/>
              </a:xfrm>
              <a:solidFill>
                <a:srgbClr val="505050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6795E90-8A70-181B-3C44-6E64F1CD42DC}"/>
                    </a:ext>
                  </a:extLst>
                </p:cNvPr>
                <p:cNvSpPr/>
                <p:nvPr/>
              </p:nvSpPr>
              <p:spPr>
                <a:xfrm>
                  <a:off x="2504545" y="4615762"/>
                  <a:ext cx="716068" cy="84243"/>
                </a:xfrm>
                <a:custGeom>
                  <a:avLst/>
                  <a:gdLst>
                    <a:gd name="connsiteX0" fmla="*/ 673947 w 716068"/>
                    <a:gd name="connsiteY0" fmla="*/ 84243 h 84243"/>
                    <a:gd name="connsiteX1" fmla="*/ 42122 w 716068"/>
                    <a:gd name="connsiteY1" fmla="*/ 84243 h 84243"/>
                    <a:gd name="connsiteX2" fmla="*/ 0 w 716068"/>
                    <a:gd name="connsiteY2" fmla="*/ 42122 h 84243"/>
                    <a:gd name="connsiteX3" fmla="*/ 42122 w 716068"/>
                    <a:gd name="connsiteY3" fmla="*/ 0 h 84243"/>
                    <a:gd name="connsiteX4" fmla="*/ 673947 w 716068"/>
                    <a:gd name="connsiteY4" fmla="*/ 0 h 84243"/>
                    <a:gd name="connsiteX5" fmla="*/ 716068 w 716068"/>
                    <a:gd name="connsiteY5" fmla="*/ 42122 h 84243"/>
                    <a:gd name="connsiteX6" fmla="*/ 673947 w 716068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6068" h="84243">
                      <a:moveTo>
                        <a:pt x="673947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673947" y="0"/>
                      </a:lnTo>
                      <a:cubicBezTo>
                        <a:pt x="697209" y="0"/>
                        <a:pt x="716068" y="18860"/>
                        <a:pt x="716068" y="42122"/>
                      </a:cubicBezTo>
                      <a:cubicBezTo>
                        <a:pt x="716068" y="65384"/>
                        <a:pt x="697209" y="84243"/>
                        <a:pt x="673947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6D45488-EF30-4540-FAFE-7D6D3DAA02AE}"/>
                    </a:ext>
                  </a:extLst>
                </p:cNvPr>
                <p:cNvSpPr/>
                <p:nvPr/>
              </p:nvSpPr>
              <p:spPr>
                <a:xfrm>
                  <a:off x="2504545" y="4752657"/>
                  <a:ext cx="716068" cy="84243"/>
                </a:xfrm>
                <a:custGeom>
                  <a:avLst/>
                  <a:gdLst>
                    <a:gd name="connsiteX0" fmla="*/ 673947 w 716068"/>
                    <a:gd name="connsiteY0" fmla="*/ 84243 h 84243"/>
                    <a:gd name="connsiteX1" fmla="*/ 42122 w 716068"/>
                    <a:gd name="connsiteY1" fmla="*/ 84243 h 84243"/>
                    <a:gd name="connsiteX2" fmla="*/ 0 w 716068"/>
                    <a:gd name="connsiteY2" fmla="*/ 42122 h 84243"/>
                    <a:gd name="connsiteX3" fmla="*/ 42122 w 716068"/>
                    <a:gd name="connsiteY3" fmla="*/ 0 h 84243"/>
                    <a:gd name="connsiteX4" fmla="*/ 673947 w 716068"/>
                    <a:gd name="connsiteY4" fmla="*/ 0 h 84243"/>
                    <a:gd name="connsiteX5" fmla="*/ 716068 w 716068"/>
                    <a:gd name="connsiteY5" fmla="*/ 42122 h 84243"/>
                    <a:gd name="connsiteX6" fmla="*/ 673947 w 716068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6068" h="84243">
                      <a:moveTo>
                        <a:pt x="673947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673947" y="0"/>
                      </a:lnTo>
                      <a:cubicBezTo>
                        <a:pt x="697209" y="0"/>
                        <a:pt x="716068" y="18860"/>
                        <a:pt x="716068" y="42122"/>
                      </a:cubicBezTo>
                      <a:cubicBezTo>
                        <a:pt x="716068" y="65384"/>
                        <a:pt x="697209" y="84243"/>
                        <a:pt x="673947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FC58C2CE-B3A0-7B8E-5851-C49DA8312AFE}"/>
                    </a:ext>
                  </a:extLst>
                </p:cNvPr>
                <p:cNvSpPr/>
                <p:nvPr/>
              </p:nvSpPr>
              <p:spPr>
                <a:xfrm>
                  <a:off x="2504545" y="4889552"/>
                  <a:ext cx="716068" cy="84243"/>
                </a:xfrm>
                <a:custGeom>
                  <a:avLst/>
                  <a:gdLst>
                    <a:gd name="connsiteX0" fmla="*/ 673947 w 716068"/>
                    <a:gd name="connsiteY0" fmla="*/ 84243 h 84243"/>
                    <a:gd name="connsiteX1" fmla="*/ 42122 w 716068"/>
                    <a:gd name="connsiteY1" fmla="*/ 84243 h 84243"/>
                    <a:gd name="connsiteX2" fmla="*/ 0 w 716068"/>
                    <a:gd name="connsiteY2" fmla="*/ 42122 h 84243"/>
                    <a:gd name="connsiteX3" fmla="*/ 42122 w 716068"/>
                    <a:gd name="connsiteY3" fmla="*/ 0 h 84243"/>
                    <a:gd name="connsiteX4" fmla="*/ 673947 w 716068"/>
                    <a:gd name="connsiteY4" fmla="*/ 0 h 84243"/>
                    <a:gd name="connsiteX5" fmla="*/ 716068 w 716068"/>
                    <a:gd name="connsiteY5" fmla="*/ 42122 h 84243"/>
                    <a:gd name="connsiteX6" fmla="*/ 673947 w 716068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6068" h="84243">
                      <a:moveTo>
                        <a:pt x="673947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673947" y="0"/>
                      </a:lnTo>
                      <a:cubicBezTo>
                        <a:pt x="697209" y="0"/>
                        <a:pt x="716068" y="18860"/>
                        <a:pt x="716068" y="42122"/>
                      </a:cubicBezTo>
                      <a:cubicBezTo>
                        <a:pt x="716068" y="65384"/>
                        <a:pt x="697209" y="84243"/>
                        <a:pt x="673947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E5FC0CFB-7655-850F-60D4-D14073D6851E}"/>
                    </a:ext>
                  </a:extLst>
                </p:cNvPr>
                <p:cNvSpPr/>
                <p:nvPr/>
              </p:nvSpPr>
              <p:spPr>
                <a:xfrm>
                  <a:off x="2715154" y="5026448"/>
                  <a:ext cx="294851" cy="84243"/>
                </a:xfrm>
                <a:custGeom>
                  <a:avLst/>
                  <a:gdLst>
                    <a:gd name="connsiteX0" fmla="*/ 252730 w 294851"/>
                    <a:gd name="connsiteY0" fmla="*/ 84243 h 84243"/>
                    <a:gd name="connsiteX1" fmla="*/ 42122 w 294851"/>
                    <a:gd name="connsiteY1" fmla="*/ 84243 h 84243"/>
                    <a:gd name="connsiteX2" fmla="*/ 0 w 294851"/>
                    <a:gd name="connsiteY2" fmla="*/ 42122 h 84243"/>
                    <a:gd name="connsiteX3" fmla="*/ 42122 w 294851"/>
                    <a:gd name="connsiteY3" fmla="*/ 0 h 84243"/>
                    <a:gd name="connsiteX4" fmla="*/ 252730 w 294851"/>
                    <a:gd name="connsiteY4" fmla="*/ 0 h 84243"/>
                    <a:gd name="connsiteX5" fmla="*/ 294852 w 294851"/>
                    <a:gd name="connsiteY5" fmla="*/ 42122 h 84243"/>
                    <a:gd name="connsiteX6" fmla="*/ 252730 w 294851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4851" h="84243">
                      <a:moveTo>
                        <a:pt x="252730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252730" y="0"/>
                      </a:lnTo>
                      <a:cubicBezTo>
                        <a:pt x="275992" y="0"/>
                        <a:pt x="294852" y="18860"/>
                        <a:pt x="294852" y="42122"/>
                      </a:cubicBezTo>
                      <a:cubicBezTo>
                        <a:pt x="294852" y="65384"/>
                        <a:pt x="275992" y="84243"/>
                        <a:pt x="252730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7162073-8EFB-9A6F-F3FE-9997210EF230}"/>
                  </a:ext>
                </a:extLst>
              </p:cNvPr>
              <p:cNvSpPr/>
              <p:nvPr/>
            </p:nvSpPr>
            <p:spPr>
              <a:xfrm>
                <a:off x="1956968" y="2362257"/>
                <a:ext cx="1811227" cy="2200852"/>
              </a:xfrm>
              <a:custGeom>
                <a:avLst/>
                <a:gdLst>
                  <a:gd name="connsiteX0" fmla="*/ 1811228 w 1811227"/>
                  <a:gd name="connsiteY0" fmla="*/ 905612 h 2200852"/>
                  <a:gd name="connsiteX1" fmla="*/ 883719 w 1811227"/>
                  <a:gd name="connsiteY1" fmla="*/ 259 h 2200852"/>
                  <a:gd name="connsiteX2" fmla="*/ 122 w 1811227"/>
                  <a:gd name="connsiteY2" fmla="*/ 920786 h 2200852"/>
                  <a:gd name="connsiteX3" fmla="*/ 280168 w 1811227"/>
                  <a:gd name="connsiteY3" fmla="*/ 1560456 h 2200852"/>
                  <a:gd name="connsiteX4" fmla="*/ 589699 w 1811227"/>
                  <a:gd name="connsiteY4" fmla="*/ 2182877 h 2200852"/>
                  <a:gd name="connsiteX5" fmla="*/ 589699 w 1811227"/>
                  <a:gd name="connsiteY5" fmla="*/ 2200853 h 2200852"/>
                  <a:gd name="connsiteX6" fmla="*/ 1221524 w 1811227"/>
                  <a:gd name="connsiteY6" fmla="*/ 2200853 h 2200852"/>
                  <a:gd name="connsiteX7" fmla="*/ 1221524 w 1811227"/>
                  <a:gd name="connsiteY7" fmla="*/ 2170178 h 2200852"/>
                  <a:gd name="connsiteX8" fmla="*/ 1527454 w 1811227"/>
                  <a:gd name="connsiteY8" fmla="*/ 1563868 h 2200852"/>
                  <a:gd name="connsiteX9" fmla="*/ 1811228 w 1811227"/>
                  <a:gd name="connsiteY9" fmla="*/ 905612 h 220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1227" h="2200852">
                    <a:moveTo>
                      <a:pt x="1811228" y="905612"/>
                    </a:moveTo>
                    <a:cubicBezTo>
                      <a:pt x="1811228" y="398172"/>
                      <a:pt x="1393876" y="-11788"/>
                      <a:pt x="883719" y="259"/>
                    </a:cubicBezTo>
                    <a:cubicBezTo>
                      <a:pt x="389127" y="11927"/>
                      <a:pt x="-7997" y="426120"/>
                      <a:pt x="122" y="920786"/>
                    </a:cubicBezTo>
                    <a:cubicBezTo>
                      <a:pt x="4250" y="1172295"/>
                      <a:pt x="110934" y="1398835"/>
                      <a:pt x="280168" y="1560456"/>
                    </a:cubicBezTo>
                    <a:cubicBezTo>
                      <a:pt x="480941" y="1752215"/>
                      <a:pt x="589699" y="1905232"/>
                      <a:pt x="589699" y="2182877"/>
                    </a:cubicBezTo>
                    <a:lnTo>
                      <a:pt x="589699" y="2200853"/>
                    </a:lnTo>
                    <a:lnTo>
                      <a:pt x="1221524" y="2200853"/>
                    </a:lnTo>
                    <a:lnTo>
                      <a:pt x="1221524" y="2170178"/>
                    </a:lnTo>
                    <a:cubicBezTo>
                      <a:pt x="1221524" y="1897977"/>
                      <a:pt x="1329587" y="1750804"/>
                      <a:pt x="1527454" y="1563868"/>
                    </a:cubicBezTo>
                    <a:cubicBezTo>
                      <a:pt x="1702185" y="1398804"/>
                      <a:pt x="1811228" y="1164965"/>
                      <a:pt x="1811228" y="905612"/>
                    </a:cubicBezTo>
                    <a:close/>
                  </a:path>
                </a:pathLst>
              </a:custGeom>
              <a:solidFill>
                <a:srgbClr val="FFC0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7" name="Graphic 4" descr="A lightbulb">
              <a:extLst>
                <a:ext uri="{FF2B5EF4-FFF2-40B4-BE49-F238E27FC236}">
                  <a16:creationId xmlns:a16="http://schemas.microsoft.com/office/drawing/2014/main" id="{E71FF05B-73CD-A9AD-E9B9-69E03D1DFF69}"/>
                </a:ext>
              </a:extLst>
            </p:cNvPr>
            <p:cNvGrpSpPr/>
            <p:nvPr/>
          </p:nvGrpSpPr>
          <p:grpSpPr>
            <a:xfrm>
              <a:off x="2145648" y="2518924"/>
              <a:ext cx="789044" cy="789044"/>
              <a:chOff x="2145648" y="2518924"/>
              <a:chExt cx="789044" cy="789044"/>
            </a:xfrm>
            <a:solidFill>
              <a:srgbClr val="FFFFFF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E155403-0831-A639-8618-99B915DCEC5D}"/>
                  </a:ext>
                </a:extLst>
              </p:cNvPr>
              <p:cNvSpPr/>
              <p:nvPr/>
            </p:nvSpPr>
            <p:spPr>
              <a:xfrm>
                <a:off x="2242749" y="2518924"/>
                <a:ext cx="691942" cy="426102"/>
              </a:xfrm>
              <a:custGeom>
                <a:avLst/>
                <a:gdLst>
                  <a:gd name="connsiteX0" fmla="*/ 31569 w 691942"/>
                  <a:gd name="connsiteY0" fmla="*/ 426103 h 426102"/>
                  <a:gd name="connsiteX1" fmla="*/ 15784 w 691942"/>
                  <a:gd name="connsiteY1" fmla="*/ 421848 h 426102"/>
                  <a:gd name="connsiteX2" fmla="*/ 4254 w 691942"/>
                  <a:gd name="connsiteY2" fmla="*/ 378684 h 426102"/>
                  <a:gd name="connsiteX3" fmla="*/ 660351 w 691942"/>
                  <a:gd name="connsiteY3" fmla="*/ 0 h 426102"/>
                  <a:gd name="connsiteX4" fmla="*/ 691943 w 691942"/>
                  <a:gd name="connsiteY4" fmla="*/ 31591 h 426102"/>
                  <a:gd name="connsiteX5" fmla="*/ 660351 w 691942"/>
                  <a:gd name="connsiteY5" fmla="*/ 63183 h 426102"/>
                  <a:gd name="connsiteX6" fmla="*/ 58949 w 691942"/>
                  <a:gd name="connsiteY6" fmla="*/ 410328 h 426102"/>
                  <a:gd name="connsiteX7" fmla="*/ 31569 w 691942"/>
                  <a:gd name="connsiteY7" fmla="*/ 426103 h 42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942" h="426102">
                    <a:moveTo>
                      <a:pt x="31569" y="426103"/>
                    </a:moveTo>
                    <a:cubicBezTo>
                      <a:pt x="26199" y="426103"/>
                      <a:pt x="20765" y="424734"/>
                      <a:pt x="15784" y="421848"/>
                    </a:cubicBezTo>
                    <a:cubicBezTo>
                      <a:pt x="673" y="413108"/>
                      <a:pt x="-4487" y="393785"/>
                      <a:pt x="4254" y="378684"/>
                    </a:cubicBezTo>
                    <a:cubicBezTo>
                      <a:pt x="139391" y="145099"/>
                      <a:pt x="390783" y="0"/>
                      <a:pt x="660351" y="0"/>
                    </a:cubicBezTo>
                    <a:cubicBezTo>
                      <a:pt x="677800" y="0"/>
                      <a:pt x="691943" y="14142"/>
                      <a:pt x="691943" y="31591"/>
                    </a:cubicBezTo>
                    <a:cubicBezTo>
                      <a:pt x="691943" y="49040"/>
                      <a:pt x="677800" y="63183"/>
                      <a:pt x="660351" y="63183"/>
                    </a:cubicBezTo>
                    <a:cubicBezTo>
                      <a:pt x="413266" y="63183"/>
                      <a:pt x="182818" y="196203"/>
                      <a:pt x="58949" y="410328"/>
                    </a:cubicBezTo>
                    <a:cubicBezTo>
                      <a:pt x="53094" y="420448"/>
                      <a:pt x="42479" y="426103"/>
                      <a:pt x="31569" y="426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AE289BE-ECEF-7987-3041-6EE62B2ED079}"/>
                  </a:ext>
                </a:extLst>
              </p:cNvPr>
              <p:cNvSpPr/>
              <p:nvPr/>
            </p:nvSpPr>
            <p:spPr>
              <a:xfrm>
                <a:off x="2145648" y="3058111"/>
                <a:ext cx="87414" cy="249857"/>
              </a:xfrm>
              <a:custGeom>
                <a:avLst/>
                <a:gdLst>
                  <a:gd name="connsiteX0" fmla="*/ 31591 w 87414"/>
                  <a:gd name="connsiteY0" fmla="*/ 249857 h 249857"/>
                  <a:gd name="connsiteX1" fmla="*/ 0 w 87414"/>
                  <a:gd name="connsiteY1" fmla="*/ 218266 h 249857"/>
                  <a:gd name="connsiteX2" fmla="*/ 25284 w 87414"/>
                  <a:gd name="connsiteY2" fmla="*/ 23506 h 249857"/>
                  <a:gd name="connsiteX3" fmla="*/ 63920 w 87414"/>
                  <a:gd name="connsiteY3" fmla="*/ 1076 h 249857"/>
                  <a:gd name="connsiteX4" fmla="*/ 86349 w 87414"/>
                  <a:gd name="connsiteY4" fmla="*/ 39712 h 249857"/>
                  <a:gd name="connsiteX5" fmla="*/ 63183 w 87414"/>
                  <a:gd name="connsiteY5" fmla="*/ 218266 h 249857"/>
                  <a:gd name="connsiteX6" fmla="*/ 31591 w 87414"/>
                  <a:gd name="connsiteY6" fmla="*/ 249857 h 249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14" h="249857">
                    <a:moveTo>
                      <a:pt x="31591" y="249857"/>
                    </a:moveTo>
                    <a:cubicBezTo>
                      <a:pt x="14142" y="249857"/>
                      <a:pt x="0" y="235715"/>
                      <a:pt x="0" y="218266"/>
                    </a:cubicBezTo>
                    <a:cubicBezTo>
                      <a:pt x="0" y="152251"/>
                      <a:pt x="8509" y="86720"/>
                      <a:pt x="25284" y="23506"/>
                    </a:cubicBezTo>
                    <a:cubicBezTo>
                      <a:pt x="29759" y="6636"/>
                      <a:pt x="47039" y="-3431"/>
                      <a:pt x="63920" y="1076"/>
                    </a:cubicBezTo>
                    <a:cubicBezTo>
                      <a:pt x="80789" y="5551"/>
                      <a:pt x="90825" y="22842"/>
                      <a:pt x="86349" y="39712"/>
                    </a:cubicBezTo>
                    <a:cubicBezTo>
                      <a:pt x="70975" y="97640"/>
                      <a:pt x="63183" y="157727"/>
                      <a:pt x="63183" y="218266"/>
                    </a:cubicBezTo>
                    <a:cubicBezTo>
                      <a:pt x="63183" y="235704"/>
                      <a:pt x="49040" y="249857"/>
                      <a:pt x="31591" y="2498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0177324-6E5C-DB06-9BA5-036DC306ABC0}"/>
                </a:ext>
              </a:extLst>
            </p:cNvPr>
            <p:cNvSpPr/>
            <p:nvPr/>
          </p:nvSpPr>
          <p:spPr>
            <a:xfrm>
              <a:off x="2420302" y="3489007"/>
              <a:ext cx="884555" cy="1076208"/>
            </a:xfrm>
            <a:custGeom>
              <a:avLst/>
              <a:gdLst>
                <a:gd name="connsiteX0" fmla="*/ 705538 w 884555"/>
                <a:gd name="connsiteY0" fmla="*/ 0 h 1076208"/>
                <a:gd name="connsiteX1" fmla="*/ 526521 w 884555"/>
                <a:gd name="connsiteY1" fmla="*/ 179017 h 1076208"/>
                <a:gd name="connsiteX2" fmla="*/ 526521 w 884555"/>
                <a:gd name="connsiteY2" fmla="*/ 295852 h 1076208"/>
                <a:gd name="connsiteX3" fmla="*/ 358034 w 884555"/>
                <a:gd name="connsiteY3" fmla="*/ 295852 h 1076208"/>
                <a:gd name="connsiteX4" fmla="*/ 358034 w 884555"/>
                <a:gd name="connsiteY4" fmla="*/ 179017 h 1076208"/>
                <a:gd name="connsiteX5" fmla="*/ 179017 w 884555"/>
                <a:gd name="connsiteY5" fmla="*/ 0 h 1076208"/>
                <a:gd name="connsiteX6" fmla="*/ 0 w 884555"/>
                <a:gd name="connsiteY6" fmla="*/ 179017 h 1076208"/>
                <a:gd name="connsiteX7" fmla="*/ 179017 w 884555"/>
                <a:gd name="connsiteY7" fmla="*/ 358034 h 1076208"/>
                <a:gd name="connsiteX8" fmla="*/ 294852 w 884555"/>
                <a:gd name="connsiteY8" fmla="*/ 358034 h 1076208"/>
                <a:gd name="connsiteX9" fmla="*/ 294852 w 884555"/>
                <a:gd name="connsiteY9" fmla="*/ 1076209 h 1076208"/>
                <a:gd name="connsiteX10" fmla="*/ 358034 w 884555"/>
                <a:gd name="connsiteY10" fmla="*/ 1076209 h 1076208"/>
                <a:gd name="connsiteX11" fmla="*/ 358034 w 884555"/>
                <a:gd name="connsiteY11" fmla="*/ 359035 h 1076208"/>
                <a:gd name="connsiteX12" fmla="*/ 526521 w 884555"/>
                <a:gd name="connsiteY12" fmla="*/ 359035 h 1076208"/>
                <a:gd name="connsiteX13" fmla="*/ 526521 w 884555"/>
                <a:gd name="connsiteY13" fmla="*/ 1076209 h 1076208"/>
                <a:gd name="connsiteX14" fmla="*/ 589703 w 884555"/>
                <a:gd name="connsiteY14" fmla="*/ 1076209 h 1076208"/>
                <a:gd name="connsiteX15" fmla="*/ 589703 w 884555"/>
                <a:gd name="connsiteY15" fmla="*/ 358034 h 1076208"/>
                <a:gd name="connsiteX16" fmla="*/ 705538 w 884555"/>
                <a:gd name="connsiteY16" fmla="*/ 358034 h 1076208"/>
                <a:gd name="connsiteX17" fmla="*/ 884555 w 884555"/>
                <a:gd name="connsiteY17" fmla="*/ 179017 h 1076208"/>
                <a:gd name="connsiteX18" fmla="*/ 705538 w 884555"/>
                <a:gd name="connsiteY18" fmla="*/ 0 h 1076208"/>
                <a:gd name="connsiteX19" fmla="*/ 63183 w 884555"/>
                <a:gd name="connsiteY19" fmla="*/ 179017 h 1076208"/>
                <a:gd name="connsiteX20" fmla="*/ 179017 w 884555"/>
                <a:gd name="connsiteY20" fmla="*/ 63183 h 1076208"/>
                <a:gd name="connsiteX21" fmla="*/ 294852 w 884555"/>
                <a:gd name="connsiteY21" fmla="*/ 179017 h 1076208"/>
                <a:gd name="connsiteX22" fmla="*/ 294852 w 884555"/>
                <a:gd name="connsiteY22" fmla="*/ 294852 h 1076208"/>
                <a:gd name="connsiteX23" fmla="*/ 179017 w 884555"/>
                <a:gd name="connsiteY23" fmla="*/ 294852 h 1076208"/>
                <a:gd name="connsiteX24" fmla="*/ 63183 w 884555"/>
                <a:gd name="connsiteY24" fmla="*/ 179017 h 1076208"/>
                <a:gd name="connsiteX25" fmla="*/ 705538 w 884555"/>
                <a:gd name="connsiteY25" fmla="*/ 294852 h 1076208"/>
                <a:gd name="connsiteX26" fmla="*/ 589703 w 884555"/>
                <a:gd name="connsiteY26" fmla="*/ 294852 h 1076208"/>
                <a:gd name="connsiteX27" fmla="*/ 589703 w 884555"/>
                <a:gd name="connsiteY27" fmla="*/ 179017 h 1076208"/>
                <a:gd name="connsiteX28" fmla="*/ 705538 w 884555"/>
                <a:gd name="connsiteY28" fmla="*/ 63183 h 1076208"/>
                <a:gd name="connsiteX29" fmla="*/ 821373 w 884555"/>
                <a:gd name="connsiteY29" fmla="*/ 179017 h 1076208"/>
                <a:gd name="connsiteX30" fmla="*/ 705538 w 884555"/>
                <a:gd name="connsiteY30" fmla="*/ 294852 h 107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4555" h="1076208">
                  <a:moveTo>
                    <a:pt x="705538" y="0"/>
                  </a:moveTo>
                  <a:cubicBezTo>
                    <a:pt x="606826" y="0"/>
                    <a:pt x="526521" y="80305"/>
                    <a:pt x="526521" y="179017"/>
                  </a:cubicBezTo>
                  <a:lnTo>
                    <a:pt x="526521" y="295852"/>
                  </a:lnTo>
                  <a:lnTo>
                    <a:pt x="358034" y="295852"/>
                  </a:lnTo>
                  <a:lnTo>
                    <a:pt x="358034" y="179017"/>
                  </a:lnTo>
                  <a:cubicBezTo>
                    <a:pt x="358034" y="80305"/>
                    <a:pt x="277729" y="0"/>
                    <a:pt x="179017" y="0"/>
                  </a:cubicBezTo>
                  <a:cubicBezTo>
                    <a:pt x="80305" y="0"/>
                    <a:pt x="0" y="80305"/>
                    <a:pt x="0" y="179017"/>
                  </a:cubicBezTo>
                  <a:cubicBezTo>
                    <a:pt x="0" y="277729"/>
                    <a:pt x="80305" y="358034"/>
                    <a:pt x="179017" y="358034"/>
                  </a:cubicBezTo>
                  <a:lnTo>
                    <a:pt x="294852" y="358034"/>
                  </a:lnTo>
                  <a:lnTo>
                    <a:pt x="294852" y="1076209"/>
                  </a:lnTo>
                  <a:lnTo>
                    <a:pt x="358034" y="1076209"/>
                  </a:lnTo>
                  <a:lnTo>
                    <a:pt x="358034" y="359035"/>
                  </a:lnTo>
                  <a:lnTo>
                    <a:pt x="526521" y="359035"/>
                  </a:lnTo>
                  <a:lnTo>
                    <a:pt x="526521" y="1076209"/>
                  </a:lnTo>
                  <a:lnTo>
                    <a:pt x="589703" y="1076209"/>
                  </a:lnTo>
                  <a:lnTo>
                    <a:pt x="589703" y="358034"/>
                  </a:lnTo>
                  <a:lnTo>
                    <a:pt x="705538" y="358034"/>
                  </a:lnTo>
                  <a:cubicBezTo>
                    <a:pt x="804250" y="358034"/>
                    <a:pt x="884555" y="277729"/>
                    <a:pt x="884555" y="179017"/>
                  </a:cubicBezTo>
                  <a:cubicBezTo>
                    <a:pt x="884555" y="80305"/>
                    <a:pt x="804250" y="0"/>
                    <a:pt x="705538" y="0"/>
                  </a:cubicBezTo>
                  <a:close/>
                  <a:moveTo>
                    <a:pt x="63183" y="179017"/>
                  </a:moveTo>
                  <a:cubicBezTo>
                    <a:pt x="63183" y="115150"/>
                    <a:pt x="115150" y="63183"/>
                    <a:pt x="179017" y="63183"/>
                  </a:cubicBezTo>
                  <a:cubicBezTo>
                    <a:pt x="242884" y="63183"/>
                    <a:pt x="294852" y="115150"/>
                    <a:pt x="294852" y="179017"/>
                  </a:cubicBezTo>
                  <a:lnTo>
                    <a:pt x="294852" y="294852"/>
                  </a:lnTo>
                  <a:lnTo>
                    <a:pt x="179017" y="294852"/>
                  </a:lnTo>
                  <a:cubicBezTo>
                    <a:pt x="115150" y="294852"/>
                    <a:pt x="63183" y="242884"/>
                    <a:pt x="63183" y="179017"/>
                  </a:cubicBezTo>
                  <a:close/>
                  <a:moveTo>
                    <a:pt x="705538" y="294852"/>
                  </a:moveTo>
                  <a:lnTo>
                    <a:pt x="589703" y="294852"/>
                  </a:lnTo>
                  <a:lnTo>
                    <a:pt x="589703" y="179017"/>
                  </a:lnTo>
                  <a:cubicBezTo>
                    <a:pt x="589703" y="115150"/>
                    <a:pt x="641671" y="63183"/>
                    <a:pt x="705538" y="63183"/>
                  </a:cubicBezTo>
                  <a:cubicBezTo>
                    <a:pt x="769405" y="63183"/>
                    <a:pt x="821373" y="115150"/>
                    <a:pt x="821373" y="179017"/>
                  </a:cubicBezTo>
                  <a:cubicBezTo>
                    <a:pt x="821373" y="242884"/>
                    <a:pt x="769405" y="294852"/>
                    <a:pt x="705538" y="294852"/>
                  </a:cubicBezTo>
                  <a:close/>
                </a:path>
              </a:pathLst>
            </a:custGeom>
            <a:solidFill>
              <a:srgbClr val="FFFFFF"/>
            </a:solidFill>
            <a:ln w="10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1" name="Graphic 4" descr="A lightbulb">
              <a:extLst>
                <a:ext uri="{FF2B5EF4-FFF2-40B4-BE49-F238E27FC236}">
                  <a16:creationId xmlns:a16="http://schemas.microsoft.com/office/drawing/2014/main" id="{794CD162-51DD-1C17-8F51-74C69F07CC6C}"/>
                </a:ext>
              </a:extLst>
            </p:cNvPr>
            <p:cNvGrpSpPr/>
            <p:nvPr/>
          </p:nvGrpSpPr>
          <p:grpSpPr>
            <a:xfrm>
              <a:off x="1240895" y="1688306"/>
              <a:ext cx="3243368" cy="2780725"/>
              <a:chOff x="1240895" y="1688306"/>
              <a:chExt cx="3243368" cy="2780725"/>
            </a:xfrm>
            <a:solidFill>
              <a:schemeClr val="accent4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537D33B-C457-965B-5E64-BD544DC7514A}"/>
                  </a:ext>
                </a:extLst>
              </p:cNvPr>
              <p:cNvSpPr/>
              <p:nvPr/>
            </p:nvSpPr>
            <p:spPr>
              <a:xfrm>
                <a:off x="2820458" y="1688306"/>
                <a:ext cx="84243" cy="273790"/>
              </a:xfrm>
              <a:custGeom>
                <a:avLst/>
                <a:gdLst>
                  <a:gd name="connsiteX0" fmla="*/ 42122 w 84243"/>
                  <a:gd name="connsiteY0" fmla="*/ 273791 h 273790"/>
                  <a:gd name="connsiteX1" fmla="*/ 0 w 84243"/>
                  <a:gd name="connsiteY1" fmla="*/ 231669 h 273790"/>
                  <a:gd name="connsiteX2" fmla="*/ 0 w 84243"/>
                  <a:gd name="connsiteY2" fmla="*/ 42122 h 273790"/>
                  <a:gd name="connsiteX3" fmla="*/ 42122 w 84243"/>
                  <a:gd name="connsiteY3" fmla="*/ 0 h 273790"/>
                  <a:gd name="connsiteX4" fmla="*/ 84243 w 84243"/>
                  <a:gd name="connsiteY4" fmla="*/ 42122 h 273790"/>
                  <a:gd name="connsiteX5" fmla="*/ 84243 w 84243"/>
                  <a:gd name="connsiteY5" fmla="*/ 231669 h 273790"/>
                  <a:gd name="connsiteX6" fmla="*/ 42122 w 84243"/>
                  <a:gd name="connsiteY6" fmla="*/ 273791 h 27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243" h="273790">
                    <a:moveTo>
                      <a:pt x="42122" y="273791"/>
                    </a:moveTo>
                    <a:cubicBezTo>
                      <a:pt x="18860" y="273791"/>
                      <a:pt x="0" y="254931"/>
                      <a:pt x="0" y="231669"/>
                    </a:cubicBezTo>
                    <a:lnTo>
                      <a:pt x="0" y="42122"/>
                    </a:lnTo>
                    <a:cubicBezTo>
                      <a:pt x="0" y="18860"/>
                      <a:pt x="18860" y="0"/>
                      <a:pt x="42122" y="0"/>
                    </a:cubicBezTo>
                    <a:cubicBezTo>
                      <a:pt x="65383" y="0"/>
                      <a:pt x="84243" y="18860"/>
                      <a:pt x="84243" y="42122"/>
                    </a:cubicBezTo>
                    <a:lnTo>
                      <a:pt x="84243" y="231669"/>
                    </a:lnTo>
                    <a:cubicBezTo>
                      <a:pt x="84243" y="254931"/>
                      <a:pt x="65383" y="273791"/>
                      <a:pt x="42122" y="273791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A151A35-965F-9953-3196-7AD13CEF7375}"/>
                  </a:ext>
                </a:extLst>
              </p:cNvPr>
              <p:cNvSpPr/>
              <p:nvPr/>
            </p:nvSpPr>
            <p:spPr>
              <a:xfrm>
                <a:off x="1703526" y="2150954"/>
                <a:ext cx="218290" cy="218269"/>
              </a:xfrm>
              <a:custGeom>
                <a:avLst/>
                <a:gdLst>
                  <a:gd name="connsiteX0" fmla="*/ 176166 w 218290"/>
                  <a:gd name="connsiteY0" fmla="*/ 218269 h 218269"/>
                  <a:gd name="connsiteX1" fmla="*/ 146386 w 218290"/>
                  <a:gd name="connsiteY1" fmla="*/ 205938 h 218269"/>
                  <a:gd name="connsiteX2" fmla="*/ 12344 w 218290"/>
                  <a:gd name="connsiteY2" fmla="*/ 71907 h 218269"/>
                  <a:gd name="connsiteX3" fmla="*/ 12344 w 218290"/>
                  <a:gd name="connsiteY3" fmla="*/ 12336 h 218269"/>
                  <a:gd name="connsiteX4" fmla="*/ 71904 w 218290"/>
                  <a:gd name="connsiteY4" fmla="*/ 12336 h 218269"/>
                  <a:gd name="connsiteX5" fmla="*/ 205946 w 218290"/>
                  <a:gd name="connsiteY5" fmla="*/ 146367 h 218269"/>
                  <a:gd name="connsiteX6" fmla="*/ 205946 w 218290"/>
                  <a:gd name="connsiteY6" fmla="*/ 205938 h 218269"/>
                  <a:gd name="connsiteX7" fmla="*/ 176166 w 218290"/>
                  <a:gd name="connsiteY7" fmla="*/ 218269 h 21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290" h="218269">
                    <a:moveTo>
                      <a:pt x="176166" y="218269"/>
                    </a:moveTo>
                    <a:cubicBezTo>
                      <a:pt x="165393" y="218269"/>
                      <a:pt x="154610" y="214152"/>
                      <a:pt x="146386" y="205938"/>
                    </a:cubicBezTo>
                    <a:lnTo>
                      <a:pt x="12344" y="71907"/>
                    </a:lnTo>
                    <a:cubicBezTo>
                      <a:pt x="-4115" y="55458"/>
                      <a:pt x="-4115" y="28785"/>
                      <a:pt x="12344" y="12336"/>
                    </a:cubicBezTo>
                    <a:cubicBezTo>
                      <a:pt x="28782" y="-4112"/>
                      <a:pt x="55456" y="-4112"/>
                      <a:pt x="71904" y="12336"/>
                    </a:cubicBezTo>
                    <a:lnTo>
                      <a:pt x="205946" y="146367"/>
                    </a:lnTo>
                    <a:cubicBezTo>
                      <a:pt x="222405" y="162816"/>
                      <a:pt x="222405" y="189490"/>
                      <a:pt x="205946" y="205938"/>
                    </a:cubicBezTo>
                    <a:cubicBezTo>
                      <a:pt x="197732" y="214152"/>
                      <a:pt x="186949" y="218269"/>
                      <a:pt x="176166" y="218269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A87D4FD-E415-224C-5F2E-CB2107FD1C99}"/>
                  </a:ext>
                </a:extLst>
              </p:cNvPr>
              <p:cNvSpPr/>
              <p:nvPr/>
            </p:nvSpPr>
            <p:spPr>
              <a:xfrm>
                <a:off x="1240895" y="3267868"/>
                <a:ext cx="273790" cy="84243"/>
              </a:xfrm>
              <a:custGeom>
                <a:avLst/>
                <a:gdLst>
                  <a:gd name="connsiteX0" fmla="*/ 231669 w 273790"/>
                  <a:gd name="connsiteY0" fmla="*/ 84243 h 84243"/>
                  <a:gd name="connsiteX1" fmla="*/ 42122 w 273790"/>
                  <a:gd name="connsiteY1" fmla="*/ 84243 h 84243"/>
                  <a:gd name="connsiteX2" fmla="*/ 0 w 273790"/>
                  <a:gd name="connsiteY2" fmla="*/ 42122 h 84243"/>
                  <a:gd name="connsiteX3" fmla="*/ 42122 w 273790"/>
                  <a:gd name="connsiteY3" fmla="*/ 0 h 84243"/>
                  <a:gd name="connsiteX4" fmla="*/ 231669 w 273790"/>
                  <a:gd name="connsiteY4" fmla="*/ 0 h 84243"/>
                  <a:gd name="connsiteX5" fmla="*/ 273791 w 273790"/>
                  <a:gd name="connsiteY5" fmla="*/ 42122 h 84243"/>
                  <a:gd name="connsiteX6" fmla="*/ 231669 w 273790"/>
                  <a:gd name="connsiteY6" fmla="*/ 84243 h 8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790" h="84243">
                    <a:moveTo>
                      <a:pt x="231669" y="84243"/>
                    </a:moveTo>
                    <a:lnTo>
                      <a:pt x="42122" y="84243"/>
                    </a:lnTo>
                    <a:cubicBezTo>
                      <a:pt x="18860" y="84243"/>
                      <a:pt x="0" y="65383"/>
                      <a:pt x="0" y="42122"/>
                    </a:cubicBezTo>
                    <a:cubicBezTo>
                      <a:pt x="0" y="18860"/>
                      <a:pt x="18860" y="0"/>
                      <a:pt x="42122" y="0"/>
                    </a:cubicBezTo>
                    <a:lnTo>
                      <a:pt x="231669" y="0"/>
                    </a:lnTo>
                    <a:cubicBezTo>
                      <a:pt x="254931" y="0"/>
                      <a:pt x="273791" y="18860"/>
                      <a:pt x="273791" y="42122"/>
                    </a:cubicBezTo>
                    <a:cubicBezTo>
                      <a:pt x="273791" y="65383"/>
                      <a:pt x="254931" y="84243"/>
                      <a:pt x="231669" y="84243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7C86097-1C1B-C910-60C5-5BF9A67EC190}"/>
                  </a:ext>
                </a:extLst>
              </p:cNvPr>
              <p:cNvSpPr/>
              <p:nvPr/>
            </p:nvSpPr>
            <p:spPr>
              <a:xfrm>
                <a:off x="1703536" y="4250762"/>
                <a:ext cx="218290" cy="218269"/>
              </a:xfrm>
              <a:custGeom>
                <a:avLst/>
                <a:gdLst>
                  <a:gd name="connsiteX0" fmla="*/ 42124 w 218290"/>
                  <a:gd name="connsiteY0" fmla="*/ 218269 h 218269"/>
                  <a:gd name="connsiteX1" fmla="*/ 12344 w 218290"/>
                  <a:gd name="connsiteY1" fmla="*/ 205938 h 218269"/>
                  <a:gd name="connsiteX2" fmla="*/ 12344 w 218290"/>
                  <a:gd name="connsiteY2" fmla="*/ 146368 h 218269"/>
                  <a:gd name="connsiteX3" fmla="*/ 146386 w 218290"/>
                  <a:gd name="connsiteY3" fmla="*/ 12336 h 218269"/>
                  <a:gd name="connsiteX4" fmla="*/ 205946 w 218290"/>
                  <a:gd name="connsiteY4" fmla="*/ 12336 h 218269"/>
                  <a:gd name="connsiteX5" fmla="*/ 205946 w 218290"/>
                  <a:gd name="connsiteY5" fmla="*/ 71907 h 218269"/>
                  <a:gd name="connsiteX6" fmla="*/ 71904 w 218290"/>
                  <a:gd name="connsiteY6" fmla="*/ 205938 h 218269"/>
                  <a:gd name="connsiteX7" fmla="*/ 42124 w 218290"/>
                  <a:gd name="connsiteY7" fmla="*/ 218269 h 21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290" h="218269">
                    <a:moveTo>
                      <a:pt x="42124" y="218269"/>
                    </a:moveTo>
                    <a:cubicBezTo>
                      <a:pt x="31352" y="218269"/>
                      <a:pt x="20568" y="214152"/>
                      <a:pt x="12344" y="205938"/>
                    </a:cubicBezTo>
                    <a:cubicBezTo>
                      <a:pt x="-4115" y="189479"/>
                      <a:pt x="-4115" y="162816"/>
                      <a:pt x="12344" y="146368"/>
                    </a:cubicBezTo>
                    <a:lnTo>
                      <a:pt x="146386" y="12336"/>
                    </a:lnTo>
                    <a:cubicBezTo>
                      <a:pt x="162824" y="-4112"/>
                      <a:pt x="189497" y="-4112"/>
                      <a:pt x="205946" y="12336"/>
                    </a:cubicBezTo>
                    <a:cubicBezTo>
                      <a:pt x="222405" y="28795"/>
                      <a:pt x="222405" y="55459"/>
                      <a:pt x="205946" y="71907"/>
                    </a:cubicBezTo>
                    <a:lnTo>
                      <a:pt x="71904" y="205938"/>
                    </a:lnTo>
                    <a:cubicBezTo>
                      <a:pt x="63680" y="214152"/>
                      <a:pt x="52897" y="218269"/>
                      <a:pt x="42124" y="218269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82F46AE-AB90-14FB-83B1-D3ED24769A30}"/>
                  </a:ext>
                </a:extLst>
              </p:cNvPr>
              <p:cNvSpPr/>
              <p:nvPr/>
            </p:nvSpPr>
            <p:spPr>
              <a:xfrm>
                <a:off x="3803333" y="4250762"/>
                <a:ext cx="218290" cy="218269"/>
              </a:xfrm>
              <a:custGeom>
                <a:avLst/>
                <a:gdLst>
                  <a:gd name="connsiteX0" fmla="*/ 176166 w 218290"/>
                  <a:gd name="connsiteY0" fmla="*/ 218269 h 218269"/>
                  <a:gd name="connsiteX1" fmla="*/ 146386 w 218290"/>
                  <a:gd name="connsiteY1" fmla="*/ 205938 h 218269"/>
                  <a:gd name="connsiteX2" fmla="*/ 12344 w 218290"/>
                  <a:gd name="connsiteY2" fmla="*/ 71907 h 218269"/>
                  <a:gd name="connsiteX3" fmla="*/ 12344 w 218290"/>
                  <a:gd name="connsiteY3" fmla="*/ 12336 h 218269"/>
                  <a:gd name="connsiteX4" fmla="*/ 71904 w 218290"/>
                  <a:gd name="connsiteY4" fmla="*/ 12336 h 218269"/>
                  <a:gd name="connsiteX5" fmla="*/ 205946 w 218290"/>
                  <a:gd name="connsiteY5" fmla="*/ 146368 h 218269"/>
                  <a:gd name="connsiteX6" fmla="*/ 205946 w 218290"/>
                  <a:gd name="connsiteY6" fmla="*/ 205938 h 218269"/>
                  <a:gd name="connsiteX7" fmla="*/ 176166 w 218290"/>
                  <a:gd name="connsiteY7" fmla="*/ 218269 h 21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290" h="218269">
                    <a:moveTo>
                      <a:pt x="176166" y="218269"/>
                    </a:moveTo>
                    <a:cubicBezTo>
                      <a:pt x="165393" y="218269"/>
                      <a:pt x="154610" y="214152"/>
                      <a:pt x="146386" y="205938"/>
                    </a:cubicBezTo>
                    <a:lnTo>
                      <a:pt x="12344" y="71907"/>
                    </a:lnTo>
                    <a:cubicBezTo>
                      <a:pt x="-4115" y="55459"/>
                      <a:pt x="-4115" y="28785"/>
                      <a:pt x="12344" y="12336"/>
                    </a:cubicBezTo>
                    <a:cubicBezTo>
                      <a:pt x="28782" y="-4112"/>
                      <a:pt x="55456" y="-4112"/>
                      <a:pt x="71904" y="12336"/>
                    </a:cubicBezTo>
                    <a:lnTo>
                      <a:pt x="205946" y="146368"/>
                    </a:lnTo>
                    <a:cubicBezTo>
                      <a:pt x="222405" y="162816"/>
                      <a:pt x="222405" y="189490"/>
                      <a:pt x="205946" y="205938"/>
                    </a:cubicBezTo>
                    <a:cubicBezTo>
                      <a:pt x="197732" y="214152"/>
                      <a:pt x="186949" y="218269"/>
                      <a:pt x="176166" y="218269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1AB7190-852E-C63D-5110-3BA3C18D3645}"/>
                  </a:ext>
                </a:extLst>
              </p:cNvPr>
              <p:cNvSpPr/>
              <p:nvPr/>
            </p:nvSpPr>
            <p:spPr>
              <a:xfrm>
                <a:off x="4210473" y="3267868"/>
                <a:ext cx="273790" cy="84243"/>
              </a:xfrm>
              <a:custGeom>
                <a:avLst/>
                <a:gdLst>
                  <a:gd name="connsiteX0" fmla="*/ 231669 w 273790"/>
                  <a:gd name="connsiteY0" fmla="*/ 84243 h 84243"/>
                  <a:gd name="connsiteX1" fmla="*/ 42122 w 273790"/>
                  <a:gd name="connsiteY1" fmla="*/ 84243 h 84243"/>
                  <a:gd name="connsiteX2" fmla="*/ 0 w 273790"/>
                  <a:gd name="connsiteY2" fmla="*/ 42122 h 84243"/>
                  <a:gd name="connsiteX3" fmla="*/ 42122 w 273790"/>
                  <a:gd name="connsiteY3" fmla="*/ 0 h 84243"/>
                  <a:gd name="connsiteX4" fmla="*/ 231669 w 273790"/>
                  <a:gd name="connsiteY4" fmla="*/ 0 h 84243"/>
                  <a:gd name="connsiteX5" fmla="*/ 273791 w 273790"/>
                  <a:gd name="connsiteY5" fmla="*/ 42122 h 84243"/>
                  <a:gd name="connsiteX6" fmla="*/ 231669 w 273790"/>
                  <a:gd name="connsiteY6" fmla="*/ 84243 h 8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790" h="84243">
                    <a:moveTo>
                      <a:pt x="231669" y="84243"/>
                    </a:moveTo>
                    <a:lnTo>
                      <a:pt x="42122" y="84243"/>
                    </a:lnTo>
                    <a:cubicBezTo>
                      <a:pt x="18860" y="84243"/>
                      <a:pt x="0" y="65383"/>
                      <a:pt x="0" y="42122"/>
                    </a:cubicBezTo>
                    <a:cubicBezTo>
                      <a:pt x="0" y="18860"/>
                      <a:pt x="18860" y="0"/>
                      <a:pt x="42122" y="0"/>
                    </a:cubicBezTo>
                    <a:lnTo>
                      <a:pt x="231669" y="0"/>
                    </a:lnTo>
                    <a:cubicBezTo>
                      <a:pt x="254931" y="0"/>
                      <a:pt x="273791" y="18860"/>
                      <a:pt x="273791" y="42122"/>
                    </a:cubicBezTo>
                    <a:cubicBezTo>
                      <a:pt x="273791" y="65383"/>
                      <a:pt x="254931" y="84243"/>
                      <a:pt x="231669" y="84243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AFC2D05-ED05-46D0-434E-A204D1CA50B9}"/>
                  </a:ext>
                </a:extLst>
              </p:cNvPr>
              <p:cNvSpPr/>
              <p:nvPr/>
            </p:nvSpPr>
            <p:spPr>
              <a:xfrm>
                <a:off x="3803343" y="2150954"/>
                <a:ext cx="218290" cy="218269"/>
              </a:xfrm>
              <a:custGeom>
                <a:avLst/>
                <a:gdLst>
                  <a:gd name="connsiteX0" fmla="*/ 42124 w 218290"/>
                  <a:gd name="connsiteY0" fmla="*/ 218269 h 218269"/>
                  <a:gd name="connsiteX1" fmla="*/ 12344 w 218290"/>
                  <a:gd name="connsiteY1" fmla="*/ 205938 h 218269"/>
                  <a:gd name="connsiteX2" fmla="*/ 12344 w 218290"/>
                  <a:gd name="connsiteY2" fmla="*/ 146367 h 218269"/>
                  <a:gd name="connsiteX3" fmla="*/ 146386 w 218290"/>
                  <a:gd name="connsiteY3" fmla="*/ 12336 h 218269"/>
                  <a:gd name="connsiteX4" fmla="*/ 205946 w 218290"/>
                  <a:gd name="connsiteY4" fmla="*/ 12336 h 218269"/>
                  <a:gd name="connsiteX5" fmla="*/ 205946 w 218290"/>
                  <a:gd name="connsiteY5" fmla="*/ 71907 h 218269"/>
                  <a:gd name="connsiteX6" fmla="*/ 71904 w 218290"/>
                  <a:gd name="connsiteY6" fmla="*/ 205938 h 218269"/>
                  <a:gd name="connsiteX7" fmla="*/ 42124 w 218290"/>
                  <a:gd name="connsiteY7" fmla="*/ 218269 h 21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290" h="218269">
                    <a:moveTo>
                      <a:pt x="42124" y="218269"/>
                    </a:moveTo>
                    <a:cubicBezTo>
                      <a:pt x="31352" y="218269"/>
                      <a:pt x="20568" y="214152"/>
                      <a:pt x="12344" y="205938"/>
                    </a:cubicBezTo>
                    <a:cubicBezTo>
                      <a:pt x="-4115" y="189479"/>
                      <a:pt x="-4115" y="162816"/>
                      <a:pt x="12344" y="146367"/>
                    </a:cubicBezTo>
                    <a:lnTo>
                      <a:pt x="146386" y="12336"/>
                    </a:lnTo>
                    <a:cubicBezTo>
                      <a:pt x="162824" y="-4112"/>
                      <a:pt x="189498" y="-4112"/>
                      <a:pt x="205946" y="12336"/>
                    </a:cubicBezTo>
                    <a:cubicBezTo>
                      <a:pt x="222405" y="28795"/>
                      <a:pt x="222405" y="55458"/>
                      <a:pt x="205946" y="71907"/>
                    </a:cubicBezTo>
                    <a:lnTo>
                      <a:pt x="71904" y="205938"/>
                    </a:lnTo>
                    <a:cubicBezTo>
                      <a:pt x="63690" y="214152"/>
                      <a:pt x="52897" y="218269"/>
                      <a:pt x="42124" y="218269"/>
                    </a:cubicBezTo>
                    <a:close/>
                  </a:path>
                </a:pathLst>
              </a:custGeom>
              <a:solidFill>
                <a:srgbClr val="FFFF00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D74BFDA-713B-369C-A605-1BEC3969A608}"/>
              </a:ext>
            </a:extLst>
          </p:cNvPr>
          <p:cNvSpPr txBox="1"/>
          <p:nvPr/>
        </p:nvSpPr>
        <p:spPr>
          <a:xfrm>
            <a:off x="5337810" y="4192057"/>
            <a:ext cx="151638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latin typeface="Devil Breeze" pitchFamily="2" charset="0"/>
                <a:ea typeface="ADLaM Display" panose="02010000000000000000" pitchFamily="2" charset="0"/>
                <a:cs typeface="Biome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113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9051282-C419-ABC2-9933-233B551F2A6A}"/>
              </a:ext>
            </a:extLst>
          </p:cNvPr>
          <p:cNvSpPr txBox="1"/>
          <p:nvPr/>
        </p:nvSpPr>
        <p:spPr>
          <a:xfrm>
            <a:off x="5405120" y="5001290"/>
            <a:ext cx="13817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Devil Breeze" pitchFamily="2" charset="0"/>
                <a:ea typeface="ADLaM Display" panose="02010000000000000000" pitchFamily="2" charset="0"/>
                <a:cs typeface="Biome" panose="020B0502040204020203" pitchFamily="34" charset="0"/>
              </a:rPr>
              <a:t>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BE206-48B9-0793-ED6B-941BB84E1580}"/>
              </a:ext>
            </a:extLst>
          </p:cNvPr>
          <p:cNvGrpSpPr/>
          <p:nvPr/>
        </p:nvGrpSpPr>
        <p:grpSpPr>
          <a:xfrm>
            <a:off x="5190389" y="1476591"/>
            <a:ext cx="1811227" cy="2748434"/>
            <a:chOff x="5190389" y="1476591"/>
            <a:chExt cx="1811227" cy="2748434"/>
          </a:xfrm>
        </p:grpSpPr>
        <p:grpSp>
          <p:nvGrpSpPr>
            <p:cNvPr id="3" name="Graphic 4" descr="A lightbulb">
              <a:extLst>
                <a:ext uri="{FF2B5EF4-FFF2-40B4-BE49-F238E27FC236}">
                  <a16:creationId xmlns:a16="http://schemas.microsoft.com/office/drawing/2014/main" id="{C17A2550-063C-06D7-F8B8-2263BB9F680A}"/>
                </a:ext>
              </a:extLst>
            </p:cNvPr>
            <p:cNvGrpSpPr/>
            <p:nvPr/>
          </p:nvGrpSpPr>
          <p:grpSpPr>
            <a:xfrm>
              <a:off x="5190389" y="1476591"/>
              <a:ext cx="1811227" cy="2748434"/>
              <a:chOff x="1956968" y="2362257"/>
              <a:chExt cx="1811227" cy="2748434"/>
            </a:xfrm>
          </p:grpSpPr>
          <p:grpSp>
            <p:nvGrpSpPr>
              <p:cNvPr id="16" name="Graphic 4" descr="A lightbulb">
                <a:extLst>
                  <a:ext uri="{FF2B5EF4-FFF2-40B4-BE49-F238E27FC236}">
                    <a16:creationId xmlns:a16="http://schemas.microsoft.com/office/drawing/2014/main" id="{003A725A-CEDA-A034-03BB-F8878EB2AB80}"/>
                  </a:ext>
                </a:extLst>
              </p:cNvPr>
              <p:cNvGrpSpPr/>
              <p:nvPr/>
            </p:nvGrpSpPr>
            <p:grpSpPr>
              <a:xfrm>
                <a:off x="2504545" y="4615762"/>
                <a:ext cx="716068" cy="494929"/>
                <a:chOff x="2504545" y="4615762"/>
                <a:chExt cx="716068" cy="494929"/>
              </a:xfrm>
              <a:solidFill>
                <a:srgbClr val="505050"/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CBAE1F6-82A3-F7D7-4617-210AC00DB381}"/>
                    </a:ext>
                  </a:extLst>
                </p:cNvPr>
                <p:cNvSpPr/>
                <p:nvPr/>
              </p:nvSpPr>
              <p:spPr>
                <a:xfrm>
                  <a:off x="2504545" y="4615762"/>
                  <a:ext cx="716068" cy="84243"/>
                </a:xfrm>
                <a:custGeom>
                  <a:avLst/>
                  <a:gdLst>
                    <a:gd name="connsiteX0" fmla="*/ 673947 w 716068"/>
                    <a:gd name="connsiteY0" fmla="*/ 84243 h 84243"/>
                    <a:gd name="connsiteX1" fmla="*/ 42122 w 716068"/>
                    <a:gd name="connsiteY1" fmla="*/ 84243 h 84243"/>
                    <a:gd name="connsiteX2" fmla="*/ 0 w 716068"/>
                    <a:gd name="connsiteY2" fmla="*/ 42122 h 84243"/>
                    <a:gd name="connsiteX3" fmla="*/ 42122 w 716068"/>
                    <a:gd name="connsiteY3" fmla="*/ 0 h 84243"/>
                    <a:gd name="connsiteX4" fmla="*/ 673947 w 716068"/>
                    <a:gd name="connsiteY4" fmla="*/ 0 h 84243"/>
                    <a:gd name="connsiteX5" fmla="*/ 716068 w 716068"/>
                    <a:gd name="connsiteY5" fmla="*/ 42122 h 84243"/>
                    <a:gd name="connsiteX6" fmla="*/ 673947 w 716068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6068" h="84243">
                      <a:moveTo>
                        <a:pt x="673947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673947" y="0"/>
                      </a:lnTo>
                      <a:cubicBezTo>
                        <a:pt x="697209" y="0"/>
                        <a:pt x="716068" y="18860"/>
                        <a:pt x="716068" y="42122"/>
                      </a:cubicBezTo>
                      <a:cubicBezTo>
                        <a:pt x="716068" y="65384"/>
                        <a:pt x="697209" y="84243"/>
                        <a:pt x="673947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DE7AD2-EFC0-8BE6-DEC6-C86464E55E0A}"/>
                    </a:ext>
                  </a:extLst>
                </p:cNvPr>
                <p:cNvSpPr/>
                <p:nvPr/>
              </p:nvSpPr>
              <p:spPr>
                <a:xfrm>
                  <a:off x="2504545" y="4752657"/>
                  <a:ext cx="716068" cy="84243"/>
                </a:xfrm>
                <a:custGeom>
                  <a:avLst/>
                  <a:gdLst>
                    <a:gd name="connsiteX0" fmla="*/ 673947 w 716068"/>
                    <a:gd name="connsiteY0" fmla="*/ 84243 h 84243"/>
                    <a:gd name="connsiteX1" fmla="*/ 42122 w 716068"/>
                    <a:gd name="connsiteY1" fmla="*/ 84243 h 84243"/>
                    <a:gd name="connsiteX2" fmla="*/ 0 w 716068"/>
                    <a:gd name="connsiteY2" fmla="*/ 42122 h 84243"/>
                    <a:gd name="connsiteX3" fmla="*/ 42122 w 716068"/>
                    <a:gd name="connsiteY3" fmla="*/ 0 h 84243"/>
                    <a:gd name="connsiteX4" fmla="*/ 673947 w 716068"/>
                    <a:gd name="connsiteY4" fmla="*/ 0 h 84243"/>
                    <a:gd name="connsiteX5" fmla="*/ 716068 w 716068"/>
                    <a:gd name="connsiteY5" fmla="*/ 42122 h 84243"/>
                    <a:gd name="connsiteX6" fmla="*/ 673947 w 716068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6068" h="84243">
                      <a:moveTo>
                        <a:pt x="673947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673947" y="0"/>
                      </a:lnTo>
                      <a:cubicBezTo>
                        <a:pt x="697209" y="0"/>
                        <a:pt x="716068" y="18860"/>
                        <a:pt x="716068" y="42122"/>
                      </a:cubicBezTo>
                      <a:cubicBezTo>
                        <a:pt x="716068" y="65384"/>
                        <a:pt x="697209" y="84243"/>
                        <a:pt x="673947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7DDB3E8-7A16-2079-EC76-0F6D2E777E2A}"/>
                    </a:ext>
                  </a:extLst>
                </p:cNvPr>
                <p:cNvSpPr/>
                <p:nvPr/>
              </p:nvSpPr>
              <p:spPr>
                <a:xfrm>
                  <a:off x="2504545" y="4889552"/>
                  <a:ext cx="716068" cy="84243"/>
                </a:xfrm>
                <a:custGeom>
                  <a:avLst/>
                  <a:gdLst>
                    <a:gd name="connsiteX0" fmla="*/ 673947 w 716068"/>
                    <a:gd name="connsiteY0" fmla="*/ 84243 h 84243"/>
                    <a:gd name="connsiteX1" fmla="*/ 42122 w 716068"/>
                    <a:gd name="connsiteY1" fmla="*/ 84243 h 84243"/>
                    <a:gd name="connsiteX2" fmla="*/ 0 w 716068"/>
                    <a:gd name="connsiteY2" fmla="*/ 42122 h 84243"/>
                    <a:gd name="connsiteX3" fmla="*/ 42122 w 716068"/>
                    <a:gd name="connsiteY3" fmla="*/ 0 h 84243"/>
                    <a:gd name="connsiteX4" fmla="*/ 673947 w 716068"/>
                    <a:gd name="connsiteY4" fmla="*/ 0 h 84243"/>
                    <a:gd name="connsiteX5" fmla="*/ 716068 w 716068"/>
                    <a:gd name="connsiteY5" fmla="*/ 42122 h 84243"/>
                    <a:gd name="connsiteX6" fmla="*/ 673947 w 716068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6068" h="84243">
                      <a:moveTo>
                        <a:pt x="673947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673947" y="0"/>
                      </a:lnTo>
                      <a:cubicBezTo>
                        <a:pt x="697209" y="0"/>
                        <a:pt x="716068" y="18860"/>
                        <a:pt x="716068" y="42122"/>
                      </a:cubicBezTo>
                      <a:cubicBezTo>
                        <a:pt x="716068" y="65384"/>
                        <a:pt x="697209" y="84243"/>
                        <a:pt x="673947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78DCF21-3DE3-6078-9D1C-1E3596EAA492}"/>
                    </a:ext>
                  </a:extLst>
                </p:cNvPr>
                <p:cNvSpPr/>
                <p:nvPr/>
              </p:nvSpPr>
              <p:spPr>
                <a:xfrm>
                  <a:off x="2715154" y="5026448"/>
                  <a:ext cx="294851" cy="84243"/>
                </a:xfrm>
                <a:custGeom>
                  <a:avLst/>
                  <a:gdLst>
                    <a:gd name="connsiteX0" fmla="*/ 252730 w 294851"/>
                    <a:gd name="connsiteY0" fmla="*/ 84243 h 84243"/>
                    <a:gd name="connsiteX1" fmla="*/ 42122 w 294851"/>
                    <a:gd name="connsiteY1" fmla="*/ 84243 h 84243"/>
                    <a:gd name="connsiteX2" fmla="*/ 0 w 294851"/>
                    <a:gd name="connsiteY2" fmla="*/ 42122 h 84243"/>
                    <a:gd name="connsiteX3" fmla="*/ 42122 w 294851"/>
                    <a:gd name="connsiteY3" fmla="*/ 0 h 84243"/>
                    <a:gd name="connsiteX4" fmla="*/ 252730 w 294851"/>
                    <a:gd name="connsiteY4" fmla="*/ 0 h 84243"/>
                    <a:gd name="connsiteX5" fmla="*/ 294852 w 294851"/>
                    <a:gd name="connsiteY5" fmla="*/ 42122 h 84243"/>
                    <a:gd name="connsiteX6" fmla="*/ 252730 w 294851"/>
                    <a:gd name="connsiteY6" fmla="*/ 84243 h 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4851" h="84243">
                      <a:moveTo>
                        <a:pt x="252730" y="84243"/>
                      </a:moveTo>
                      <a:lnTo>
                        <a:pt x="42122" y="84243"/>
                      </a:lnTo>
                      <a:cubicBezTo>
                        <a:pt x="18860" y="84243"/>
                        <a:pt x="0" y="65384"/>
                        <a:pt x="0" y="42122"/>
                      </a:cubicBezTo>
                      <a:cubicBezTo>
                        <a:pt x="0" y="18860"/>
                        <a:pt x="18860" y="0"/>
                        <a:pt x="42122" y="0"/>
                      </a:cubicBezTo>
                      <a:lnTo>
                        <a:pt x="252730" y="0"/>
                      </a:lnTo>
                      <a:cubicBezTo>
                        <a:pt x="275992" y="0"/>
                        <a:pt x="294852" y="18860"/>
                        <a:pt x="294852" y="42122"/>
                      </a:cubicBezTo>
                      <a:cubicBezTo>
                        <a:pt x="294852" y="65384"/>
                        <a:pt x="275992" y="84243"/>
                        <a:pt x="252730" y="8424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10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8E25E50-8CFD-5F46-FE95-672C37F82078}"/>
                  </a:ext>
                </a:extLst>
              </p:cNvPr>
              <p:cNvSpPr/>
              <p:nvPr/>
            </p:nvSpPr>
            <p:spPr>
              <a:xfrm>
                <a:off x="1956968" y="2362257"/>
                <a:ext cx="1811227" cy="2200852"/>
              </a:xfrm>
              <a:custGeom>
                <a:avLst/>
                <a:gdLst>
                  <a:gd name="connsiteX0" fmla="*/ 1811228 w 1811227"/>
                  <a:gd name="connsiteY0" fmla="*/ 905612 h 2200852"/>
                  <a:gd name="connsiteX1" fmla="*/ 883719 w 1811227"/>
                  <a:gd name="connsiteY1" fmla="*/ 259 h 2200852"/>
                  <a:gd name="connsiteX2" fmla="*/ 122 w 1811227"/>
                  <a:gd name="connsiteY2" fmla="*/ 920786 h 2200852"/>
                  <a:gd name="connsiteX3" fmla="*/ 280168 w 1811227"/>
                  <a:gd name="connsiteY3" fmla="*/ 1560456 h 2200852"/>
                  <a:gd name="connsiteX4" fmla="*/ 589699 w 1811227"/>
                  <a:gd name="connsiteY4" fmla="*/ 2182877 h 2200852"/>
                  <a:gd name="connsiteX5" fmla="*/ 589699 w 1811227"/>
                  <a:gd name="connsiteY5" fmla="*/ 2200853 h 2200852"/>
                  <a:gd name="connsiteX6" fmla="*/ 1221524 w 1811227"/>
                  <a:gd name="connsiteY6" fmla="*/ 2200853 h 2200852"/>
                  <a:gd name="connsiteX7" fmla="*/ 1221524 w 1811227"/>
                  <a:gd name="connsiteY7" fmla="*/ 2170178 h 2200852"/>
                  <a:gd name="connsiteX8" fmla="*/ 1527454 w 1811227"/>
                  <a:gd name="connsiteY8" fmla="*/ 1563868 h 2200852"/>
                  <a:gd name="connsiteX9" fmla="*/ 1811228 w 1811227"/>
                  <a:gd name="connsiteY9" fmla="*/ 905612 h 220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1227" h="2200852">
                    <a:moveTo>
                      <a:pt x="1811228" y="905612"/>
                    </a:moveTo>
                    <a:cubicBezTo>
                      <a:pt x="1811228" y="398172"/>
                      <a:pt x="1393876" y="-11788"/>
                      <a:pt x="883719" y="259"/>
                    </a:cubicBezTo>
                    <a:cubicBezTo>
                      <a:pt x="389127" y="11927"/>
                      <a:pt x="-7997" y="426120"/>
                      <a:pt x="122" y="920786"/>
                    </a:cubicBezTo>
                    <a:cubicBezTo>
                      <a:pt x="4250" y="1172295"/>
                      <a:pt x="110934" y="1398835"/>
                      <a:pt x="280168" y="1560456"/>
                    </a:cubicBezTo>
                    <a:cubicBezTo>
                      <a:pt x="480941" y="1752215"/>
                      <a:pt x="589699" y="1905232"/>
                      <a:pt x="589699" y="2182877"/>
                    </a:cubicBezTo>
                    <a:lnTo>
                      <a:pt x="589699" y="2200853"/>
                    </a:lnTo>
                    <a:lnTo>
                      <a:pt x="1221524" y="2200853"/>
                    </a:lnTo>
                    <a:lnTo>
                      <a:pt x="1221524" y="2170178"/>
                    </a:lnTo>
                    <a:cubicBezTo>
                      <a:pt x="1221524" y="1897977"/>
                      <a:pt x="1329587" y="1750804"/>
                      <a:pt x="1527454" y="1563868"/>
                    </a:cubicBezTo>
                    <a:cubicBezTo>
                      <a:pt x="1702185" y="1398804"/>
                      <a:pt x="1811228" y="1164965"/>
                      <a:pt x="1811228" y="905612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bg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aphic 4" descr="A lightbulb">
              <a:extLst>
                <a:ext uri="{FF2B5EF4-FFF2-40B4-BE49-F238E27FC236}">
                  <a16:creationId xmlns:a16="http://schemas.microsoft.com/office/drawing/2014/main" id="{F3D486F3-02E5-2236-37EA-54660334F8E9}"/>
                </a:ext>
              </a:extLst>
            </p:cNvPr>
            <p:cNvGrpSpPr/>
            <p:nvPr/>
          </p:nvGrpSpPr>
          <p:grpSpPr>
            <a:xfrm>
              <a:off x="5379069" y="1633258"/>
              <a:ext cx="789044" cy="789044"/>
              <a:chOff x="2145648" y="2518924"/>
              <a:chExt cx="789044" cy="789044"/>
            </a:xfrm>
            <a:solidFill>
              <a:srgbClr val="FFFFFF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8A2DA88-E2E5-538A-A5F2-69AB5A0E6B10}"/>
                  </a:ext>
                </a:extLst>
              </p:cNvPr>
              <p:cNvSpPr/>
              <p:nvPr/>
            </p:nvSpPr>
            <p:spPr>
              <a:xfrm>
                <a:off x="2242749" y="2518924"/>
                <a:ext cx="691942" cy="426102"/>
              </a:xfrm>
              <a:custGeom>
                <a:avLst/>
                <a:gdLst>
                  <a:gd name="connsiteX0" fmla="*/ 31569 w 691942"/>
                  <a:gd name="connsiteY0" fmla="*/ 426103 h 426102"/>
                  <a:gd name="connsiteX1" fmla="*/ 15784 w 691942"/>
                  <a:gd name="connsiteY1" fmla="*/ 421848 h 426102"/>
                  <a:gd name="connsiteX2" fmla="*/ 4254 w 691942"/>
                  <a:gd name="connsiteY2" fmla="*/ 378684 h 426102"/>
                  <a:gd name="connsiteX3" fmla="*/ 660351 w 691942"/>
                  <a:gd name="connsiteY3" fmla="*/ 0 h 426102"/>
                  <a:gd name="connsiteX4" fmla="*/ 691943 w 691942"/>
                  <a:gd name="connsiteY4" fmla="*/ 31591 h 426102"/>
                  <a:gd name="connsiteX5" fmla="*/ 660351 w 691942"/>
                  <a:gd name="connsiteY5" fmla="*/ 63183 h 426102"/>
                  <a:gd name="connsiteX6" fmla="*/ 58949 w 691942"/>
                  <a:gd name="connsiteY6" fmla="*/ 410328 h 426102"/>
                  <a:gd name="connsiteX7" fmla="*/ 31569 w 691942"/>
                  <a:gd name="connsiteY7" fmla="*/ 426103 h 42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942" h="426102">
                    <a:moveTo>
                      <a:pt x="31569" y="426103"/>
                    </a:moveTo>
                    <a:cubicBezTo>
                      <a:pt x="26199" y="426103"/>
                      <a:pt x="20765" y="424734"/>
                      <a:pt x="15784" y="421848"/>
                    </a:cubicBezTo>
                    <a:cubicBezTo>
                      <a:pt x="673" y="413108"/>
                      <a:pt x="-4487" y="393785"/>
                      <a:pt x="4254" y="378684"/>
                    </a:cubicBezTo>
                    <a:cubicBezTo>
                      <a:pt x="139391" y="145099"/>
                      <a:pt x="390783" y="0"/>
                      <a:pt x="660351" y="0"/>
                    </a:cubicBezTo>
                    <a:cubicBezTo>
                      <a:pt x="677800" y="0"/>
                      <a:pt x="691943" y="14142"/>
                      <a:pt x="691943" y="31591"/>
                    </a:cubicBezTo>
                    <a:cubicBezTo>
                      <a:pt x="691943" y="49040"/>
                      <a:pt x="677800" y="63183"/>
                      <a:pt x="660351" y="63183"/>
                    </a:cubicBezTo>
                    <a:cubicBezTo>
                      <a:pt x="413266" y="63183"/>
                      <a:pt x="182818" y="196203"/>
                      <a:pt x="58949" y="410328"/>
                    </a:cubicBezTo>
                    <a:cubicBezTo>
                      <a:pt x="53094" y="420448"/>
                      <a:pt x="42479" y="426103"/>
                      <a:pt x="31569" y="426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34C23C-F5FB-DD87-2574-DC0F5003E2F4}"/>
                  </a:ext>
                </a:extLst>
              </p:cNvPr>
              <p:cNvSpPr/>
              <p:nvPr/>
            </p:nvSpPr>
            <p:spPr>
              <a:xfrm>
                <a:off x="2145648" y="3058111"/>
                <a:ext cx="87414" cy="249857"/>
              </a:xfrm>
              <a:custGeom>
                <a:avLst/>
                <a:gdLst>
                  <a:gd name="connsiteX0" fmla="*/ 31591 w 87414"/>
                  <a:gd name="connsiteY0" fmla="*/ 249857 h 249857"/>
                  <a:gd name="connsiteX1" fmla="*/ 0 w 87414"/>
                  <a:gd name="connsiteY1" fmla="*/ 218266 h 249857"/>
                  <a:gd name="connsiteX2" fmla="*/ 25284 w 87414"/>
                  <a:gd name="connsiteY2" fmla="*/ 23506 h 249857"/>
                  <a:gd name="connsiteX3" fmla="*/ 63920 w 87414"/>
                  <a:gd name="connsiteY3" fmla="*/ 1076 h 249857"/>
                  <a:gd name="connsiteX4" fmla="*/ 86349 w 87414"/>
                  <a:gd name="connsiteY4" fmla="*/ 39712 h 249857"/>
                  <a:gd name="connsiteX5" fmla="*/ 63183 w 87414"/>
                  <a:gd name="connsiteY5" fmla="*/ 218266 h 249857"/>
                  <a:gd name="connsiteX6" fmla="*/ 31591 w 87414"/>
                  <a:gd name="connsiteY6" fmla="*/ 249857 h 249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14" h="249857">
                    <a:moveTo>
                      <a:pt x="31591" y="249857"/>
                    </a:moveTo>
                    <a:cubicBezTo>
                      <a:pt x="14142" y="249857"/>
                      <a:pt x="0" y="235715"/>
                      <a:pt x="0" y="218266"/>
                    </a:cubicBezTo>
                    <a:cubicBezTo>
                      <a:pt x="0" y="152251"/>
                      <a:pt x="8509" y="86720"/>
                      <a:pt x="25284" y="23506"/>
                    </a:cubicBezTo>
                    <a:cubicBezTo>
                      <a:pt x="29759" y="6636"/>
                      <a:pt x="47039" y="-3431"/>
                      <a:pt x="63920" y="1076"/>
                    </a:cubicBezTo>
                    <a:cubicBezTo>
                      <a:pt x="80789" y="5551"/>
                      <a:pt x="90825" y="22842"/>
                      <a:pt x="86349" y="39712"/>
                    </a:cubicBezTo>
                    <a:cubicBezTo>
                      <a:pt x="70975" y="97640"/>
                      <a:pt x="63183" y="157727"/>
                      <a:pt x="63183" y="218266"/>
                    </a:cubicBezTo>
                    <a:cubicBezTo>
                      <a:pt x="63183" y="235704"/>
                      <a:pt x="49040" y="249857"/>
                      <a:pt x="31591" y="2498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8F21A4-39F1-9DA5-DDF7-CFE654F1371C}"/>
                </a:ext>
              </a:extLst>
            </p:cNvPr>
            <p:cNvSpPr/>
            <p:nvPr/>
          </p:nvSpPr>
          <p:spPr>
            <a:xfrm>
              <a:off x="5653723" y="2603341"/>
              <a:ext cx="884555" cy="1076208"/>
            </a:xfrm>
            <a:custGeom>
              <a:avLst/>
              <a:gdLst>
                <a:gd name="connsiteX0" fmla="*/ 705538 w 884555"/>
                <a:gd name="connsiteY0" fmla="*/ 0 h 1076208"/>
                <a:gd name="connsiteX1" fmla="*/ 526521 w 884555"/>
                <a:gd name="connsiteY1" fmla="*/ 179017 h 1076208"/>
                <a:gd name="connsiteX2" fmla="*/ 526521 w 884555"/>
                <a:gd name="connsiteY2" fmla="*/ 295852 h 1076208"/>
                <a:gd name="connsiteX3" fmla="*/ 358034 w 884555"/>
                <a:gd name="connsiteY3" fmla="*/ 295852 h 1076208"/>
                <a:gd name="connsiteX4" fmla="*/ 358034 w 884555"/>
                <a:gd name="connsiteY4" fmla="*/ 179017 h 1076208"/>
                <a:gd name="connsiteX5" fmla="*/ 179017 w 884555"/>
                <a:gd name="connsiteY5" fmla="*/ 0 h 1076208"/>
                <a:gd name="connsiteX6" fmla="*/ 0 w 884555"/>
                <a:gd name="connsiteY6" fmla="*/ 179017 h 1076208"/>
                <a:gd name="connsiteX7" fmla="*/ 179017 w 884555"/>
                <a:gd name="connsiteY7" fmla="*/ 358034 h 1076208"/>
                <a:gd name="connsiteX8" fmla="*/ 294852 w 884555"/>
                <a:gd name="connsiteY8" fmla="*/ 358034 h 1076208"/>
                <a:gd name="connsiteX9" fmla="*/ 294852 w 884555"/>
                <a:gd name="connsiteY9" fmla="*/ 1076209 h 1076208"/>
                <a:gd name="connsiteX10" fmla="*/ 358034 w 884555"/>
                <a:gd name="connsiteY10" fmla="*/ 1076209 h 1076208"/>
                <a:gd name="connsiteX11" fmla="*/ 358034 w 884555"/>
                <a:gd name="connsiteY11" fmla="*/ 359035 h 1076208"/>
                <a:gd name="connsiteX12" fmla="*/ 526521 w 884555"/>
                <a:gd name="connsiteY12" fmla="*/ 359035 h 1076208"/>
                <a:gd name="connsiteX13" fmla="*/ 526521 w 884555"/>
                <a:gd name="connsiteY13" fmla="*/ 1076209 h 1076208"/>
                <a:gd name="connsiteX14" fmla="*/ 589703 w 884555"/>
                <a:gd name="connsiteY14" fmla="*/ 1076209 h 1076208"/>
                <a:gd name="connsiteX15" fmla="*/ 589703 w 884555"/>
                <a:gd name="connsiteY15" fmla="*/ 358034 h 1076208"/>
                <a:gd name="connsiteX16" fmla="*/ 705538 w 884555"/>
                <a:gd name="connsiteY16" fmla="*/ 358034 h 1076208"/>
                <a:gd name="connsiteX17" fmla="*/ 884555 w 884555"/>
                <a:gd name="connsiteY17" fmla="*/ 179017 h 1076208"/>
                <a:gd name="connsiteX18" fmla="*/ 705538 w 884555"/>
                <a:gd name="connsiteY18" fmla="*/ 0 h 1076208"/>
                <a:gd name="connsiteX19" fmla="*/ 63183 w 884555"/>
                <a:gd name="connsiteY19" fmla="*/ 179017 h 1076208"/>
                <a:gd name="connsiteX20" fmla="*/ 179017 w 884555"/>
                <a:gd name="connsiteY20" fmla="*/ 63183 h 1076208"/>
                <a:gd name="connsiteX21" fmla="*/ 294852 w 884555"/>
                <a:gd name="connsiteY21" fmla="*/ 179017 h 1076208"/>
                <a:gd name="connsiteX22" fmla="*/ 294852 w 884555"/>
                <a:gd name="connsiteY22" fmla="*/ 294852 h 1076208"/>
                <a:gd name="connsiteX23" fmla="*/ 179017 w 884555"/>
                <a:gd name="connsiteY23" fmla="*/ 294852 h 1076208"/>
                <a:gd name="connsiteX24" fmla="*/ 63183 w 884555"/>
                <a:gd name="connsiteY24" fmla="*/ 179017 h 1076208"/>
                <a:gd name="connsiteX25" fmla="*/ 705538 w 884555"/>
                <a:gd name="connsiteY25" fmla="*/ 294852 h 1076208"/>
                <a:gd name="connsiteX26" fmla="*/ 589703 w 884555"/>
                <a:gd name="connsiteY26" fmla="*/ 294852 h 1076208"/>
                <a:gd name="connsiteX27" fmla="*/ 589703 w 884555"/>
                <a:gd name="connsiteY27" fmla="*/ 179017 h 1076208"/>
                <a:gd name="connsiteX28" fmla="*/ 705538 w 884555"/>
                <a:gd name="connsiteY28" fmla="*/ 63183 h 1076208"/>
                <a:gd name="connsiteX29" fmla="*/ 821373 w 884555"/>
                <a:gd name="connsiteY29" fmla="*/ 179017 h 1076208"/>
                <a:gd name="connsiteX30" fmla="*/ 705538 w 884555"/>
                <a:gd name="connsiteY30" fmla="*/ 294852 h 107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4555" h="1076208">
                  <a:moveTo>
                    <a:pt x="705538" y="0"/>
                  </a:moveTo>
                  <a:cubicBezTo>
                    <a:pt x="606826" y="0"/>
                    <a:pt x="526521" y="80305"/>
                    <a:pt x="526521" y="179017"/>
                  </a:cubicBezTo>
                  <a:lnTo>
                    <a:pt x="526521" y="295852"/>
                  </a:lnTo>
                  <a:lnTo>
                    <a:pt x="358034" y="295852"/>
                  </a:lnTo>
                  <a:lnTo>
                    <a:pt x="358034" y="179017"/>
                  </a:lnTo>
                  <a:cubicBezTo>
                    <a:pt x="358034" y="80305"/>
                    <a:pt x="277729" y="0"/>
                    <a:pt x="179017" y="0"/>
                  </a:cubicBezTo>
                  <a:cubicBezTo>
                    <a:pt x="80305" y="0"/>
                    <a:pt x="0" y="80305"/>
                    <a:pt x="0" y="179017"/>
                  </a:cubicBezTo>
                  <a:cubicBezTo>
                    <a:pt x="0" y="277729"/>
                    <a:pt x="80305" y="358034"/>
                    <a:pt x="179017" y="358034"/>
                  </a:cubicBezTo>
                  <a:lnTo>
                    <a:pt x="294852" y="358034"/>
                  </a:lnTo>
                  <a:lnTo>
                    <a:pt x="294852" y="1076209"/>
                  </a:lnTo>
                  <a:lnTo>
                    <a:pt x="358034" y="1076209"/>
                  </a:lnTo>
                  <a:lnTo>
                    <a:pt x="358034" y="359035"/>
                  </a:lnTo>
                  <a:lnTo>
                    <a:pt x="526521" y="359035"/>
                  </a:lnTo>
                  <a:lnTo>
                    <a:pt x="526521" y="1076209"/>
                  </a:lnTo>
                  <a:lnTo>
                    <a:pt x="589703" y="1076209"/>
                  </a:lnTo>
                  <a:lnTo>
                    <a:pt x="589703" y="358034"/>
                  </a:lnTo>
                  <a:lnTo>
                    <a:pt x="705538" y="358034"/>
                  </a:lnTo>
                  <a:cubicBezTo>
                    <a:pt x="804250" y="358034"/>
                    <a:pt x="884555" y="277729"/>
                    <a:pt x="884555" y="179017"/>
                  </a:cubicBezTo>
                  <a:cubicBezTo>
                    <a:pt x="884555" y="80305"/>
                    <a:pt x="804250" y="0"/>
                    <a:pt x="705538" y="0"/>
                  </a:cubicBezTo>
                  <a:close/>
                  <a:moveTo>
                    <a:pt x="63183" y="179017"/>
                  </a:moveTo>
                  <a:cubicBezTo>
                    <a:pt x="63183" y="115150"/>
                    <a:pt x="115150" y="63183"/>
                    <a:pt x="179017" y="63183"/>
                  </a:cubicBezTo>
                  <a:cubicBezTo>
                    <a:pt x="242884" y="63183"/>
                    <a:pt x="294852" y="115150"/>
                    <a:pt x="294852" y="179017"/>
                  </a:cubicBezTo>
                  <a:lnTo>
                    <a:pt x="294852" y="294852"/>
                  </a:lnTo>
                  <a:lnTo>
                    <a:pt x="179017" y="294852"/>
                  </a:lnTo>
                  <a:cubicBezTo>
                    <a:pt x="115150" y="294852"/>
                    <a:pt x="63183" y="242884"/>
                    <a:pt x="63183" y="179017"/>
                  </a:cubicBezTo>
                  <a:close/>
                  <a:moveTo>
                    <a:pt x="705538" y="294852"/>
                  </a:moveTo>
                  <a:lnTo>
                    <a:pt x="589703" y="294852"/>
                  </a:lnTo>
                  <a:lnTo>
                    <a:pt x="589703" y="179017"/>
                  </a:lnTo>
                  <a:cubicBezTo>
                    <a:pt x="589703" y="115150"/>
                    <a:pt x="641671" y="63183"/>
                    <a:pt x="705538" y="63183"/>
                  </a:cubicBezTo>
                  <a:cubicBezTo>
                    <a:pt x="769405" y="63183"/>
                    <a:pt x="821373" y="115150"/>
                    <a:pt x="821373" y="179017"/>
                  </a:cubicBezTo>
                  <a:cubicBezTo>
                    <a:pt x="821373" y="242884"/>
                    <a:pt x="769405" y="294852"/>
                    <a:pt x="705538" y="294852"/>
                  </a:cubicBezTo>
                  <a:close/>
                </a:path>
              </a:pathLst>
            </a:custGeom>
            <a:solidFill>
              <a:srgbClr val="FFFFFF"/>
            </a:solidFill>
            <a:ln w="10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28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B6C1-1282-41B0-DEB3-F057871B5C5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54596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B6C1-1282-41B0-DEB3-F057871B5C53}"/>
              </a:ext>
            </a:extLst>
          </p:cNvPr>
          <p:cNvSpPr txBox="1"/>
          <p:nvPr/>
        </p:nvSpPr>
        <p:spPr>
          <a:xfrm>
            <a:off x="901700" y="3013501"/>
            <a:ext cx="2918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371337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B6C1-1282-41B0-DEB3-F057871B5C53}"/>
              </a:ext>
            </a:extLst>
          </p:cNvPr>
          <p:cNvSpPr txBox="1"/>
          <p:nvPr/>
        </p:nvSpPr>
        <p:spPr>
          <a:xfrm>
            <a:off x="901700" y="3013501"/>
            <a:ext cx="2918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Base - 10</a:t>
            </a:r>
          </a:p>
        </p:txBody>
      </p:sp>
    </p:spTree>
    <p:extLst>
      <p:ext uri="{BB962C8B-B14F-4D97-AF65-F5344CB8AC3E}">
        <p14:creationId xmlns:p14="http://schemas.microsoft.com/office/powerpoint/2010/main" val="338639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4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00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18C2D-14D2-F70D-BA24-0CBB28C71312}"/>
                  </a:ext>
                </a:extLst>
              </p:cNvPr>
              <p:cNvSpPr txBox="1"/>
              <p:nvPr/>
            </p:nvSpPr>
            <p:spPr>
              <a:xfrm>
                <a:off x="3315334" y="4663441"/>
                <a:ext cx="50952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00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	+	</a:t>
                </a:r>
                <a:r>
                  <a:rPr lang="en-US" sz="2400" dirty="0">
                    <a:ea typeface="ADLaM Display" panose="020100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Aharoni" panose="02010803020104030203" pitchFamily="2" charset="-79"/>
                        <a:sym typeface="Wingdings 2" panose="05020102010507070707" pitchFamily="18" charset="2"/>
                      </a:rPr>
                      <m:t>2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</a:t>
                </a:r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 +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18C2D-14D2-F70D-BA24-0CBB28C7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34" y="4663441"/>
                <a:ext cx="5095241" cy="461665"/>
              </a:xfrm>
              <a:prstGeom prst="rect">
                <a:avLst/>
              </a:prstGeom>
              <a:blipFill>
                <a:blip r:embed="rId5"/>
                <a:stretch>
                  <a:fillRect t="-157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89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00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18C2D-14D2-F70D-BA24-0CBB28C71312}"/>
                  </a:ext>
                </a:extLst>
              </p:cNvPr>
              <p:cNvSpPr txBox="1"/>
              <p:nvPr/>
            </p:nvSpPr>
            <p:spPr>
              <a:xfrm>
                <a:off x="3315334" y="4663441"/>
                <a:ext cx="50952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00</m:t>
                    </m:r>
                  </m:oMath>
                </a14:m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	+	</a:t>
                </a:r>
                <a:r>
                  <a:rPr lang="en-US" sz="2400" dirty="0">
                    <a:ea typeface="ADLaM Display" panose="020100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	  +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3</m:t>
                    </m:r>
                  </m:oMath>
                </a14:m>
                <a:endParaRPr lang="en-US" sz="24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18C2D-14D2-F70D-BA24-0CBB28C7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34" y="4663441"/>
                <a:ext cx="5095241" cy="461665"/>
              </a:xfrm>
              <a:prstGeom prst="rect">
                <a:avLst/>
              </a:prstGeom>
              <a:blipFill>
                <a:blip r:embed="rId5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0256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518FF01F-5FCB-6219-2B71-6FA513E8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3140" y="2136140"/>
            <a:ext cx="2585720" cy="2585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AC1C0-9961-E65B-10F9-ED5AD5015EC5}"/>
              </a:ext>
            </a:extLst>
          </p:cNvPr>
          <p:cNvSpPr txBox="1"/>
          <p:nvPr/>
        </p:nvSpPr>
        <p:spPr>
          <a:xfrm>
            <a:off x="1503680" y="3105834"/>
            <a:ext cx="141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A06A5-7356-863D-A96A-D7A0F6A7FAF6}"/>
              </a:ext>
            </a:extLst>
          </p:cNvPr>
          <p:cNvSpPr txBox="1"/>
          <p:nvPr/>
        </p:nvSpPr>
        <p:spPr>
          <a:xfrm>
            <a:off x="9276080" y="3105834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780F1E-D2B7-B051-C792-0EAA8E6E0C68}"/>
              </a:ext>
            </a:extLst>
          </p:cNvPr>
          <p:cNvCxnSpPr>
            <a:stCxn id="5" idx="3"/>
          </p:cNvCxnSpPr>
          <p:nvPr/>
        </p:nvCxnSpPr>
        <p:spPr>
          <a:xfrm flipV="1">
            <a:off x="2915920" y="3428999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755818-0655-3DC9-3ADD-78F3F267C57C}"/>
              </a:ext>
            </a:extLst>
          </p:cNvPr>
          <p:cNvCxnSpPr/>
          <p:nvPr/>
        </p:nvCxnSpPr>
        <p:spPr>
          <a:xfrm flipV="1">
            <a:off x="7467600" y="3434078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8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B6C1-1282-41B0-DEB3-F057871B5C53}"/>
              </a:ext>
            </a:extLst>
          </p:cNvPr>
          <p:cNvSpPr txBox="1"/>
          <p:nvPr/>
        </p:nvSpPr>
        <p:spPr>
          <a:xfrm>
            <a:off x="901700" y="3013501"/>
            <a:ext cx="2918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Base - 2</a:t>
            </a:r>
          </a:p>
        </p:txBody>
      </p:sp>
    </p:spTree>
    <p:extLst>
      <p:ext uri="{BB962C8B-B14F-4D97-AF65-F5344CB8AC3E}">
        <p14:creationId xmlns:p14="http://schemas.microsoft.com/office/powerpoint/2010/main" val="424331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###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Poppins" panose="00000500000000000000" pitchFamily="2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65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321005"/>
            <a:ext cx="46291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spc="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###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54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81425" y="2497976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0 0 0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623677-A789-7878-90A6-2FF58C52DBA3}"/>
                  </a:ext>
                </a:extLst>
              </p:cNvPr>
              <p:cNvSpPr txBox="1"/>
              <p:nvPr/>
            </p:nvSpPr>
            <p:spPr>
              <a:xfrm>
                <a:off x="3335495" y="4583270"/>
                <a:ext cx="5394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	    +	   </a:t>
                </a:r>
                <a:r>
                  <a:rPr lang="en-US" sz="2400" dirty="0">
                    <a:ea typeface="ADLaM Display" panose="020100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Aharoni" panose="02010803020104030203" pitchFamily="2" charset="-79"/>
                        <a:sym typeface="Wingdings 2" panose="05020102010507070707" pitchFamily="18" charset="2"/>
                      </a:rPr>
                      <m:t>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  </a:t>
                </a:r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 +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Aharoni" panose="02010803020104030203" pitchFamily="2" charset="-79"/>
                        <a:sym typeface="Wingdings 2" panose="05020102010507070707" pitchFamily="18" charset="2"/>
                      </a:rPr>
                      <m:t>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623677-A789-7878-90A6-2FF58C5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95" y="4583270"/>
                <a:ext cx="5394644" cy="461665"/>
              </a:xfrm>
              <a:prstGeom prst="rect">
                <a:avLst/>
              </a:prstGeom>
              <a:blipFill>
                <a:blip r:embed="rId5"/>
                <a:stretch>
                  <a:fillRect t="-157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41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BEA6E8-A2AB-648E-DC66-D9BA166E01EF}"/>
              </a:ext>
            </a:extLst>
          </p:cNvPr>
          <p:cNvGrpSpPr/>
          <p:nvPr/>
        </p:nvGrpSpPr>
        <p:grpSpPr>
          <a:xfrm>
            <a:off x="2824796" y="2605698"/>
            <a:ext cx="6542408" cy="1646605"/>
            <a:chOff x="2348230" y="2281981"/>
            <a:chExt cx="6542408" cy="16466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51707-9D72-0958-47BE-081234888B98}"/>
                </a:ext>
              </a:extLst>
            </p:cNvPr>
            <p:cNvGrpSpPr/>
            <p:nvPr/>
          </p:nvGrpSpPr>
          <p:grpSpPr>
            <a:xfrm>
              <a:off x="2348230" y="2281981"/>
              <a:ext cx="3068320" cy="1646605"/>
              <a:chOff x="4786630" y="3013501"/>
              <a:chExt cx="3068320" cy="16466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C9026-AD2A-B7D4-0495-36F322ADD237}"/>
                  </a:ext>
                </a:extLst>
              </p:cNvPr>
              <p:cNvSpPr txBox="1"/>
              <p:nvPr/>
            </p:nvSpPr>
            <p:spPr>
              <a:xfrm>
                <a:off x="4786630" y="3013501"/>
                <a:ext cx="306832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000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C243E-8D71-D71B-D495-89DE8499CE0E}"/>
                  </a:ext>
                </a:extLst>
              </p:cNvPr>
              <p:cNvSpPr txBox="1"/>
              <p:nvPr/>
            </p:nvSpPr>
            <p:spPr>
              <a:xfrm>
                <a:off x="7265670" y="3736776"/>
                <a:ext cx="5600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73528A-3A6F-DACA-6B6E-46659109F1C5}"/>
                </a:ext>
              </a:extLst>
            </p:cNvPr>
            <p:cNvGrpSpPr/>
            <p:nvPr/>
          </p:nvGrpSpPr>
          <p:grpSpPr>
            <a:xfrm>
              <a:off x="5365750" y="2281981"/>
              <a:ext cx="3524888" cy="1646605"/>
              <a:chOff x="5365750" y="2281981"/>
              <a:chExt cx="3524888" cy="164660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C402B0-F670-E6CA-FB6A-B5B6D3DD9D7B}"/>
                  </a:ext>
                </a:extLst>
              </p:cNvPr>
              <p:cNvSpPr txBox="1"/>
              <p:nvPr/>
            </p:nvSpPr>
            <p:spPr>
              <a:xfrm>
                <a:off x="5365750" y="2281981"/>
                <a:ext cx="2633347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 =  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DF6181-F9E0-2587-1548-2820BCD4C097}"/>
                  </a:ext>
                </a:extLst>
              </p:cNvPr>
              <p:cNvSpPr txBox="1"/>
              <p:nvPr/>
            </p:nvSpPr>
            <p:spPr>
              <a:xfrm>
                <a:off x="7540628" y="3005256"/>
                <a:ext cx="135001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61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BEA6E8-A2AB-648E-DC66-D9BA166E01EF}"/>
              </a:ext>
            </a:extLst>
          </p:cNvPr>
          <p:cNvGrpSpPr/>
          <p:nvPr/>
        </p:nvGrpSpPr>
        <p:grpSpPr>
          <a:xfrm>
            <a:off x="2824796" y="2605698"/>
            <a:ext cx="5650867" cy="1646605"/>
            <a:chOff x="2348230" y="2281981"/>
            <a:chExt cx="5650867" cy="16466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51707-9D72-0958-47BE-081234888B98}"/>
                </a:ext>
              </a:extLst>
            </p:cNvPr>
            <p:cNvGrpSpPr/>
            <p:nvPr/>
          </p:nvGrpSpPr>
          <p:grpSpPr>
            <a:xfrm>
              <a:off x="2348230" y="2281981"/>
              <a:ext cx="3068320" cy="1646605"/>
              <a:chOff x="4786630" y="3013501"/>
              <a:chExt cx="3068320" cy="16466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C9026-AD2A-B7D4-0495-36F322ADD237}"/>
                  </a:ext>
                </a:extLst>
              </p:cNvPr>
              <p:cNvSpPr txBox="1"/>
              <p:nvPr/>
            </p:nvSpPr>
            <p:spPr>
              <a:xfrm>
                <a:off x="4786630" y="3013501"/>
                <a:ext cx="306832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000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C243E-8D71-D71B-D495-89DE8499CE0E}"/>
                  </a:ext>
                </a:extLst>
              </p:cNvPr>
              <p:cNvSpPr txBox="1"/>
              <p:nvPr/>
            </p:nvSpPr>
            <p:spPr>
              <a:xfrm>
                <a:off x="7265670" y="3736776"/>
                <a:ext cx="5600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2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402B0-F670-E6CA-FB6A-B5B6D3DD9D7B}"/>
                </a:ext>
              </a:extLst>
            </p:cNvPr>
            <p:cNvSpPr txBox="1"/>
            <p:nvPr/>
          </p:nvSpPr>
          <p:spPr>
            <a:xfrm>
              <a:off x="5365750" y="2281981"/>
              <a:ext cx="263334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 =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1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20465" y="2321005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0 1 0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BE84AB-DCD2-3955-4A2F-D76AF408239B}"/>
                  </a:ext>
                </a:extLst>
              </p:cNvPr>
              <p:cNvSpPr txBox="1"/>
              <p:nvPr/>
            </p:nvSpPr>
            <p:spPr>
              <a:xfrm>
                <a:off x="3335495" y="4583270"/>
                <a:ext cx="5394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4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	    +	   </a:t>
                </a:r>
                <a:r>
                  <a:rPr lang="en-US" sz="2400" dirty="0">
                    <a:ea typeface="ADLaM Display" panose="02010000000000000000" pitchFamily="2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Aharoni" panose="02010803020104030203" pitchFamily="2" charset="-79"/>
                        <a:sym typeface="Wingdings 2" panose="05020102010507070707" pitchFamily="18" charset="2"/>
                      </a:rPr>
                      <m:t>1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  </a:t>
                </a:r>
                <a:r>
                  <a:rPr lang="en-US" sz="2400" dirty="0">
                    <a:latin typeface="Verdana Pro" panose="020B0604030504040204" pitchFamily="34" charset="0"/>
                    <a:ea typeface="ADLaM Display" panose="02010000000000000000" pitchFamily="2" charset="0"/>
                    <a:cs typeface="Aharoni" panose="02010803020104030203" pitchFamily="2" charset="-79"/>
                  </a:rPr>
                  <a:t> +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DLaM Display" panose="02010000000000000000" pitchFamily="2" charset="0"/>
                        <a:cs typeface="Poppins" panose="00000500000000000000" pitchFamily="2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  <a:sym typeface="Wingdings 2" panose="05020102010507070707" pitchFamily="18" charset="2"/>
                  </a:rPr>
                  <a:t>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DLaM Display" panose="02010000000000000000" pitchFamily="2" charset="0"/>
                        <a:cs typeface="Aharoni" panose="02010803020104030203" pitchFamily="2" charset="-79"/>
                        <a:sym typeface="Wingdings 2" panose="05020102010507070707" pitchFamily="18" charset="2"/>
                      </a:rPr>
                      <m:t>0</m:t>
                    </m:r>
                  </m:oMath>
                </a14:m>
                <a:r>
                  <a:rPr lang="en-US" sz="2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BE84AB-DCD2-3955-4A2F-D76AF408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95" y="4583270"/>
                <a:ext cx="5394644" cy="461665"/>
              </a:xfrm>
              <a:prstGeom prst="rect">
                <a:avLst/>
              </a:prstGeom>
              <a:blipFill>
                <a:blip r:embed="rId5"/>
                <a:stretch>
                  <a:fillRect t="-157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8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BEA6E8-A2AB-648E-DC66-D9BA166E01EF}"/>
              </a:ext>
            </a:extLst>
          </p:cNvPr>
          <p:cNvGrpSpPr/>
          <p:nvPr/>
        </p:nvGrpSpPr>
        <p:grpSpPr>
          <a:xfrm>
            <a:off x="2824796" y="2605698"/>
            <a:ext cx="5650867" cy="1646605"/>
            <a:chOff x="2348230" y="2281981"/>
            <a:chExt cx="5650867" cy="16466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51707-9D72-0958-47BE-081234888B98}"/>
                </a:ext>
              </a:extLst>
            </p:cNvPr>
            <p:cNvGrpSpPr/>
            <p:nvPr/>
          </p:nvGrpSpPr>
          <p:grpSpPr>
            <a:xfrm>
              <a:off x="2348230" y="2281981"/>
              <a:ext cx="3068320" cy="1646605"/>
              <a:chOff x="4786630" y="3013501"/>
              <a:chExt cx="3068320" cy="16466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C9026-AD2A-B7D4-0495-36F322ADD237}"/>
                  </a:ext>
                </a:extLst>
              </p:cNvPr>
              <p:cNvSpPr txBox="1"/>
              <p:nvPr/>
            </p:nvSpPr>
            <p:spPr>
              <a:xfrm>
                <a:off x="4786630" y="3013501"/>
                <a:ext cx="306832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010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C243E-8D71-D71B-D495-89DE8499CE0E}"/>
                  </a:ext>
                </a:extLst>
              </p:cNvPr>
              <p:cNvSpPr txBox="1"/>
              <p:nvPr/>
            </p:nvSpPr>
            <p:spPr>
              <a:xfrm>
                <a:off x="7265670" y="3736776"/>
                <a:ext cx="5600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2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402B0-F670-E6CA-FB6A-B5B6D3DD9D7B}"/>
                </a:ext>
              </a:extLst>
            </p:cNvPr>
            <p:cNvSpPr txBox="1"/>
            <p:nvPr/>
          </p:nvSpPr>
          <p:spPr>
            <a:xfrm>
              <a:off x="5365750" y="2281981"/>
              <a:ext cx="263334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 =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733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20465" y="2321005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0 1 1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0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20465" y="2321005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1 0 0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61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518FF01F-5FCB-6219-2B71-6FA513E8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3140" y="2136140"/>
            <a:ext cx="2585720" cy="2585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AC1C0-9961-E65B-10F9-ED5AD5015EC5}"/>
              </a:ext>
            </a:extLst>
          </p:cNvPr>
          <p:cNvSpPr txBox="1"/>
          <p:nvPr/>
        </p:nvSpPr>
        <p:spPr>
          <a:xfrm>
            <a:off x="1503680" y="3105834"/>
            <a:ext cx="141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A06A5-7356-863D-A96A-D7A0F6A7FAF6}"/>
              </a:ext>
            </a:extLst>
          </p:cNvPr>
          <p:cNvSpPr txBox="1"/>
          <p:nvPr/>
        </p:nvSpPr>
        <p:spPr>
          <a:xfrm>
            <a:off x="9276080" y="3105834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780F1E-D2B7-B051-C792-0EAA8E6E0C68}"/>
              </a:ext>
            </a:extLst>
          </p:cNvPr>
          <p:cNvCxnSpPr>
            <a:stCxn id="5" idx="3"/>
          </p:cNvCxnSpPr>
          <p:nvPr/>
        </p:nvCxnSpPr>
        <p:spPr>
          <a:xfrm flipV="1">
            <a:off x="2915920" y="3428999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755818-0655-3DC9-3ADD-78F3F267C57C}"/>
              </a:ext>
            </a:extLst>
          </p:cNvPr>
          <p:cNvCxnSpPr/>
          <p:nvPr/>
        </p:nvCxnSpPr>
        <p:spPr>
          <a:xfrm flipV="1">
            <a:off x="7467600" y="3434078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865CF4-542D-2360-428C-03ED67D07EA6}"/>
              </a:ext>
            </a:extLst>
          </p:cNvPr>
          <p:cNvSpPr txBox="1"/>
          <p:nvPr/>
        </p:nvSpPr>
        <p:spPr>
          <a:xfrm>
            <a:off x="1503680" y="3752164"/>
            <a:ext cx="1412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C2BA9-E4A2-5EF8-A6C9-378B73B623C0}"/>
              </a:ext>
            </a:extLst>
          </p:cNvPr>
          <p:cNvSpPr txBox="1"/>
          <p:nvPr/>
        </p:nvSpPr>
        <p:spPr>
          <a:xfrm>
            <a:off x="9509760" y="3752164"/>
            <a:ext cx="130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Even Number</a:t>
            </a:r>
          </a:p>
        </p:txBody>
      </p:sp>
    </p:spTree>
    <p:extLst>
      <p:ext uri="{BB962C8B-B14F-4D97-AF65-F5344CB8AC3E}">
        <p14:creationId xmlns:p14="http://schemas.microsoft.com/office/powerpoint/2010/main" val="3151734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20465" y="2321005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1 0 1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029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20465" y="2321005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1 1 0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1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/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1DED0-2EA8-C7CA-6CA2-AE8CA835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5" y="1751510"/>
                <a:ext cx="1064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720465" y="2321005"/>
            <a:ext cx="462915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1 1 1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/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857C6-1164-5BAD-AFD2-B314C5768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70" y="1751510"/>
                <a:ext cx="10648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/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ADLaM Display" panose="02010000000000000000" pitchFamily="2" charset="0"/>
                          <a:cs typeface="Poppins" panose="00000500000000000000" pitchFamily="2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6B495-D350-8E79-527D-58A497A8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20" y="1751510"/>
                <a:ext cx="10648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205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282633" y="2497976"/>
            <a:ext cx="56267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1 0 0 0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FD852-D3DE-FB6E-054B-6CB1597E4D2F}"/>
              </a:ext>
            </a:extLst>
          </p:cNvPr>
          <p:cNvGrpSpPr/>
          <p:nvPr/>
        </p:nvGrpSpPr>
        <p:grpSpPr>
          <a:xfrm>
            <a:off x="3612515" y="1751510"/>
            <a:ext cx="4814570" cy="523220"/>
            <a:chOff x="3008630" y="1751510"/>
            <a:chExt cx="481457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/>
                <p:nvPr/>
              </p:nvSpPr>
              <p:spPr>
                <a:xfrm>
                  <a:off x="6758305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305" y="1751510"/>
                  <a:ext cx="10648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/>
                <p:nvPr/>
              </p:nvSpPr>
              <p:spPr>
                <a:xfrm>
                  <a:off x="5508414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414" y="1751510"/>
                  <a:ext cx="10648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/>
                <p:nvPr/>
              </p:nvSpPr>
              <p:spPr>
                <a:xfrm>
                  <a:off x="4258522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4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522" y="1751510"/>
                  <a:ext cx="106489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/>
                <p:nvPr/>
              </p:nvSpPr>
              <p:spPr>
                <a:xfrm>
                  <a:off x="3008630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#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630" y="1751510"/>
                  <a:ext cx="106489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9023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3282633" y="2497976"/>
            <a:ext cx="56267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1 0 0 0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FD852-D3DE-FB6E-054B-6CB1597E4D2F}"/>
              </a:ext>
            </a:extLst>
          </p:cNvPr>
          <p:cNvGrpSpPr/>
          <p:nvPr/>
        </p:nvGrpSpPr>
        <p:grpSpPr>
          <a:xfrm>
            <a:off x="3612515" y="1751510"/>
            <a:ext cx="4814570" cy="523220"/>
            <a:chOff x="3008630" y="1751510"/>
            <a:chExt cx="481457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/>
                <p:nvPr/>
              </p:nvSpPr>
              <p:spPr>
                <a:xfrm>
                  <a:off x="6758305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305" y="1751510"/>
                  <a:ext cx="10648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/>
                <p:nvPr/>
              </p:nvSpPr>
              <p:spPr>
                <a:xfrm>
                  <a:off x="5508414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414" y="1751510"/>
                  <a:ext cx="10648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/>
                <p:nvPr/>
              </p:nvSpPr>
              <p:spPr>
                <a:xfrm>
                  <a:off x="4258522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4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522" y="1751510"/>
                  <a:ext cx="106489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/>
                <p:nvPr/>
              </p:nvSpPr>
              <p:spPr>
                <a:xfrm>
                  <a:off x="3008630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8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630" y="1751510"/>
                  <a:ext cx="106489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14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1376681" y="2497976"/>
            <a:ext cx="943863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 # # # # # #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FD852-D3DE-FB6E-054B-6CB1597E4D2F}"/>
              </a:ext>
            </a:extLst>
          </p:cNvPr>
          <p:cNvGrpSpPr/>
          <p:nvPr/>
        </p:nvGrpSpPr>
        <p:grpSpPr>
          <a:xfrm>
            <a:off x="1704248" y="1751510"/>
            <a:ext cx="8783504" cy="523220"/>
            <a:chOff x="-886562" y="1751510"/>
            <a:chExt cx="8783504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/>
                <p:nvPr/>
              </p:nvSpPr>
              <p:spPr>
                <a:xfrm>
                  <a:off x="6832047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047" y="1751510"/>
                  <a:ext cx="10648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/>
                <p:nvPr/>
              </p:nvSpPr>
              <p:spPr>
                <a:xfrm>
                  <a:off x="5561945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945" y="1751510"/>
                  <a:ext cx="10648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/>
                <p:nvPr/>
              </p:nvSpPr>
              <p:spPr>
                <a:xfrm>
                  <a:off x="4291843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4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43" y="1751510"/>
                  <a:ext cx="106489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/>
                <p:nvPr/>
              </p:nvSpPr>
              <p:spPr>
                <a:xfrm>
                  <a:off x="3006740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8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740" y="1751510"/>
                  <a:ext cx="106489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3FBD9-7B1B-4538-209A-ED8EC4FA7636}"/>
                    </a:ext>
                  </a:extLst>
                </p:cNvPr>
                <p:cNvSpPr txBox="1"/>
                <p:nvPr/>
              </p:nvSpPr>
              <p:spPr>
                <a:xfrm>
                  <a:off x="1674075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16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3FBD9-7B1B-4538-209A-ED8EC4FA7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075" y="1751510"/>
                  <a:ext cx="106489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5B0B087-9780-B841-53CC-DB8B797ACEA5}"/>
                    </a:ext>
                  </a:extLst>
                </p:cNvPr>
                <p:cNvSpPr txBox="1"/>
                <p:nvPr/>
              </p:nvSpPr>
              <p:spPr>
                <a:xfrm>
                  <a:off x="390433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32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5B0B087-9780-B841-53CC-DB8B797AC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33" y="1751510"/>
                  <a:ext cx="106489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B8E8FD-FE4D-2D91-4A6C-F136B81CA9F5}"/>
                    </a:ext>
                  </a:extLst>
                </p:cNvPr>
                <p:cNvSpPr txBox="1"/>
                <p:nvPr/>
              </p:nvSpPr>
              <p:spPr>
                <a:xfrm>
                  <a:off x="-886562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64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B8E8FD-FE4D-2D91-4A6C-F136B81C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6562" y="1751510"/>
                  <a:ext cx="10648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12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69B4D-3419-2C34-14D6-3131A8358CD3}"/>
              </a:ext>
            </a:extLst>
          </p:cNvPr>
          <p:cNvSpPr txBox="1"/>
          <p:nvPr/>
        </p:nvSpPr>
        <p:spPr>
          <a:xfrm>
            <a:off x="1376681" y="2497976"/>
            <a:ext cx="943863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1 0 0 1 0 0 1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FD852-D3DE-FB6E-054B-6CB1597E4D2F}"/>
              </a:ext>
            </a:extLst>
          </p:cNvPr>
          <p:cNvGrpSpPr/>
          <p:nvPr/>
        </p:nvGrpSpPr>
        <p:grpSpPr>
          <a:xfrm>
            <a:off x="1704248" y="1751510"/>
            <a:ext cx="8783504" cy="523220"/>
            <a:chOff x="-886562" y="1751510"/>
            <a:chExt cx="8783504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/>
                <p:nvPr/>
              </p:nvSpPr>
              <p:spPr>
                <a:xfrm>
                  <a:off x="6832047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B1DED0-2EA8-C7CA-6CA2-AE8CA835E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047" y="1751510"/>
                  <a:ext cx="10648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/>
                <p:nvPr/>
              </p:nvSpPr>
              <p:spPr>
                <a:xfrm>
                  <a:off x="5561945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D857C6-1164-5BAD-AFD2-B314C5768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945" y="1751510"/>
                  <a:ext cx="10648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/>
                <p:nvPr/>
              </p:nvSpPr>
              <p:spPr>
                <a:xfrm>
                  <a:off x="4291843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4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66B495-D350-8E79-527D-58A497A85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43" y="1751510"/>
                  <a:ext cx="106489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/>
                <p:nvPr/>
              </p:nvSpPr>
              <p:spPr>
                <a:xfrm>
                  <a:off x="3006740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8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6AA475-D162-C7D4-8BAC-7FE65F1B5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740" y="1751510"/>
                  <a:ext cx="106489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3FBD9-7B1B-4538-209A-ED8EC4FA7636}"/>
                    </a:ext>
                  </a:extLst>
                </p:cNvPr>
                <p:cNvSpPr txBox="1"/>
                <p:nvPr/>
              </p:nvSpPr>
              <p:spPr>
                <a:xfrm>
                  <a:off x="1674075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16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3FBD9-7B1B-4538-209A-ED8EC4FA7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075" y="1751510"/>
                  <a:ext cx="106489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5B0B087-9780-B841-53CC-DB8B797ACEA5}"/>
                    </a:ext>
                  </a:extLst>
                </p:cNvPr>
                <p:cNvSpPr txBox="1"/>
                <p:nvPr/>
              </p:nvSpPr>
              <p:spPr>
                <a:xfrm>
                  <a:off x="390433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32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5B0B087-9780-B841-53CC-DB8B797AC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33" y="1751510"/>
                  <a:ext cx="106489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B8E8FD-FE4D-2D91-4A6C-F136B81CA9F5}"/>
                    </a:ext>
                  </a:extLst>
                </p:cNvPr>
                <p:cNvSpPr txBox="1"/>
                <p:nvPr/>
              </p:nvSpPr>
              <p:spPr>
                <a:xfrm>
                  <a:off x="-886562" y="1751510"/>
                  <a:ext cx="10648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DLaM Display" panose="02010000000000000000" pitchFamily="2" charset="0"/>
                            <a:cs typeface="Poppins" panose="00000500000000000000" pitchFamily="2" charset="0"/>
                          </a:rPr>
                          <m:t>64</m:t>
                        </m:r>
                      </m:oMath>
                    </m:oMathPara>
                  </a14:m>
                  <a:endPara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B8E8FD-FE4D-2D91-4A6C-F136B81C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6562" y="1751510"/>
                  <a:ext cx="10648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5228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8B5CE8-B0A4-CDBC-37F7-5C3F0F735A4E}"/>
              </a:ext>
            </a:extLst>
          </p:cNvPr>
          <p:cNvGrpSpPr/>
          <p:nvPr/>
        </p:nvGrpSpPr>
        <p:grpSpPr>
          <a:xfrm>
            <a:off x="5192942" y="2805752"/>
            <a:ext cx="4579658" cy="1246495"/>
            <a:chOff x="3361690" y="3013502"/>
            <a:chExt cx="7342505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C9026-AD2A-B7D4-0495-36F322ADD237}"/>
                </a:ext>
              </a:extLst>
            </p:cNvPr>
            <p:cNvSpPr txBox="1"/>
            <p:nvPr/>
          </p:nvSpPr>
          <p:spPr>
            <a:xfrm>
              <a:off x="3361690" y="3013502"/>
              <a:ext cx="7062470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########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8C243E-8D71-D71B-D495-89DE8499CE0E}"/>
                </a:ext>
              </a:extLst>
            </p:cNvPr>
            <p:cNvSpPr txBox="1"/>
            <p:nvPr/>
          </p:nvSpPr>
          <p:spPr>
            <a:xfrm>
              <a:off x="10144125" y="3613666"/>
              <a:ext cx="56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831741-A3D3-6B52-AA16-8E18DB8F6364}"/>
              </a:ext>
            </a:extLst>
          </p:cNvPr>
          <p:cNvSpPr txBox="1"/>
          <p:nvPr/>
        </p:nvSpPr>
        <p:spPr>
          <a:xfrm>
            <a:off x="2419401" y="2805752"/>
            <a:ext cx="32591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 = </a:t>
            </a:r>
          </a:p>
        </p:txBody>
      </p:sp>
    </p:spTree>
    <p:extLst>
      <p:ext uri="{BB962C8B-B14F-4D97-AF65-F5344CB8AC3E}">
        <p14:creationId xmlns:p14="http://schemas.microsoft.com/office/powerpoint/2010/main" val="1211928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8B5CE8-B0A4-CDBC-37F7-5C3F0F735A4E}"/>
              </a:ext>
            </a:extLst>
          </p:cNvPr>
          <p:cNvGrpSpPr/>
          <p:nvPr/>
        </p:nvGrpSpPr>
        <p:grpSpPr>
          <a:xfrm>
            <a:off x="4927601" y="2805752"/>
            <a:ext cx="4465954" cy="1266201"/>
            <a:chOff x="5958206" y="3013502"/>
            <a:chExt cx="4465954" cy="12662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C9026-AD2A-B7D4-0495-36F322ADD237}"/>
                </a:ext>
              </a:extLst>
            </p:cNvPr>
            <p:cNvSpPr txBox="1"/>
            <p:nvPr/>
          </p:nvSpPr>
          <p:spPr>
            <a:xfrm>
              <a:off x="5958206" y="3013502"/>
              <a:ext cx="446595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00010111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8C243E-8D71-D71B-D495-89DE8499CE0E}"/>
                </a:ext>
              </a:extLst>
            </p:cNvPr>
            <p:cNvSpPr txBox="1"/>
            <p:nvPr/>
          </p:nvSpPr>
          <p:spPr>
            <a:xfrm>
              <a:off x="9864090" y="3633372"/>
              <a:ext cx="56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801538-4281-599E-1A8A-3C467CA413F1}"/>
              </a:ext>
            </a:extLst>
          </p:cNvPr>
          <p:cNvSpPr txBox="1"/>
          <p:nvPr/>
        </p:nvSpPr>
        <p:spPr>
          <a:xfrm>
            <a:off x="2419401" y="2805752"/>
            <a:ext cx="32591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23 = </a:t>
            </a:r>
          </a:p>
        </p:txBody>
      </p:sp>
    </p:spTree>
    <p:extLst>
      <p:ext uri="{BB962C8B-B14F-4D97-AF65-F5344CB8AC3E}">
        <p14:creationId xmlns:p14="http://schemas.microsoft.com/office/powerpoint/2010/main" val="427641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26186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200340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0AC1C0-9961-E65B-10F9-ED5AD5015EC5}"/>
              </a:ext>
            </a:extLst>
          </p:cNvPr>
          <p:cNvSpPr txBox="1"/>
          <p:nvPr/>
        </p:nvSpPr>
        <p:spPr>
          <a:xfrm>
            <a:off x="1503680" y="3105834"/>
            <a:ext cx="141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A06A5-7356-863D-A96A-D7A0F6A7FAF6}"/>
              </a:ext>
            </a:extLst>
          </p:cNvPr>
          <p:cNvSpPr txBox="1"/>
          <p:nvPr/>
        </p:nvSpPr>
        <p:spPr>
          <a:xfrm>
            <a:off x="9276080" y="3105834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780F1E-D2B7-B051-C792-0EAA8E6E0C68}"/>
              </a:ext>
            </a:extLst>
          </p:cNvPr>
          <p:cNvCxnSpPr>
            <a:stCxn id="5" idx="3"/>
          </p:cNvCxnSpPr>
          <p:nvPr/>
        </p:nvCxnSpPr>
        <p:spPr>
          <a:xfrm flipV="1">
            <a:off x="2915920" y="3428999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755818-0655-3DC9-3ADD-78F3F267C57C}"/>
              </a:ext>
            </a:extLst>
          </p:cNvPr>
          <p:cNvCxnSpPr/>
          <p:nvPr/>
        </p:nvCxnSpPr>
        <p:spPr>
          <a:xfrm flipV="1">
            <a:off x="7467600" y="3434078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9EE5DE-9F99-4086-9D2E-431610366227}"/>
              </a:ext>
            </a:extLst>
          </p:cNvPr>
          <p:cNvSpPr/>
          <p:nvPr/>
        </p:nvSpPr>
        <p:spPr>
          <a:xfrm>
            <a:off x="4810760" y="2143760"/>
            <a:ext cx="2570480" cy="2570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145B-AC4E-4B5C-D15E-A361B8ABF2A5}"/>
              </a:ext>
            </a:extLst>
          </p:cNvPr>
          <p:cNvSpPr txBox="1"/>
          <p:nvPr/>
        </p:nvSpPr>
        <p:spPr>
          <a:xfrm>
            <a:off x="5077460" y="3105835"/>
            <a:ext cx="2037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01E57-C025-31B1-197C-95F3B5CE0367}"/>
              </a:ext>
            </a:extLst>
          </p:cNvPr>
          <p:cNvSpPr txBox="1"/>
          <p:nvPr/>
        </p:nvSpPr>
        <p:spPr>
          <a:xfrm>
            <a:off x="1503680" y="3752164"/>
            <a:ext cx="1412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FE672-3AF3-617C-05A9-0775C0B1C540}"/>
              </a:ext>
            </a:extLst>
          </p:cNvPr>
          <p:cNvSpPr txBox="1"/>
          <p:nvPr/>
        </p:nvSpPr>
        <p:spPr>
          <a:xfrm>
            <a:off x="9509760" y="3752164"/>
            <a:ext cx="130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Even Number</a:t>
            </a:r>
          </a:p>
        </p:txBody>
      </p:sp>
    </p:spTree>
    <p:extLst>
      <p:ext uri="{BB962C8B-B14F-4D97-AF65-F5344CB8AC3E}">
        <p14:creationId xmlns:p14="http://schemas.microsoft.com/office/powerpoint/2010/main" val="2066128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01538-4281-599E-1A8A-3C467CA413F1}"/>
              </a:ext>
            </a:extLst>
          </p:cNvPr>
          <p:cNvSpPr txBox="1"/>
          <p:nvPr/>
        </p:nvSpPr>
        <p:spPr>
          <a:xfrm>
            <a:off x="4466431" y="2644170"/>
            <a:ext cx="32591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647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01538-4281-599E-1A8A-3C467CA413F1}"/>
              </a:ext>
            </a:extLst>
          </p:cNvPr>
          <p:cNvSpPr txBox="1"/>
          <p:nvPr/>
        </p:nvSpPr>
        <p:spPr>
          <a:xfrm>
            <a:off x="4117896" y="2644170"/>
            <a:ext cx="39562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ASCII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C940A-3AEF-B504-4C79-4F136D8C38D4}"/>
              </a:ext>
            </a:extLst>
          </p:cNvPr>
          <p:cNvSpPr txBox="1"/>
          <p:nvPr/>
        </p:nvSpPr>
        <p:spPr>
          <a:xfrm>
            <a:off x="3122215" y="4213830"/>
            <a:ext cx="5947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American Standard Code for Information Interchange</a:t>
            </a:r>
          </a:p>
        </p:txBody>
      </p:sp>
    </p:spTree>
    <p:extLst>
      <p:ext uri="{BB962C8B-B14F-4D97-AF65-F5344CB8AC3E}">
        <p14:creationId xmlns:p14="http://schemas.microsoft.com/office/powerpoint/2010/main" val="365543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6287850-4177-38F9-CC8D-9B90693E5AC6}"/>
              </a:ext>
            </a:extLst>
          </p:cNvPr>
          <p:cNvGrpSpPr/>
          <p:nvPr/>
        </p:nvGrpSpPr>
        <p:grpSpPr>
          <a:xfrm>
            <a:off x="219100" y="421640"/>
            <a:ext cx="11753800" cy="6014720"/>
            <a:chOff x="1660601" y="106325"/>
            <a:chExt cx="8103364" cy="4146698"/>
          </a:xfrm>
        </p:grpSpPr>
        <p:pic>
          <p:nvPicPr>
            <p:cNvPr id="5" name="Picture 4" descr="A black and white screen with numbers&#10;&#10;Description automatically generated">
              <a:extLst>
                <a:ext uri="{FF2B5EF4-FFF2-40B4-BE49-F238E27FC236}">
                  <a16:creationId xmlns:a16="http://schemas.microsoft.com/office/drawing/2014/main" id="{E8F0752F-D54E-02A3-82BB-885B58E12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6" b="59638"/>
            <a:stretch/>
          </p:blipFill>
          <p:spPr>
            <a:xfrm>
              <a:off x="1660601" y="106325"/>
              <a:ext cx="8103364" cy="2073349"/>
            </a:xfrm>
            <a:prstGeom prst="rect">
              <a:avLst/>
            </a:prstGeom>
          </p:spPr>
        </p:pic>
        <p:pic>
          <p:nvPicPr>
            <p:cNvPr id="6" name="Picture 5" descr="A black and white screen with numbers&#10;&#10;Description automatically generated">
              <a:extLst>
                <a:ext uri="{FF2B5EF4-FFF2-40B4-BE49-F238E27FC236}">
                  <a16:creationId xmlns:a16="http://schemas.microsoft.com/office/drawing/2014/main" id="{41C92A25-1378-CCC5-318A-1DC9BCCD1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77" b="18407"/>
            <a:stretch/>
          </p:blipFill>
          <p:spPr>
            <a:xfrm>
              <a:off x="1660601" y="2179674"/>
              <a:ext cx="8103364" cy="2073349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1B103A-CEE1-5EE8-CD41-871EC0B9543E}"/>
              </a:ext>
            </a:extLst>
          </p:cNvPr>
          <p:cNvSpPr/>
          <p:nvPr/>
        </p:nvSpPr>
        <p:spPr>
          <a:xfrm>
            <a:off x="257175" y="490220"/>
            <a:ext cx="11670666" cy="5887720"/>
          </a:xfrm>
          <a:custGeom>
            <a:avLst/>
            <a:gdLst>
              <a:gd name="connsiteX0" fmla="*/ 0 w 11670666"/>
              <a:gd name="connsiteY0" fmla="*/ 20320 h 5862320"/>
              <a:gd name="connsiteX1" fmla="*/ 4944744 w 11670666"/>
              <a:gd name="connsiteY1" fmla="*/ 20320 h 5862320"/>
              <a:gd name="connsiteX2" fmla="*/ 4944744 w 11670666"/>
              <a:gd name="connsiteY2" fmla="*/ 2854960 h 5862320"/>
              <a:gd name="connsiteX3" fmla="*/ 11670665 w 11670666"/>
              <a:gd name="connsiteY3" fmla="*/ 2854960 h 5862320"/>
              <a:gd name="connsiteX4" fmla="*/ 11670665 w 11670666"/>
              <a:gd name="connsiteY4" fmla="*/ 20320 h 5862320"/>
              <a:gd name="connsiteX5" fmla="*/ 11670666 w 11670666"/>
              <a:gd name="connsiteY5" fmla="*/ 20320 h 5862320"/>
              <a:gd name="connsiteX6" fmla="*/ 11670666 w 11670666"/>
              <a:gd name="connsiteY6" fmla="*/ 5862320 h 5862320"/>
              <a:gd name="connsiteX7" fmla="*/ 0 w 11670666"/>
              <a:gd name="connsiteY7" fmla="*/ 5862320 h 5862320"/>
              <a:gd name="connsiteX8" fmla="*/ 4944744 w 11670666"/>
              <a:gd name="connsiteY8" fmla="*/ 0 h 5862320"/>
              <a:gd name="connsiteX9" fmla="*/ 11670665 w 11670666"/>
              <a:gd name="connsiteY9" fmla="*/ 0 h 5862320"/>
              <a:gd name="connsiteX10" fmla="*/ 11670665 w 11670666"/>
              <a:gd name="connsiteY10" fmla="*/ 20320 h 5862320"/>
              <a:gd name="connsiteX11" fmla="*/ 4944744 w 11670666"/>
              <a:gd name="connsiteY11" fmla="*/ 20320 h 5862320"/>
              <a:gd name="connsiteX0" fmla="*/ 2540 w 11670666"/>
              <a:gd name="connsiteY0" fmla="*/ 0 h 5864860"/>
              <a:gd name="connsiteX1" fmla="*/ 4944744 w 11670666"/>
              <a:gd name="connsiteY1" fmla="*/ 22860 h 5864860"/>
              <a:gd name="connsiteX2" fmla="*/ 4944744 w 11670666"/>
              <a:gd name="connsiteY2" fmla="*/ 2857500 h 5864860"/>
              <a:gd name="connsiteX3" fmla="*/ 11670665 w 11670666"/>
              <a:gd name="connsiteY3" fmla="*/ 2857500 h 5864860"/>
              <a:gd name="connsiteX4" fmla="*/ 11670665 w 11670666"/>
              <a:gd name="connsiteY4" fmla="*/ 22860 h 5864860"/>
              <a:gd name="connsiteX5" fmla="*/ 11670666 w 11670666"/>
              <a:gd name="connsiteY5" fmla="*/ 22860 h 5864860"/>
              <a:gd name="connsiteX6" fmla="*/ 11670666 w 11670666"/>
              <a:gd name="connsiteY6" fmla="*/ 5864860 h 5864860"/>
              <a:gd name="connsiteX7" fmla="*/ 0 w 11670666"/>
              <a:gd name="connsiteY7" fmla="*/ 5864860 h 5864860"/>
              <a:gd name="connsiteX8" fmla="*/ 2540 w 11670666"/>
              <a:gd name="connsiteY8" fmla="*/ 0 h 5864860"/>
              <a:gd name="connsiteX9" fmla="*/ 4944744 w 11670666"/>
              <a:gd name="connsiteY9" fmla="*/ 2540 h 5864860"/>
              <a:gd name="connsiteX10" fmla="*/ 11670665 w 11670666"/>
              <a:gd name="connsiteY10" fmla="*/ 2540 h 5864860"/>
              <a:gd name="connsiteX11" fmla="*/ 11670665 w 11670666"/>
              <a:gd name="connsiteY11" fmla="*/ 22860 h 5864860"/>
              <a:gd name="connsiteX12" fmla="*/ 4944744 w 11670666"/>
              <a:gd name="connsiteY12" fmla="*/ 22860 h 5864860"/>
              <a:gd name="connsiteX13" fmla="*/ 4944744 w 11670666"/>
              <a:gd name="connsiteY13" fmla="*/ 2540 h 5864860"/>
              <a:gd name="connsiteX0" fmla="*/ 2540 w 11670666"/>
              <a:gd name="connsiteY0" fmla="*/ 0 h 5864860"/>
              <a:gd name="connsiteX1" fmla="*/ 4944744 w 11670666"/>
              <a:gd name="connsiteY1" fmla="*/ 22860 h 5864860"/>
              <a:gd name="connsiteX2" fmla="*/ 4944744 w 11670666"/>
              <a:gd name="connsiteY2" fmla="*/ 2857500 h 5864860"/>
              <a:gd name="connsiteX3" fmla="*/ 11670665 w 11670666"/>
              <a:gd name="connsiteY3" fmla="*/ 2857500 h 5864860"/>
              <a:gd name="connsiteX4" fmla="*/ 11670665 w 11670666"/>
              <a:gd name="connsiteY4" fmla="*/ 22860 h 5864860"/>
              <a:gd name="connsiteX5" fmla="*/ 11670666 w 11670666"/>
              <a:gd name="connsiteY5" fmla="*/ 22860 h 5864860"/>
              <a:gd name="connsiteX6" fmla="*/ 11670666 w 11670666"/>
              <a:gd name="connsiteY6" fmla="*/ 5864860 h 5864860"/>
              <a:gd name="connsiteX7" fmla="*/ 0 w 11670666"/>
              <a:gd name="connsiteY7" fmla="*/ 5864860 h 5864860"/>
              <a:gd name="connsiteX8" fmla="*/ 2540 w 11670666"/>
              <a:gd name="connsiteY8" fmla="*/ 0 h 5864860"/>
              <a:gd name="connsiteX9" fmla="*/ 4944744 w 11670666"/>
              <a:gd name="connsiteY9" fmla="*/ 2540 h 5864860"/>
              <a:gd name="connsiteX10" fmla="*/ 11670665 w 11670666"/>
              <a:gd name="connsiteY10" fmla="*/ 2540 h 5864860"/>
              <a:gd name="connsiteX11" fmla="*/ 11670665 w 11670666"/>
              <a:gd name="connsiteY11" fmla="*/ 22860 h 5864860"/>
              <a:gd name="connsiteX12" fmla="*/ 4944744 w 11670666"/>
              <a:gd name="connsiteY12" fmla="*/ 2540 h 5864860"/>
              <a:gd name="connsiteX0" fmla="*/ 2540 w 11670666"/>
              <a:gd name="connsiteY0" fmla="*/ 0 h 5864860"/>
              <a:gd name="connsiteX1" fmla="*/ 4944744 w 11670666"/>
              <a:gd name="connsiteY1" fmla="*/ 22860 h 5864860"/>
              <a:gd name="connsiteX2" fmla="*/ 4944744 w 11670666"/>
              <a:gd name="connsiteY2" fmla="*/ 2857500 h 5864860"/>
              <a:gd name="connsiteX3" fmla="*/ 11670665 w 11670666"/>
              <a:gd name="connsiteY3" fmla="*/ 2857500 h 5864860"/>
              <a:gd name="connsiteX4" fmla="*/ 11670665 w 11670666"/>
              <a:gd name="connsiteY4" fmla="*/ 22860 h 5864860"/>
              <a:gd name="connsiteX5" fmla="*/ 11670666 w 11670666"/>
              <a:gd name="connsiteY5" fmla="*/ 22860 h 5864860"/>
              <a:gd name="connsiteX6" fmla="*/ 11670666 w 11670666"/>
              <a:gd name="connsiteY6" fmla="*/ 5864860 h 5864860"/>
              <a:gd name="connsiteX7" fmla="*/ 0 w 11670666"/>
              <a:gd name="connsiteY7" fmla="*/ 5864860 h 5864860"/>
              <a:gd name="connsiteX8" fmla="*/ 2540 w 11670666"/>
              <a:gd name="connsiteY8" fmla="*/ 0 h 5864860"/>
              <a:gd name="connsiteX9" fmla="*/ 4944744 w 11670666"/>
              <a:gd name="connsiteY9" fmla="*/ 2540 h 5864860"/>
              <a:gd name="connsiteX10" fmla="*/ 11670665 w 11670666"/>
              <a:gd name="connsiteY10" fmla="*/ 2540 h 5864860"/>
              <a:gd name="connsiteX11" fmla="*/ 4944744 w 11670666"/>
              <a:gd name="connsiteY11" fmla="*/ 2540 h 5864860"/>
              <a:gd name="connsiteX0" fmla="*/ 2540 w 11670666"/>
              <a:gd name="connsiteY0" fmla="*/ 0 h 5864860"/>
              <a:gd name="connsiteX1" fmla="*/ 4944744 w 11670666"/>
              <a:gd name="connsiteY1" fmla="*/ 22860 h 5864860"/>
              <a:gd name="connsiteX2" fmla="*/ 4944744 w 11670666"/>
              <a:gd name="connsiteY2" fmla="*/ 2857500 h 5864860"/>
              <a:gd name="connsiteX3" fmla="*/ 11670665 w 11670666"/>
              <a:gd name="connsiteY3" fmla="*/ 2857500 h 5864860"/>
              <a:gd name="connsiteX4" fmla="*/ 11670665 w 11670666"/>
              <a:gd name="connsiteY4" fmla="*/ 22860 h 5864860"/>
              <a:gd name="connsiteX5" fmla="*/ 11670666 w 11670666"/>
              <a:gd name="connsiteY5" fmla="*/ 5864860 h 5864860"/>
              <a:gd name="connsiteX6" fmla="*/ 0 w 11670666"/>
              <a:gd name="connsiteY6" fmla="*/ 5864860 h 5864860"/>
              <a:gd name="connsiteX7" fmla="*/ 2540 w 11670666"/>
              <a:gd name="connsiteY7" fmla="*/ 0 h 5864860"/>
              <a:gd name="connsiteX8" fmla="*/ 4944744 w 11670666"/>
              <a:gd name="connsiteY8" fmla="*/ 2540 h 5864860"/>
              <a:gd name="connsiteX9" fmla="*/ 11670665 w 11670666"/>
              <a:gd name="connsiteY9" fmla="*/ 2540 h 5864860"/>
              <a:gd name="connsiteX10" fmla="*/ 4944744 w 11670666"/>
              <a:gd name="connsiteY10" fmla="*/ 2540 h 5864860"/>
              <a:gd name="connsiteX0" fmla="*/ 2540 w 11670666"/>
              <a:gd name="connsiteY0" fmla="*/ 0 h 5864860"/>
              <a:gd name="connsiteX1" fmla="*/ 4944744 w 11670666"/>
              <a:gd name="connsiteY1" fmla="*/ 22860 h 5864860"/>
              <a:gd name="connsiteX2" fmla="*/ 4944744 w 11670666"/>
              <a:gd name="connsiteY2" fmla="*/ 2857500 h 5864860"/>
              <a:gd name="connsiteX3" fmla="*/ 11670665 w 11670666"/>
              <a:gd name="connsiteY3" fmla="*/ 2857500 h 5864860"/>
              <a:gd name="connsiteX4" fmla="*/ 11670666 w 11670666"/>
              <a:gd name="connsiteY4" fmla="*/ 5864860 h 5864860"/>
              <a:gd name="connsiteX5" fmla="*/ 0 w 11670666"/>
              <a:gd name="connsiteY5" fmla="*/ 5864860 h 5864860"/>
              <a:gd name="connsiteX6" fmla="*/ 2540 w 11670666"/>
              <a:gd name="connsiteY6" fmla="*/ 0 h 5864860"/>
              <a:gd name="connsiteX7" fmla="*/ 4944744 w 11670666"/>
              <a:gd name="connsiteY7" fmla="*/ 2540 h 5864860"/>
              <a:gd name="connsiteX8" fmla="*/ 11670665 w 11670666"/>
              <a:gd name="connsiteY8" fmla="*/ 2540 h 5864860"/>
              <a:gd name="connsiteX9" fmla="*/ 4944744 w 11670666"/>
              <a:gd name="connsiteY9" fmla="*/ 2540 h 5864860"/>
              <a:gd name="connsiteX0" fmla="*/ 2540 w 11670666"/>
              <a:gd name="connsiteY0" fmla="*/ 0 h 5864860"/>
              <a:gd name="connsiteX1" fmla="*/ 4944744 w 11670666"/>
              <a:gd name="connsiteY1" fmla="*/ 22860 h 5864860"/>
              <a:gd name="connsiteX2" fmla="*/ 4944744 w 11670666"/>
              <a:gd name="connsiteY2" fmla="*/ 2857500 h 5864860"/>
              <a:gd name="connsiteX3" fmla="*/ 11670665 w 11670666"/>
              <a:gd name="connsiteY3" fmla="*/ 2857500 h 5864860"/>
              <a:gd name="connsiteX4" fmla="*/ 11670666 w 11670666"/>
              <a:gd name="connsiteY4" fmla="*/ 5864860 h 5864860"/>
              <a:gd name="connsiteX5" fmla="*/ 0 w 11670666"/>
              <a:gd name="connsiteY5" fmla="*/ 5864860 h 5864860"/>
              <a:gd name="connsiteX6" fmla="*/ 2540 w 11670666"/>
              <a:gd name="connsiteY6" fmla="*/ 0 h 5864860"/>
              <a:gd name="connsiteX0" fmla="*/ 2540 w 11670666"/>
              <a:gd name="connsiteY0" fmla="*/ 5080 h 5869940"/>
              <a:gd name="connsiteX1" fmla="*/ 4944744 w 11670666"/>
              <a:gd name="connsiteY1" fmla="*/ 0 h 5869940"/>
              <a:gd name="connsiteX2" fmla="*/ 4944744 w 11670666"/>
              <a:gd name="connsiteY2" fmla="*/ 2862580 h 5869940"/>
              <a:gd name="connsiteX3" fmla="*/ 11670665 w 11670666"/>
              <a:gd name="connsiteY3" fmla="*/ 2862580 h 5869940"/>
              <a:gd name="connsiteX4" fmla="*/ 11670666 w 11670666"/>
              <a:gd name="connsiteY4" fmla="*/ 5869940 h 5869940"/>
              <a:gd name="connsiteX5" fmla="*/ 0 w 11670666"/>
              <a:gd name="connsiteY5" fmla="*/ 5869940 h 5869940"/>
              <a:gd name="connsiteX6" fmla="*/ 2540 w 11670666"/>
              <a:gd name="connsiteY6" fmla="*/ 5080 h 5869940"/>
              <a:gd name="connsiteX0" fmla="*/ 2540 w 11670666"/>
              <a:gd name="connsiteY0" fmla="*/ 5080 h 5869940"/>
              <a:gd name="connsiteX1" fmla="*/ 4944744 w 11670666"/>
              <a:gd name="connsiteY1" fmla="*/ 0 h 5869940"/>
              <a:gd name="connsiteX2" fmla="*/ 4944744 w 11670666"/>
              <a:gd name="connsiteY2" fmla="*/ 2847340 h 5869940"/>
              <a:gd name="connsiteX3" fmla="*/ 11670665 w 11670666"/>
              <a:gd name="connsiteY3" fmla="*/ 2862580 h 5869940"/>
              <a:gd name="connsiteX4" fmla="*/ 11670666 w 11670666"/>
              <a:gd name="connsiteY4" fmla="*/ 5869940 h 5869940"/>
              <a:gd name="connsiteX5" fmla="*/ 0 w 11670666"/>
              <a:gd name="connsiteY5" fmla="*/ 5869940 h 5869940"/>
              <a:gd name="connsiteX6" fmla="*/ 2540 w 11670666"/>
              <a:gd name="connsiteY6" fmla="*/ 5080 h 5869940"/>
              <a:gd name="connsiteX0" fmla="*/ 2540 w 11670666"/>
              <a:gd name="connsiteY0" fmla="*/ 5080 h 5869940"/>
              <a:gd name="connsiteX1" fmla="*/ 4944744 w 11670666"/>
              <a:gd name="connsiteY1" fmla="*/ 0 h 5869940"/>
              <a:gd name="connsiteX2" fmla="*/ 4944744 w 11670666"/>
              <a:gd name="connsiteY2" fmla="*/ 2847340 h 5869940"/>
              <a:gd name="connsiteX3" fmla="*/ 11670665 w 11670666"/>
              <a:gd name="connsiteY3" fmla="*/ 2844800 h 5869940"/>
              <a:gd name="connsiteX4" fmla="*/ 11670666 w 11670666"/>
              <a:gd name="connsiteY4" fmla="*/ 5869940 h 5869940"/>
              <a:gd name="connsiteX5" fmla="*/ 0 w 11670666"/>
              <a:gd name="connsiteY5" fmla="*/ 5869940 h 5869940"/>
              <a:gd name="connsiteX6" fmla="*/ 2540 w 11670666"/>
              <a:gd name="connsiteY6" fmla="*/ 5080 h 5869940"/>
              <a:gd name="connsiteX0" fmla="*/ 2540 w 11670666"/>
              <a:gd name="connsiteY0" fmla="*/ 5080 h 5887720"/>
              <a:gd name="connsiteX1" fmla="*/ 4944744 w 11670666"/>
              <a:gd name="connsiteY1" fmla="*/ 0 h 5887720"/>
              <a:gd name="connsiteX2" fmla="*/ 4944744 w 11670666"/>
              <a:gd name="connsiteY2" fmla="*/ 2847340 h 5887720"/>
              <a:gd name="connsiteX3" fmla="*/ 11670665 w 11670666"/>
              <a:gd name="connsiteY3" fmla="*/ 2844800 h 5887720"/>
              <a:gd name="connsiteX4" fmla="*/ 11670666 w 11670666"/>
              <a:gd name="connsiteY4" fmla="*/ 5887720 h 5887720"/>
              <a:gd name="connsiteX5" fmla="*/ 0 w 11670666"/>
              <a:gd name="connsiteY5" fmla="*/ 5869940 h 5887720"/>
              <a:gd name="connsiteX6" fmla="*/ 2540 w 11670666"/>
              <a:gd name="connsiteY6" fmla="*/ 5080 h 5887720"/>
              <a:gd name="connsiteX0" fmla="*/ 2540 w 11670666"/>
              <a:gd name="connsiteY0" fmla="*/ 5080 h 5887720"/>
              <a:gd name="connsiteX1" fmla="*/ 4944744 w 11670666"/>
              <a:gd name="connsiteY1" fmla="*/ 0 h 5887720"/>
              <a:gd name="connsiteX2" fmla="*/ 4944744 w 11670666"/>
              <a:gd name="connsiteY2" fmla="*/ 2847340 h 5887720"/>
              <a:gd name="connsiteX3" fmla="*/ 11670665 w 11670666"/>
              <a:gd name="connsiteY3" fmla="*/ 2844800 h 5887720"/>
              <a:gd name="connsiteX4" fmla="*/ 11670666 w 11670666"/>
              <a:gd name="connsiteY4" fmla="*/ 5887720 h 5887720"/>
              <a:gd name="connsiteX5" fmla="*/ 0 w 11670666"/>
              <a:gd name="connsiteY5" fmla="*/ 5887720 h 5887720"/>
              <a:gd name="connsiteX6" fmla="*/ 2540 w 11670666"/>
              <a:gd name="connsiteY6" fmla="*/ 5080 h 588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70666" h="5887720">
                <a:moveTo>
                  <a:pt x="2540" y="5080"/>
                </a:moveTo>
                <a:lnTo>
                  <a:pt x="4944744" y="0"/>
                </a:lnTo>
                <a:lnTo>
                  <a:pt x="4944744" y="2847340"/>
                </a:lnTo>
                <a:lnTo>
                  <a:pt x="11670665" y="2844800"/>
                </a:lnTo>
                <a:cubicBezTo>
                  <a:pt x="11670665" y="3847253"/>
                  <a:pt x="11670666" y="4885267"/>
                  <a:pt x="11670666" y="5887720"/>
                </a:cubicBezTo>
                <a:lnTo>
                  <a:pt x="0" y="5887720"/>
                </a:lnTo>
                <a:cubicBezTo>
                  <a:pt x="0" y="3940387"/>
                  <a:pt x="2540" y="1952413"/>
                  <a:pt x="2540" y="5080"/>
                </a:cubicBezTo>
                <a:close/>
              </a:path>
            </a:pathLst>
          </a:custGeom>
          <a:solidFill>
            <a:schemeClr val="bg1">
              <a:lumMod val="50000"/>
              <a:lumOff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6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E8F0752F-D54E-02A3-82BB-885B58E1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5" t="3146" b="59638"/>
          <a:stretch/>
        </p:blipFill>
        <p:spPr>
          <a:xfrm>
            <a:off x="382773" y="817880"/>
            <a:ext cx="11282782" cy="49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8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01538-4281-599E-1A8A-3C467CA413F1}"/>
              </a:ext>
            </a:extLst>
          </p:cNvPr>
          <p:cNvSpPr txBox="1"/>
          <p:nvPr/>
        </p:nvSpPr>
        <p:spPr>
          <a:xfrm>
            <a:off x="4082336" y="2644170"/>
            <a:ext cx="40273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= 65</a:t>
            </a:r>
          </a:p>
        </p:txBody>
      </p:sp>
    </p:spTree>
    <p:extLst>
      <p:ext uri="{BB962C8B-B14F-4D97-AF65-F5344CB8AC3E}">
        <p14:creationId xmlns:p14="http://schemas.microsoft.com/office/powerpoint/2010/main" val="4040452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8B5CE8-B0A4-CDBC-37F7-5C3F0F735A4E}"/>
              </a:ext>
            </a:extLst>
          </p:cNvPr>
          <p:cNvGrpSpPr/>
          <p:nvPr/>
        </p:nvGrpSpPr>
        <p:grpSpPr>
          <a:xfrm>
            <a:off x="4985043" y="2795900"/>
            <a:ext cx="4598034" cy="1266201"/>
            <a:chOff x="5826126" y="3013502"/>
            <a:chExt cx="4598034" cy="12662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C9026-AD2A-B7D4-0495-36F322ADD237}"/>
                </a:ext>
              </a:extLst>
            </p:cNvPr>
            <p:cNvSpPr txBox="1"/>
            <p:nvPr/>
          </p:nvSpPr>
          <p:spPr>
            <a:xfrm>
              <a:off x="5826126" y="3013502"/>
              <a:ext cx="446595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01000001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8C243E-8D71-D71B-D495-89DE8499CE0E}"/>
                </a:ext>
              </a:extLst>
            </p:cNvPr>
            <p:cNvSpPr txBox="1"/>
            <p:nvPr/>
          </p:nvSpPr>
          <p:spPr>
            <a:xfrm>
              <a:off x="9864090" y="3633372"/>
              <a:ext cx="56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801538-4281-599E-1A8A-3C467CA413F1}"/>
              </a:ext>
            </a:extLst>
          </p:cNvPr>
          <p:cNvSpPr txBox="1"/>
          <p:nvPr/>
        </p:nvSpPr>
        <p:spPr>
          <a:xfrm>
            <a:off x="2608923" y="2795900"/>
            <a:ext cx="32591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65 = </a:t>
            </a:r>
          </a:p>
        </p:txBody>
      </p:sp>
    </p:spTree>
    <p:extLst>
      <p:ext uri="{BB962C8B-B14F-4D97-AF65-F5344CB8AC3E}">
        <p14:creationId xmlns:p14="http://schemas.microsoft.com/office/powerpoint/2010/main" val="2033131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8B5CE8-B0A4-CDBC-37F7-5C3F0F735A4E}"/>
              </a:ext>
            </a:extLst>
          </p:cNvPr>
          <p:cNvGrpSpPr/>
          <p:nvPr/>
        </p:nvGrpSpPr>
        <p:grpSpPr>
          <a:xfrm>
            <a:off x="637027" y="2795899"/>
            <a:ext cx="3189312" cy="894711"/>
            <a:chOff x="5826126" y="3013502"/>
            <a:chExt cx="3189312" cy="8947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C9026-AD2A-B7D4-0495-36F322ADD237}"/>
                </a:ext>
              </a:extLst>
            </p:cNvPr>
            <p:cNvSpPr txBox="1"/>
            <p:nvPr/>
          </p:nvSpPr>
          <p:spPr>
            <a:xfrm>
              <a:off x="5826126" y="3013502"/>
              <a:ext cx="290927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01001000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8C243E-8D71-D71B-D495-89DE8499CE0E}"/>
                </a:ext>
              </a:extLst>
            </p:cNvPr>
            <p:cNvSpPr txBox="1"/>
            <p:nvPr/>
          </p:nvSpPr>
          <p:spPr>
            <a:xfrm>
              <a:off x="8455368" y="3384993"/>
              <a:ext cx="5600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02792-9E0F-B3D7-8694-F7E380369502}"/>
              </a:ext>
            </a:extLst>
          </p:cNvPr>
          <p:cNvGrpSpPr/>
          <p:nvPr/>
        </p:nvGrpSpPr>
        <p:grpSpPr>
          <a:xfrm>
            <a:off x="4501344" y="2795899"/>
            <a:ext cx="3189312" cy="894711"/>
            <a:chOff x="5826126" y="3013502"/>
            <a:chExt cx="3189312" cy="8947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1A3ACA-BB52-675B-898E-A8B51727DAD1}"/>
                </a:ext>
              </a:extLst>
            </p:cNvPr>
            <p:cNvSpPr txBox="1"/>
            <p:nvPr/>
          </p:nvSpPr>
          <p:spPr>
            <a:xfrm>
              <a:off x="5826126" y="3013502"/>
              <a:ext cx="290927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01001001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25BCF5-A8B7-CA9F-9C75-1C30D00185D2}"/>
                </a:ext>
              </a:extLst>
            </p:cNvPr>
            <p:cNvSpPr txBox="1"/>
            <p:nvPr/>
          </p:nvSpPr>
          <p:spPr>
            <a:xfrm>
              <a:off x="8455368" y="3384993"/>
              <a:ext cx="5600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0754C-A4E1-8C6A-F162-0FB94ACB6C6B}"/>
              </a:ext>
            </a:extLst>
          </p:cNvPr>
          <p:cNvGrpSpPr/>
          <p:nvPr/>
        </p:nvGrpSpPr>
        <p:grpSpPr>
          <a:xfrm>
            <a:off x="8365661" y="2795899"/>
            <a:ext cx="3189312" cy="894711"/>
            <a:chOff x="5826126" y="3013502"/>
            <a:chExt cx="3189312" cy="8947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19C16E-B003-CEF0-5765-4B8CA89FBE4D}"/>
                </a:ext>
              </a:extLst>
            </p:cNvPr>
            <p:cNvSpPr txBox="1"/>
            <p:nvPr/>
          </p:nvSpPr>
          <p:spPr>
            <a:xfrm>
              <a:off x="5826126" y="3013502"/>
              <a:ext cx="290927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00100001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FDF170-1B69-0D6D-A14B-BED652E5822E}"/>
                </a:ext>
              </a:extLst>
            </p:cNvPr>
            <p:cNvSpPr txBox="1"/>
            <p:nvPr/>
          </p:nvSpPr>
          <p:spPr>
            <a:xfrm>
              <a:off x="8455368" y="3384993"/>
              <a:ext cx="5600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880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B0F88D6-0D29-8F81-C2B6-2534DB5D2B07}"/>
              </a:ext>
            </a:extLst>
          </p:cNvPr>
          <p:cNvSpPr txBox="1"/>
          <p:nvPr/>
        </p:nvSpPr>
        <p:spPr>
          <a:xfrm>
            <a:off x="1084833" y="238256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53ADB-C7C4-7032-303A-49FDABECC208}"/>
              </a:ext>
            </a:extLst>
          </p:cNvPr>
          <p:cNvSpPr txBox="1"/>
          <p:nvPr/>
        </p:nvSpPr>
        <p:spPr>
          <a:xfrm>
            <a:off x="4949150" y="237158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C5A50-9D5F-3D53-72FE-F91043337394}"/>
              </a:ext>
            </a:extLst>
          </p:cNvPr>
          <p:cNvSpPr txBox="1"/>
          <p:nvPr/>
        </p:nvSpPr>
        <p:spPr>
          <a:xfrm>
            <a:off x="8813467" y="238256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735943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B0F88D6-0D29-8F81-C2B6-2534DB5D2B07}"/>
              </a:ext>
            </a:extLst>
          </p:cNvPr>
          <p:cNvSpPr txBox="1"/>
          <p:nvPr/>
        </p:nvSpPr>
        <p:spPr>
          <a:xfrm>
            <a:off x="1084833" y="238256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53ADB-C7C4-7032-303A-49FDABECC208}"/>
              </a:ext>
            </a:extLst>
          </p:cNvPr>
          <p:cNvSpPr txBox="1"/>
          <p:nvPr/>
        </p:nvSpPr>
        <p:spPr>
          <a:xfrm>
            <a:off x="4949150" y="237158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C5A50-9D5F-3D53-72FE-F91043337394}"/>
              </a:ext>
            </a:extLst>
          </p:cNvPr>
          <p:cNvSpPr txBox="1"/>
          <p:nvPr/>
        </p:nvSpPr>
        <p:spPr>
          <a:xfrm>
            <a:off x="8813467" y="238256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0DF8-F3DB-D606-BCC2-777B824168E0}"/>
              </a:ext>
            </a:extLst>
          </p:cNvPr>
          <p:cNvSpPr txBox="1"/>
          <p:nvPr/>
        </p:nvSpPr>
        <p:spPr>
          <a:xfrm>
            <a:off x="1084833" y="1366560"/>
            <a:ext cx="2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C8EB5-9224-3E61-C353-A6C1EA320D9B}"/>
              </a:ext>
            </a:extLst>
          </p:cNvPr>
          <p:cNvSpPr txBox="1"/>
          <p:nvPr/>
        </p:nvSpPr>
        <p:spPr>
          <a:xfrm>
            <a:off x="4949150" y="1355580"/>
            <a:ext cx="2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58721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B0F88D6-0D29-8F81-C2B6-2534DB5D2B07}"/>
              </a:ext>
            </a:extLst>
          </p:cNvPr>
          <p:cNvSpPr txBox="1"/>
          <p:nvPr/>
        </p:nvSpPr>
        <p:spPr>
          <a:xfrm>
            <a:off x="1084833" y="238256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53ADB-C7C4-7032-303A-49FDABECC208}"/>
              </a:ext>
            </a:extLst>
          </p:cNvPr>
          <p:cNvSpPr txBox="1"/>
          <p:nvPr/>
        </p:nvSpPr>
        <p:spPr>
          <a:xfrm>
            <a:off x="4949150" y="237158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CC5A50-9D5F-3D53-72FE-F91043337394}"/>
              </a:ext>
            </a:extLst>
          </p:cNvPr>
          <p:cNvSpPr txBox="1"/>
          <p:nvPr/>
        </p:nvSpPr>
        <p:spPr>
          <a:xfrm>
            <a:off x="8813467" y="2382560"/>
            <a:ext cx="2013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60DF8-F3DB-D606-BCC2-777B824168E0}"/>
              </a:ext>
            </a:extLst>
          </p:cNvPr>
          <p:cNvSpPr txBox="1"/>
          <p:nvPr/>
        </p:nvSpPr>
        <p:spPr>
          <a:xfrm>
            <a:off x="1084833" y="1366560"/>
            <a:ext cx="2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C8EB5-9224-3E61-C353-A6C1EA320D9B}"/>
              </a:ext>
            </a:extLst>
          </p:cNvPr>
          <p:cNvSpPr txBox="1"/>
          <p:nvPr/>
        </p:nvSpPr>
        <p:spPr>
          <a:xfrm>
            <a:off x="4949150" y="1355580"/>
            <a:ext cx="2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B0673-96F4-BA37-4CEE-08E0827310C2}"/>
              </a:ext>
            </a:extLst>
          </p:cNvPr>
          <p:cNvSpPr txBox="1"/>
          <p:nvPr/>
        </p:nvSpPr>
        <p:spPr>
          <a:xfrm>
            <a:off x="8813467" y="1366560"/>
            <a:ext cx="2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674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0AC1C0-9961-E65B-10F9-ED5AD5015EC5}"/>
              </a:ext>
            </a:extLst>
          </p:cNvPr>
          <p:cNvSpPr txBox="1"/>
          <p:nvPr/>
        </p:nvSpPr>
        <p:spPr>
          <a:xfrm>
            <a:off x="1503680" y="3105834"/>
            <a:ext cx="141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A06A5-7356-863D-A96A-D7A0F6A7FAF6}"/>
              </a:ext>
            </a:extLst>
          </p:cNvPr>
          <p:cNvSpPr txBox="1"/>
          <p:nvPr/>
        </p:nvSpPr>
        <p:spPr>
          <a:xfrm>
            <a:off x="9276080" y="3105834"/>
            <a:ext cx="187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780F1E-D2B7-B051-C792-0EAA8E6E0C68}"/>
              </a:ext>
            </a:extLst>
          </p:cNvPr>
          <p:cNvCxnSpPr>
            <a:stCxn id="5" idx="3"/>
          </p:cNvCxnSpPr>
          <p:nvPr/>
        </p:nvCxnSpPr>
        <p:spPr>
          <a:xfrm flipV="1">
            <a:off x="2915920" y="3428999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755818-0655-3DC9-3ADD-78F3F267C57C}"/>
              </a:ext>
            </a:extLst>
          </p:cNvPr>
          <p:cNvCxnSpPr/>
          <p:nvPr/>
        </p:nvCxnSpPr>
        <p:spPr>
          <a:xfrm flipV="1">
            <a:off x="7467600" y="3434078"/>
            <a:ext cx="1808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9EE5DE-9F99-4086-9D2E-431610366227}"/>
              </a:ext>
            </a:extLst>
          </p:cNvPr>
          <p:cNvSpPr/>
          <p:nvPr/>
        </p:nvSpPr>
        <p:spPr>
          <a:xfrm>
            <a:off x="4810760" y="2143760"/>
            <a:ext cx="2570480" cy="2570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145B-AC4E-4B5C-D15E-A361B8ABF2A5}"/>
              </a:ext>
            </a:extLst>
          </p:cNvPr>
          <p:cNvSpPr txBox="1"/>
          <p:nvPr/>
        </p:nvSpPr>
        <p:spPr>
          <a:xfrm>
            <a:off x="4827270" y="3136613"/>
            <a:ext cx="2537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01DDA-5E67-5560-463A-8715127CC9C8}"/>
              </a:ext>
            </a:extLst>
          </p:cNvPr>
          <p:cNvSpPr txBox="1"/>
          <p:nvPr/>
        </p:nvSpPr>
        <p:spPr>
          <a:xfrm>
            <a:off x="1503680" y="3752164"/>
            <a:ext cx="1412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9FE9-4AF9-F079-CDAC-F57F325D12F8}"/>
              </a:ext>
            </a:extLst>
          </p:cNvPr>
          <p:cNvSpPr txBox="1"/>
          <p:nvPr/>
        </p:nvSpPr>
        <p:spPr>
          <a:xfrm>
            <a:off x="9509760" y="3752164"/>
            <a:ext cx="130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Even Number</a:t>
            </a:r>
          </a:p>
        </p:txBody>
      </p:sp>
    </p:spTree>
    <p:extLst>
      <p:ext uri="{BB962C8B-B14F-4D97-AF65-F5344CB8AC3E}">
        <p14:creationId xmlns:p14="http://schemas.microsoft.com/office/powerpoint/2010/main" val="1872321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26186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emojis</a:t>
            </a:r>
          </a:p>
        </p:txBody>
      </p:sp>
    </p:spTree>
    <p:extLst>
      <p:ext uri="{BB962C8B-B14F-4D97-AF65-F5344CB8AC3E}">
        <p14:creationId xmlns:p14="http://schemas.microsoft.com/office/powerpoint/2010/main" val="813344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ojis on the Windows and macOS operating systems.">
            <a:extLst>
              <a:ext uri="{FF2B5EF4-FFF2-40B4-BE49-F238E27FC236}">
                <a16:creationId xmlns:a16="http://schemas.microsoft.com/office/drawing/2014/main" id="{0F1B9C78-0FBA-1082-42BB-A4CC5E9A9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80"/>
          <a:stretch/>
        </p:blipFill>
        <p:spPr bwMode="auto">
          <a:xfrm>
            <a:off x="4004025" y="607856"/>
            <a:ext cx="4183950" cy="375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88448-A111-263D-92EA-26F4369A93EE}"/>
              </a:ext>
            </a:extLst>
          </p:cNvPr>
          <p:cNvSpPr txBox="1"/>
          <p:nvPr/>
        </p:nvSpPr>
        <p:spPr>
          <a:xfrm>
            <a:off x="4114800" y="4887575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U+1F602 </a:t>
            </a:r>
          </a:p>
        </p:txBody>
      </p:sp>
    </p:spTree>
    <p:extLst>
      <p:ext uri="{BB962C8B-B14F-4D97-AF65-F5344CB8AC3E}">
        <p14:creationId xmlns:p14="http://schemas.microsoft.com/office/powerpoint/2010/main" val="4201506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26186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2042496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65B903-BA51-152D-555E-913FEAC31FDE}"/>
              </a:ext>
            </a:extLst>
          </p:cNvPr>
          <p:cNvSpPr txBox="1"/>
          <p:nvPr/>
        </p:nvSpPr>
        <p:spPr>
          <a:xfrm>
            <a:off x="4082336" y="2644170"/>
            <a:ext cx="40273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306383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603E99-0D9A-B8F5-D62E-75142C3D2F52}"/>
              </a:ext>
            </a:extLst>
          </p:cNvPr>
          <p:cNvGrpSpPr/>
          <p:nvPr/>
        </p:nvGrpSpPr>
        <p:grpSpPr>
          <a:xfrm>
            <a:off x="4724400" y="2971800"/>
            <a:ext cx="2743200" cy="914400"/>
            <a:chOff x="4318000" y="2900680"/>
            <a:chExt cx="27432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BA2E6D-4DEC-C2E9-0A56-3F727BA02A6E}"/>
                </a:ext>
              </a:extLst>
            </p:cNvPr>
            <p:cNvSpPr/>
            <p:nvPr/>
          </p:nvSpPr>
          <p:spPr>
            <a:xfrm>
              <a:off x="4318000" y="2900680"/>
              <a:ext cx="9144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D04282-F3B6-1E70-40D4-E54CB440CFC2}"/>
                </a:ext>
              </a:extLst>
            </p:cNvPr>
            <p:cNvSpPr/>
            <p:nvPr/>
          </p:nvSpPr>
          <p:spPr>
            <a:xfrm>
              <a:off x="5232400" y="2900680"/>
              <a:ext cx="914400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9E0ED9-00EF-EBD3-B402-A202C1449335}"/>
                </a:ext>
              </a:extLst>
            </p:cNvPr>
            <p:cNvSpPr/>
            <p:nvPr/>
          </p:nvSpPr>
          <p:spPr>
            <a:xfrm>
              <a:off x="6146800" y="2900680"/>
              <a:ext cx="91440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50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89A4B70-A41F-14A3-35DC-2C1663FBA245}"/>
              </a:ext>
            </a:extLst>
          </p:cNvPr>
          <p:cNvGrpSpPr/>
          <p:nvPr/>
        </p:nvGrpSpPr>
        <p:grpSpPr>
          <a:xfrm>
            <a:off x="4724400" y="2298700"/>
            <a:ext cx="2743200" cy="2260601"/>
            <a:chOff x="4724400" y="2606040"/>
            <a:chExt cx="2743200" cy="22606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4C547F-AFC0-FC44-B880-3771D1AE75D8}"/>
                </a:ext>
              </a:extLst>
            </p:cNvPr>
            <p:cNvGrpSpPr/>
            <p:nvPr/>
          </p:nvGrpSpPr>
          <p:grpSpPr>
            <a:xfrm>
              <a:off x="4724400" y="3952241"/>
              <a:ext cx="2743200" cy="914400"/>
              <a:chOff x="4724400" y="3952241"/>
              <a:chExt cx="2743200" cy="9144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B91075-3ADC-8947-4295-85A28369E4FC}"/>
                  </a:ext>
                </a:extLst>
              </p:cNvPr>
              <p:cNvSpPr/>
              <p:nvPr/>
            </p:nvSpPr>
            <p:spPr>
              <a:xfrm>
                <a:off x="4724400" y="3952241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BEDA1F-9564-479D-89D9-B9D4389490FE}"/>
                  </a:ext>
                </a:extLst>
              </p:cNvPr>
              <p:cNvSpPr/>
              <p:nvPr/>
            </p:nvSpPr>
            <p:spPr>
              <a:xfrm>
                <a:off x="5638800" y="3952241"/>
                <a:ext cx="914400" cy="91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F56736-AABD-1A22-831D-A5D2ECC126AB}"/>
                  </a:ext>
                </a:extLst>
              </p:cNvPr>
              <p:cNvSpPr/>
              <p:nvPr/>
            </p:nvSpPr>
            <p:spPr>
              <a:xfrm>
                <a:off x="6553200" y="3952241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91E301-AB0A-940F-01F0-C3EAC66F4633}"/>
                </a:ext>
              </a:extLst>
            </p:cNvPr>
            <p:cNvSpPr/>
            <p:nvPr/>
          </p:nvSpPr>
          <p:spPr>
            <a:xfrm>
              <a:off x="5638800" y="2606040"/>
              <a:ext cx="914400" cy="914400"/>
            </a:xfrm>
            <a:prstGeom prst="rect">
              <a:avLst/>
            </a:prstGeom>
            <a:solidFill>
              <a:srgbClr val="4849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CD0B0E-3525-10E7-3235-C12D6D16A3CB}"/>
                </a:ext>
              </a:extLst>
            </p:cNvPr>
            <p:cNvSpPr txBox="1"/>
            <p:nvPr/>
          </p:nvSpPr>
          <p:spPr>
            <a:xfrm>
              <a:off x="4724400" y="4183094"/>
              <a:ext cx="9144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72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C3392A-12E8-63DC-0449-8435C0712EDC}"/>
                </a:ext>
              </a:extLst>
            </p:cNvPr>
            <p:cNvSpPr txBox="1"/>
            <p:nvPr/>
          </p:nvSpPr>
          <p:spPr>
            <a:xfrm>
              <a:off x="5638800" y="4183093"/>
              <a:ext cx="9144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73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36715C-50CE-199B-5220-D6627E9498C7}"/>
                </a:ext>
              </a:extLst>
            </p:cNvPr>
            <p:cNvSpPr txBox="1"/>
            <p:nvPr/>
          </p:nvSpPr>
          <p:spPr>
            <a:xfrm>
              <a:off x="6553200" y="4183093"/>
              <a:ext cx="9144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092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39394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636407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22122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66975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10946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31516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FED6F-E603-202C-D653-5FCABF04A0D4}"/>
              </a:ext>
            </a:extLst>
          </p:cNvPr>
          <p:cNvSpPr txBox="1"/>
          <p:nvPr/>
        </p:nvSpPr>
        <p:spPr>
          <a:xfrm>
            <a:off x="610870" y="1043653"/>
            <a:ext cx="3309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F84C7-C048-478C-28F1-F18B89AFF4A8}"/>
              </a:ext>
            </a:extLst>
          </p:cNvPr>
          <p:cNvSpPr txBox="1"/>
          <p:nvPr/>
        </p:nvSpPr>
        <p:spPr>
          <a:xfrm>
            <a:off x="1626870" y="1961066"/>
            <a:ext cx="7598410" cy="293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the first number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the second number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Calculate the sum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Display the sum</a:t>
            </a:r>
          </a:p>
        </p:txBody>
      </p:sp>
    </p:spTree>
    <p:extLst>
      <p:ext uri="{BB962C8B-B14F-4D97-AF65-F5344CB8AC3E}">
        <p14:creationId xmlns:p14="http://schemas.microsoft.com/office/powerpoint/2010/main" val="250775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2E27-B57C-61A4-31CE-4D53A23D7353}"/>
              </a:ext>
            </a:extLst>
          </p:cNvPr>
          <p:cNvSpPr txBox="1"/>
          <p:nvPr/>
        </p:nvSpPr>
        <p:spPr>
          <a:xfrm>
            <a:off x="861060" y="3013501"/>
            <a:ext cx="695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how to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6F01-5440-544B-96A8-822C618F5E51}"/>
              </a:ext>
            </a:extLst>
          </p:cNvPr>
          <p:cNvSpPr txBox="1"/>
          <p:nvPr/>
        </p:nvSpPr>
        <p:spPr>
          <a:xfrm>
            <a:off x="7617460" y="3013501"/>
            <a:ext cx="3141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D03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210805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81853-A244-9B2E-89B7-7EA3B750A6E5}"/>
              </a:ext>
            </a:extLst>
          </p:cNvPr>
          <p:cNvSpPr txBox="1"/>
          <p:nvPr/>
        </p:nvSpPr>
        <p:spPr>
          <a:xfrm>
            <a:off x="901700" y="3013501"/>
            <a:ext cx="2918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21698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1FB7F9-9F5C-1C93-70A9-1955084B6C39}"/>
              </a:ext>
            </a:extLst>
          </p:cNvPr>
          <p:cNvGrpSpPr/>
          <p:nvPr/>
        </p:nvGrpSpPr>
        <p:grpSpPr>
          <a:xfrm>
            <a:off x="4071619" y="2105561"/>
            <a:ext cx="4048762" cy="2646878"/>
            <a:chOff x="4071620" y="2767280"/>
            <a:chExt cx="4048762" cy="26468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3C6E9A-C5A4-FC1C-5961-EBC4A512EE2A}"/>
                </a:ext>
              </a:extLst>
            </p:cNvPr>
            <p:cNvSpPr txBox="1"/>
            <p:nvPr/>
          </p:nvSpPr>
          <p:spPr>
            <a:xfrm>
              <a:off x="4071620" y="2767280"/>
              <a:ext cx="1516380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600" dirty="0">
                  <a:latin typeface="Devil Breeze" pitchFamily="2" charset="0"/>
                  <a:ea typeface="ADLaM Display" panose="02010000000000000000" pitchFamily="2" charset="0"/>
                  <a:cs typeface="Biome" panose="020B0502040204020203" pitchFamily="34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BF3BE4-3A21-6251-5377-4F980853A342}"/>
                </a:ext>
              </a:extLst>
            </p:cNvPr>
            <p:cNvSpPr txBox="1"/>
            <p:nvPr/>
          </p:nvSpPr>
          <p:spPr>
            <a:xfrm>
              <a:off x="6604002" y="2767280"/>
              <a:ext cx="1516380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600" dirty="0">
                  <a:latin typeface="Devil Breeze" pitchFamily="2" charset="0"/>
                  <a:ea typeface="ADLaM Display" panose="02010000000000000000" pitchFamily="2" charset="0"/>
                  <a:cs typeface="Biome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3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325</Words>
  <Application>Microsoft Office PowerPoint</Application>
  <PresentationFormat>Widescreen</PresentationFormat>
  <Paragraphs>175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Abadi</vt:lpstr>
      <vt:lpstr>Abadi Extra Light</vt:lpstr>
      <vt:lpstr>ADLaM Display</vt:lpstr>
      <vt:lpstr>Aharoni</vt:lpstr>
      <vt:lpstr>Aptos</vt:lpstr>
      <vt:lpstr>Aptos Display</vt:lpstr>
      <vt:lpstr>Arial</vt:lpstr>
      <vt:lpstr>Cambria Math</vt:lpstr>
      <vt:lpstr>Devil Breeze</vt:lpstr>
      <vt:lpstr>Poppins</vt:lpstr>
      <vt:lpstr>Verdana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Ruzait Ahamed</dc:creator>
  <cp:lastModifiedBy>Ruzait Ahamed</cp:lastModifiedBy>
  <cp:revision>75</cp:revision>
  <dcterms:created xsi:type="dcterms:W3CDTF">2024-05-20T05:05:05Z</dcterms:created>
  <dcterms:modified xsi:type="dcterms:W3CDTF">2024-05-20T16:13:42Z</dcterms:modified>
</cp:coreProperties>
</file>