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DC2C-19F6-5FB6-BDB8-93DB60671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1BBB5-B1C6-C1D9-DE0F-7FA342504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585C-C27A-8EF1-84B1-F1E4ECA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18DD-50BC-7A8F-5822-C1493228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FAF1-30A0-1C6D-1E74-5922C11A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64A1-9D11-1BAD-481B-1E8FF864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73696-CCEF-E3DB-790F-AC1CFBA0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99D3-B132-5AA7-E9B6-B8AA1BE9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972D-C8A5-A8A1-1B97-05B194F6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044F-B812-62E7-5C80-FAB665D3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8601B-1923-C808-4FBF-3DB74688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69642-BDB2-220A-086B-3451A6CCF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D97A-01C1-2D46-1B55-81BC2FE4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16E65-8FE6-4779-9C4F-7A24834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CA03-6C5B-E310-F935-1130F94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707-A3D9-BCBE-6D07-756231F9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1550-8502-B980-89BE-438259C8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3290-D9AE-1FFD-364C-BF773A66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F256-2392-286F-AEC5-2FC3B8C7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30F9-C0A9-0E91-4D8D-6C7F3B6D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AE0D-F8CA-4B1A-8384-9B5B2A7A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C5A7-74B8-459A-B1CB-780E919C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3A31-5921-DEF9-A886-5E41D13F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874F-4BD8-FCAC-BCD5-39A2F9B4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DEBE-BC4F-8F3A-27BE-0641D073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56A2-4174-6284-2657-1695994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3BD3-6663-8E83-47A1-80C19252E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D2511-6CD5-9289-B15F-3AACDDB5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5F75C-D8C6-D264-5E3A-AAE8A03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290AB-8557-ECAE-6174-0A6A69CF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DDF93-5DF8-5A00-11B2-D7428A37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5BAC-3C20-8E40-D54F-D3425202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23FA-636A-AF94-49C7-76BFCEBF1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1EA2C-F43A-496F-F53E-3E718562D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56CF9-ED9A-EA83-3DC8-EDCBE0DA8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9C517-DECC-C66D-D5B0-33F3F56C3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08F03-9E73-11DD-8BC4-0FC74924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5D50E-E964-E7F0-ACCD-0182821B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264B9-85D8-4DEF-0DD5-DC9F9D61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592-EBF8-6EAD-9589-BB38FD40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9D777-F3C5-C345-2351-6DFCDB71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06828-F6BC-26F6-071F-D24E1E5D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B8ABC-8962-5B98-D01E-1C24D4B1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A42AC-3F0F-7E20-C9D9-6AF281BC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37EF5-F7DE-CEE8-88B4-D11889DF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48ADA-7720-F0ED-85D2-06732FFE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B2A9-3E92-3461-1C5E-F30645CD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DB4B-3D13-9C4E-96DC-12706A30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A07C7-02FF-C023-DF8D-2E5B1E1E5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7CBD5-A8DB-9795-473B-264D6967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8B0E-0A9E-231C-2FA2-7A41A6A4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0EAF-406A-9E7F-5FAC-DC613FC6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D9B-81B2-122A-144E-592CBF76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39C63-982E-4B10-EDB0-65866AC86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BE72C-01AF-FB32-9D14-51E12C878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3E810-E43C-C45F-11F0-70229D14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1CC27-C845-E0CD-F845-875A7ACD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1416B-73CC-FE2C-DF6B-CB1E257C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1C415-3C67-8F54-A85A-14772627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4B4E-14D8-BE64-1DD0-568C8DC8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C997-A531-13F4-7BD4-7BDEC21FF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15863-AC09-44DB-A288-926CD063E6C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9488-5B93-436A-056F-58384D9E7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504D-3CC6-FF2E-CAD5-768625D96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2C04B-EEF4-458B-8F6C-B8444C4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numpy/01-NumPy%20Arrays.ipynb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numpy/05-Numpy%20Exercises%20-%20Solutions.ipynb" TargetMode="External"/><Relationship Id="rId5" Type="http://schemas.openxmlformats.org/officeDocument/2006/relationships/hyperlink" Target="numpy/03-Numpy%20Operations.ipynb" TargetMode="External"/><Relationship Id="rId4" Type="http://schemas.openxmlformats.org/officeDocument/2006/relationships/hyperlink" Target="numpy/02-Numpy%20Indexing%20and%20Selec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69B6-7676-7425-6BF7-3DDC7606B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EAA94-EAE9-1316-A629-1CA8F0CAA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64FD-88B9-7D39-D2D2-DF240E9E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6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6E10-B6EB-556E-4270-A884CF27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4C2-03C3-1E3A-0A50-1B59E2C2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C0AE-08A6-D972-872D-C1579E6F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2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D0F6-D286-610A-138B-0EBD8B54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4CE5-ADC8-0BAB-D665-CBEB1871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180C-7EEE-E7D3-60A7-3B24CA9A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7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A538-2342-94E9-E7ED-B8B5EBDC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3306-C355-2BDC-86E2-91E0BC9E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284BB-E6A3-D6C8-8DAE-2E593B7C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443D-73B9-0C06-D7D4-5195BED4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F2F-5FF2-8BC8-9DBD-D6CB2655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13DA-7760-8DD2-2423-7E649B87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01CE-2B40-02BF-E593-076F778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904A-E3C2-0CD5-1595-B36FC200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A1AC9-0310-B0BE-19A8-2028CEB5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Numpy Array - Numpy VS List">
            <a:extLst>
              <a:ext uri="{FF2B5EF4-FFF2-40B4-BE49-F238E27FC236}">
                <a16:creationId xmlns:a16="http://schemas.microsoft.com/office/drawing/2014/main" id="{D822DDC8-6558-3470-5520-5F09F5B01E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050" y="3566160"/>
            <a:ext cx="6877052" cy="32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ist vs NumPy Array">
            <a:extLst>
              <a:ext uri="{FF2B5EF4-FFF2-40B4-BE49-F238E27FC236}">
                <a16:creationId xmlns:a16="http://schemas.microsoft.com/office/drawing/2014/main" id="{F9237A2E-5097-771E-DC2E-9FBEB22C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869" y="3916681"/>
            <a:ext cx="6258131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monestration of list and array">
            <a:extLst>
              <a:ext uri="{FF2B5EF4-FFF2-40B4-BE49-F238E27FC236}">
                <a16:creationId xmlns:a16="http://schemas.microsoft.com/office/drawing/2014/main" id="{CC9D2136-0175-06C0-4F46-C818B5B6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471" y="809555"/>
            <a:ext cx="11726007" cy="26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24FFB210-94C3-EF9F-0F6C-02A6AC579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5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A0271-5DBE-4615-FDC6-FA2D58E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029487"/>
            <a:ext cx="11513391" cy="17777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sz="2600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\01-NumPy </a:t>
            </a:r>
            <a:r>
              <a:rPr lang="en-US" sz="2600" dirty="0" err="1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Arrays.ipynb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 err="1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sz="2600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\02-Numpy Indexing and </a:t>
            </a:r>
            <a:r>
              <a:rPr lang="en-US" sz="2600" dirty="0" err="1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Selection.ipynb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 err="1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sz="2600" dirty="0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\03-Numpy </a:t>
            </a:r>
            <a:r>
              <a:rPr lang="en-US" sz="2600" dirty="0" err="1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Operations.ipynb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 err="1">
                <a:solidFill>
                  <a:schemeClr val="bg1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sz="2600" dirty="0">
                <a:solidFill>
                  <a:schemeClr val="bg1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\05-Numpy Exercises - </a:t>
            </a:r>
            <a:r>
              <a:rPr lang="en-US" sz="2600" dirty="0" err="1">
                <a:solidFill>
                  <a:schemeClr val="bg1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Solutions.ipynb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1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numpy\01-NumPy Arrays.ipynb numpy\02-Numpy Indexing and Selection.ipynb numpy\03-Numpy Operations.ipynb numpy\05-Numpy Exercises - Solutions.ipynb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Ruzait Ahamed</dc:creator>
  <cp:lastModifiedBy>Ruzait Ahamed</cp:lastModifiedBy>
  <cp:revision>7</cp:revision>
  <dcterms:created xsi:type="dcterms:W3CDTF">2024-04-12T05:24:01Z</dcterms:created>
  <dcterms:modified xsi:type="dcterms:W3CDTF">2024-04-12T06:00:51Z</dcterms:modified>
</cp:coreProperties>
</file>