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7" r:id="rId12"/>
    <p:sldId id="268" r:id="rId13"/>
    <p:sldId id="272" r:id="rId14"/>
    <p:sldId id="270" r:id="rId15"/>
    <p:sldId id="273" r:id="rId16"/>
    <p:sldId id="277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2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3C006A9-DDA1-4265-A779-2CF89C5C0B6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9973BF9-53D6-4E0B-A793-0A3943B1A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266C0-49CF-6498-32ED-8591FD3B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4" y="1088072"/>
            <a:ext cx="11953672" cy="46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39607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1" y="5342238"/>
            <a:ext cx="3935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Debug True is auto rerun the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1218388" y="1654261"/>
            <a:ext cx="627190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hello_world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“&lt;h1&gt;Hello, World!&lt;/h1&gt;"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"__main__"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debug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248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39607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1" y="5653523"/>
            <a:ext cx="62517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“http://127.0.0.1:5000/user“ is bound with user function.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1204283" y="1712627"/>
            <a:ext cx="93307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hello_world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"&lt;h1&gt;Hello, World!&lt;/h1&gt;"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"/user"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"&lt;p&gt;Hello, user! This is render on user route&lt;/p&gt;"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"__main__"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debug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4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39607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1" y="5653523"/>
            <a:ext cx="5217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“/&lt;name&gt;” is the argument passing in the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1233466" y="2257376"/>
            <a:ext cx="9330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"/&lt;name&gt;"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"&lt;p&gt;Hello,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 This is render on user route&lt;/p&gt;"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8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1" y="5653523"/>
            <a:ext cx="58108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Flask file structure, flask know the templates folder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C170E-3088-C989-00DA-E03CA3249088}"/>
              </a:ext>
            </a:extLst>
          </p:cNvPr>
          <p:cNvGrpSpPr/>
          <p:nvPr/>
        </p:nvGrpSpPr>
        <p:grpSpPr>
          <a:xfrm>
            <a:off x="1239951" y="1465825"/>
            <a:ext cx="5121938" cy="3036473"/>
            <a:chOff x="2446181" y="1222633"/>
            <a:chExt cx="5121938" cy="30364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BA68F-FB69-C4F6-F1F2-70FB7515027B}"/>
                </a:ext>
              </a:extLst>
            </p:cNvPr>
            <p:cNvSpPr txBox="1"/>
            <p:nvPr/>
          </p:nvSpPr>
          <p:spPr>
            <a:xfrm>
              <a:off x="2446181" y="1222633"/>
              <a:ext cx="273866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spc="-150" dirty="0" err="1">
                  <a:latin typeface="Consolas" panose="020B0609020204030204" pitchFamily="49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flask_folder</a:t>
              </a:r>
              <a:endParaRPr lang="en-US" sz="3200" spc="-15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9CD7DF-267C-CF5A-42A6-04957E07BE15}"/>
                </a:ext>
              </a:extLst>
            </p:cNvPr>
            <p:cNvSpPr txBox="1"/>
            <p:nvPr/>
          </p:nvSpPr>
          <p:spPr>
            <a:xfrm>
              <a:off x="4216616" y="3674331"/>
              <a:ext cx="169780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spc="-150" dirty="0">
                  <a:latin typeface="Consolas" panose="020B0609020204030204" pitchFamily="49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app.py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3C0538-40EB-E39B-4052-3276BF732F96}"/>
                </a:ext>
              </a:extLst>
            </p:cNvPr>
            <p:cNvSpPr txBox="1"/>
            <p:nvPr/>
          </p:nvSpPr>
          <p:spPr>
            <a:xfrm>
              <a:off x="4216616" y="2014120"/>
              <a:ext cx="22230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spc="-150" dirty="0">
                  <a:latin typeface="Consolas" panose="020B0609020204030204" pitchFamily="49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templates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218F76-FD42-0C6A-548F-18B647AFB6F9}"/>
                </a:ext>
              </a:extLst>
            </p:cNvPr>
            <p:cNvSpPr txBox="1"/>
            <p:nvPr/>
          </p:nvSpPr>
          <p:spPr>
            <a:xfrm>
              <a:off x="5065516" y="2680976"/>
              <a:ext cx="250260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spc="-150" dirty="0">
                  <a:latin typeface="Consolas" panose="020B0609020204030204" pitchFamily="49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index.html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4CB768-DCA9-0F09-1113-82F7F162A74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815512" y="1807408"/>
              <a:ext cx="0" cy="224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0A8D2D-AE66-8BCB-5B63-22B40F05B26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815512" y="2306508"/>
              <a:ext cx="401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D516C2-7811-DAD9-D18A-E49823F7835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815512" y="3966719"/>
              <a:ext cx="401104" cy="3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F50B82-3EB2-2FDF-7294-0BA7A4906140}"/>
                </a:ext>
              </a:extLst>
            </p:cNvPr>
            <p:cNvCxnSpPr>
              <a:cxnSpLocks/>
            </p:cNvCxnSpPr>
            <p:nvPr/>
          </p:nvCxnSpPr>
          <p:spPr>
            <a:xfrm>
              <a:off x="4720184" y="2549818"/>
              <a:ext cx="0" cy="715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CCAEE7-5B1F-B8D8-5C64-75D2DC7ED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0184" y="3048918"/>
              <a:ext cx="401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5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96305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94" y="5341298"/>
            <a:ext cx="9176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render_template</a:t>
            </a: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function is rendering the html file in the templates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542804" y="2521410"/>
            <a:ext cx="5293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"index.html"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CB433-9D7F-C9CE-A4E5-5467209EE311}"/>
              </a:ext>
            </a:extLst>
          </p:cNvPr>
          <p:cNvSpPr txBox="1"/>
          <p:nvPr/>
        </p:nvSpPr>
        <p:spPr>
          <a:xfrm>
            <a:off x="7052554" y="2367171"/>
            <a:ext cx="48541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index.html file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FB8A1-585B-5D70-0AEF-34AC4B6874D0}"/>
              </a:ext>
            </a:extLst>
          </p:cNvPr>
          <p:cNvSpPr txBox="1"/>
          <p:nvPr/>
        </p:nvSpPr>
        <p:spPr>
          <a:xfrm>
            <a:off x="6514289" y="963055"/>
            <a:ext cx="359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2375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96305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93" y="5341298"/>
            <a:ext cx="97792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{{ name }} this is jinja2 template,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declare the variable we use 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{{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variable_name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}}</a:t>
            </a:r>
            <a:endParaRPr lang="en-US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542803" y="2828835"/>
            <a:ext cx="5293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"Python"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"index.html"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								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CB433-9D7F-C9CE-A4E5-5467209EE311}"/>
              </a:ext>
            </a:extLst>
          </p:cNvPr>
          <p:cNvSpPr txBox="1"/>
          <p:nvPr/>
        </p:nvSpPr>
        <p:spPr>
          <a:xfrm>
            <a:off x="6795096" y="2274837"/>
            <a:ext cx="4854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index.html file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{{ name }}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FB8A1-585B-5D70-0AEF-34AC4B6874D0}"/>
              </a:ext>
            </a:extLst>
          </p:cNvPr>
          <p:cNvSpPr txBox="1"/>
          <p:nvPr/>
        </p:nvSpPr>
        <p:spPr>
          <a:xfrm>
            <a:off x="6514289" y="963055"/>
            <a:ext cx="359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145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96305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542803" y="2828835"/>
            <a:ext cx="5293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"/&lt;name&gt;"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"index.html"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								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CB433-9D7F-C9CE-A4E5-5467209EE311}"/>
              </a:ext>
            </a:extLst>
          </p:cNvPr>
          <p:cNvSpPr txBox="1"/>
          <p:nvPr/>
        </p:nvSpPr>
        <p:spPr>
          <a:xfrm>
            <a:off x="6795096" y="2274837"/>
            <a:ext cx="4854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index.html file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{{ name }}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FB8A1-585B-5D70-0AEF-34AC4B6874D0}"/>
              </a:ext>
            </a:extLst>
          </p:cNvPr>
          <p:cNvSpPr txBox="1"/>
          <p:nvPr/>
        </p:nvSpPr>
        <p:spPr>
          <a:xfrm>
            <a:off x="6514289" y="963055"/>
            <a:ext cx="359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Index.html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E6CD5-2DA8-27CF-F5AE-0F478E1D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93" y="5341298"/>
            <a:ext cx="97792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{{ name }} this is jinja2 template,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declare the variable we use 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{{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variable_name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}}</a:t>
            </a:r>
            <a:endParaRPr lang="en-US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1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96305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94" y="5202799"/>
            <a:ext cx="843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{% if name %} also jinja2 template,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But here we specify the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beginning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and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end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of the if block.</a:t>
            </a:r>
            <a:endParaRPr lang="en-US" altLang="en-US" dirty="0">
              <a:solidFill>
                <a:schemeClr val="bg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542803" y="2828835"/>
            <a:ext cx="5293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"/user"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"Python"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"user.html"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								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CB433-9D7F-C9CE-A4E5-5467209EE311}"/>
              </a:ext>
            </a:extLst>
          </p:cNvPr>
          <p:cNvSpPr txBox="1"/>
          <p:nvPr/>
        </p:nvSpPr>
        <p:spPr>
          <a:xfrm>
            <a:off x="6795096" y="2022963"/>
            <a:ext cx="48541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user.html file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{% if name %}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Hello, {{ name }}!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{% endif %}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FB8A1-585B-5D70-0AEF-34AC4B6874D0}"/>
              </a:ext>
            </a:extLst>
          </p:cNvPr>
          <p:cNvSpPr txBox="1"/>
          <p:nvPr/>
        </p:nvSpPr>
        <p:spPr>
          <a:xfrm>
            <a:off x="6514289" y="963055"/>
            <a:ext cx="359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user.html</a:t>
            </a:r>
          </a:p>
        </p:txBody>
      </p:sp>
    </p:spTree>
    <p:extLst>
      <p:ext uri="{BB962C8B-B14F-4D97-AF65-F5344CB8AC3E}">
        <p14:creationId xmlns:p14="http://schemas.microsoft.com/office/powerpoint/2010/main" val="156813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96305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542803" y="2546183"/>
            <a:ext cx="58190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"/user"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"Phone"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"Laptop"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"Tv"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"Tablet"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"user.html"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									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devises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CB433-9D7F-C9CE-A4E5-5467209EE311}"/>
              </a:ext>
            </a:extLst>
          </p:cNvPr>
          <p:cNvSpPr txBox="1"/>
          <p:nvPr/>
        </p:nvSpPr>
        <p:spPr>
          <a:xfrm>
            <a:off x="6795096" y="2022963"/>
            <a:ext cx="48541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user.html file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{% for item in devises %}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{{ item }}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{%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endfor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%}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FB8A1-585B-5D70-0AEF-34AC4B6874D0}"/>
              </a:ext>
            </a:extLst>
          </p:cNvPr>
          <p:cNvSpPr txBox="1"/>
          <p:nvPr/>
        </p:nvSpPr>
        <p:spPr>
          <a:xfrm>
            <a:off x="6514289" y="963055"/>
            <a:ext cx="359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46ADE-B4C2-98B0-1A42-EBAAFC1F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94" y="5202799"/>
            <a:ext cx="81060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{%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for item in devises </a:t>
            </a: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%} also jinja2 template,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But here we specify the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beginning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and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end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of the for block.</a:t>
            </a:r>
            <a:endParaRPr lang="en-US" altLang="en-US" dirty="0">
              <a:solidFill>
                <a:schemeClr val="bg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9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96305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542803" y="2767455"/>
            <a:ext cx="58190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"/user"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progs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"Java"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"user.html"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									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programs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progs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CB433-9D7F-C9CE-A4E5-5467209EE311}"/>
              </a:ext>
            </a:extLst>
          </p:cNvPr>
          <p:cNvSpPr txBox="1"/>
          <p:nvPr/>
        </p:nvSpPr>
        <p:spPr>
          <a:xfrm>
            <a:off x="6096000" y="2022963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 is user.html file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{% for progs in programs %}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{{ programs[progs] }} | {{ progs }}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{%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endfor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%}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FB8A1-585B-5D70-0AEF-34AC4B6874D0}"/>
              </a:ext>
            </a:extLst>
          </p:cNvPr>
          <p:cNvSpPr txBox="1"/>
          <p:nvPr/>
        </p:nvSpPr>
        <p:spPr>
          <a:xfrm>
            <a:off x="6514289" y="963055"/>
            <a:ext cx="359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34F83-75F6-4DBA-B22E-4C771E4D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94" y="5202799"/>
            <a:ext cx="81060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{%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for item in devises </a:t>
            </a: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%} also jinja2 template,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But here we specify the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beginning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and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end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of the for block.</a:t>
            </a:r>
            <a:endParaRPr lang="en-US" altLang="en-US" dirty="0">
              <a:solidFill>
                <a:schemeClr val="bg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1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0B82F-67BE-3843-68A0-DA3099A12C6C}"/>
              </a:ext>
            </a:extLst>
          </p:cNvPr>
          <p:cNvSpPr txBox="1"/>
          <p:nvPr/>
        </p:nvSpPr>
        <p:spPr>
          <a:xfrm>
            <a:off x="1534160" y="2848094"/>
            <a:ext cx="4460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20883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5903C-B450-F82C-F971-CFD39A7D2D91}"/>
              </a:ext>
            </a:extLst>
          </p:cNvPr>
          <p:cNvSpPr txBox="1"/>
          <p:nvPr/>
        </p:nvSpPr>
        <p:spPr>
          <a:xfrm>
            <a:off x="1097280" y="20901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1097280" y="775454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433CC0-ECD3-0DFF-F96C-732BDA73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374660"/>
            <a:ext cx="42928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Importing flask module in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1141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5903C-B450-F82C-F971-CFD39A7D2D91}"/>
              </a:ext>
            </a:extLst>
          </p:cNvPr>
          <p:cNvSpPr txBox="1"/>
          <p:nvPr/>
        </p:nvSpPr>
        <p:spPr>
          <a:xfrm>
            <a:off x="1097280" y="20901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1097280" y="775454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9753D9D-EB37-A259-E85F-3A9299F2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374660"/>
            <a:ext cx="29815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Creating flask constructor</a:t>
            </a:r>
          </a:p>
        </p:txBody>
      </p:sp>
    </p:spTree>
    <p:extLst>
      <p:ext uri="{BB962C8B-B14F-4D97-AF65-F5344CB8AC3E}">
        <p14:creationId xmlns:p14="http://schemas.microsoft.com/office/powerpoint/2010/main" val="140895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5903C-B450-F82C-F971-CFD39A7D2D91}"/>
              </a:ext>
            </a:extLst>
          </p:cNvPr>
          <p:cNvSpPr txBox="1"/>
          <p:nvPr/>
        </p:nvSpPr>
        <p:spPr>
          <a:xfrm>
            <a:off x="1097280" y="209017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.route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1097280" y="775454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236161"/>
            <a:ext cx="86433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The route() function of the Flask class is a decorator,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which tells the application which URL should call the associated function. </a:t>
            </a:r>
          </a:p>
        </p:txBody>
      </p:sp>
    </p:spTree>
    <p:extLst>
      <p:ext uri="{BB962C8B-B14F-4D97-AF65-F5344CB8AC3E}">
        <p14:creationId xmlns:p14="http://schemas.microsoft.com/office/powerpoint/2010/main" val="2884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5903C-B450-F82C-F971-CFD39A7D2D91}"/>
              </a:ext>
            </a:extLst>
          </p:cNvPr>
          <p:cNvSpPr txBox="1"/>
          <p:nvPr/>
        </p:nvSpPr>
        <p:spPr>
          <a:xfrm>
            <a:off x="1097280" y="20901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.route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hello_world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"Hello, World!"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1097280" y="775454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374660"/>
            <a:ext cx="49965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‘/’ URL is bound with </a:t>
            </a:r>
            <a:r>
              <a:rPr lang="en-US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hello_world</a:t>
            </a: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() function. </a:t>
            </a:r>
          </a:p>
        </p:txBody>
      </p:sp>
    </p:spTree>
    <p:extLst>
      <p:ext uri="{BB962C8B-B14F-4D97-AF65-F5344CB8AC3E}">
        <p14:creationId xmlns:p14="http://schemas.microsoft.com/office/powerpoint/2010/main" val="204349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5903C-B450-F82C-F971-CFD39A7D2D91}"/>
              </a:ext>
            </a:extLst>
          </p:cNvPr>
          <p:cNvSpPr txBox="1"/>
          <p:nvPr/>
        </p:nvSpPr>
        <p:spPr>
          <a:xfrm>
            <a:off x="1097280" y="20901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.route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hello_world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"Hello, World!"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1097280" y="775454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097662"/>
            <a:ext cx="68688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$ flask --app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app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run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	* Serving Flask app ‘app’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	* Running on </a:t>
            </a:r>
            <a:r>
              <a:rPr lang="en-US" altLang="en-US" u="sng" dirty="0">
                <a:solidFill>
                  <a:schemeClr val="bg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http://127.0.0.1:5000</a:t>
            </a:r>
            <a:r>
              <a:rPr lang="en-US" alt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(Press CTRL+C to quit) </a:t>
            </a:r>
          </a:p>
        </p:txBody>
      </p:sp>
    </p:spTree>
    <p:extLst>
      <p:ext uri="{BB962C8B-B14F-4D97-AF65-F5344CB8AC3E}">
        <p14:creationId xmlns:p14="http://schemas.microsoft.com/office/powerpoint/2010/main" val="25948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39607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1" y="5203739"/>
            <a:ext cx="55560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run() method of Flask class runs the application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on the local development server.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1218389" y="1654261"/>
            <a:ext cx="60943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hello_world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"Hello, World!"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"__main__"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82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4FBC8-0A91-AB9F-374A-FF9DECE122DB}"/>
              </a:ext>
            </a:extLst>
          </p:cNvPr>
          <p:cNvSpPr txBox="1"/>
          <p:nvPr/>
        </p:nvSpPr>
        <p:spPr>
          <a:xfrm>
            <a:off x="542803" y="396075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app.py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04DF9-C9AE-D33E-33BB-E5A80362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1" y="5342238"/>
            <a:ext cx="26449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We can pass html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B42E-6F18-8507-F260-EB24DD9F1DEB}"/>
              </a:ext>
            </a:extLst>
          </p:cNvPr>
          <p:cNvSpPr txBox="1"/>
          <p:nvPr/>
        </p:nvSpPr>
        <p:spPr>
          <a:xfrm>
            <a:off x="1218389" y="1654261"/>
            <a:ext cx="60943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hello_world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“&lt;h1&gt;Hello, World!&lt;/h1&gt;"</a:t>
            </a:r>
            <a:endParaRPr 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"__main__"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469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1235</Words>
  <Application>Microsoft Office PowerPoint</Application>
  <PresentationFormat>Widescreen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ADLaM Display</vt:lpstr>
      <vt:lpstr>Aharoni</vt:lpstr>
      <vt:lpstr>Aptos</vt:lpstr>
      <vt:lpstr>Aptos Display</vt:lpstr>
      <vt:lpstr>Arial</vt:lpstr>
      <vt:lpstr>Consolas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Ruzait Ahamed</dc:creator>
  <cp:lastModifiedBy>Ruzait Ahamed</cp:lastModifiedBy>
  <cp:revision>60</cp:revision>
  <dcterms:created xsi:type="dcterms:W3CDTF">2024-05-17T07:42:28Z</dcterms:created>
  <dcterms:modified xsi:type="dcterms:W3CDTF">2024-05-18T08:03:49Z</dcterms:modified>
</cp:coreProperties>
</file>