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38200"/>
            <a:ext cx="85147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/>
              <a:t>Galerkin</a:t>
            </a:r>
            <a:r>
              <a:rPr lang="en-US" sz="4800" b="1" dirty="0"/>
              <a:t> </a:t>
            </a:r>
            <a:r>
              <a:rPr lang="en-US" sz="4800" b="1" dirty="0" smtClean="0"/>
              <a:t>ROM simulation </a:t>
            </a:r>
          </a:p>
          <a:p>
            <a:pPr algn="ctr"/>
            <a:r>
              <a:rPr lang="en-US" sz="4800" b="1" dirty="0" smtClean="0"/>
              <a:t>of </a:t>
            </a:r>
            <a:r>
              <a:rPr lang="en-US" sz="4800" b="1" dirty="0"/>
              <a:t>convection-diffusion equation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22963" y="4248834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R.Golshan</a:t>
            </a:r>
            <a:r>
              <a:rPr lang="en-US" sz="3600" b="1" dirty="0" smtClean="0"/>
              <a:t> 4/19/19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41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weak form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960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68644"/>
            <a:ext cx="69246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8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</a:t>
            </a:r>
            <a:r>
              <a:rPr lang="en-US" dirty="0"/>
              <a:t>conditions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47848"/>
            <a:ext cx="8128732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75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7350"/>
            <a:ext cx="74390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98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64" y="1905000"/>
            <a:ext cx="70866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49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709613"/>
            <a:ext cx="8543925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833438"/>
            <a:ext cx="84201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22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case effect of small scales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8763000" cy="1884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5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38200"/>
            <a:ext cx="8191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9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19125"/>
            <a:ext cx="803910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2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723900"/>
            <a:ext cx="87058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9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strong form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3512"/>
            <a:ext cx="8458200" cy="4375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1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350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0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619125"/>
            <a:ext cx="8486775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7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71538"/>
            <a:ext cx="85915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4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66775"/>
            <a:ext cx="86391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10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153400" cy="679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02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014413"/>
            <a:ext cx="8220075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1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85813"/>
            <a:ext cx="71628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6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</a:t>
            </a:r>
            <a:r>
              <a:rPr lang="en-US" dirty="0" smtClean="0"/>
              <a:t>study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900079"/>
            <a:ext cx="8475503" cy="4043521"/>
          </a:xfrm>
        </p:spPr>
      </p:pic>
    </p:spTree>
    <p:extLst>
      <p:ext uri="{BB962C8B-B14F-4D97-AF65-F5344CB8AC3E}">
        <p14:creationId xmlns:p14="http://schemas.microsoft.com/office/powerpoint/2010/main" val="32431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strong form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2147888"/>
            <a:ext cx="8579403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7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weak </a:t>
            </a:r>
            <a:r>
              <a:rPr lang="en-US" dirty="0"/>
              <a:t>form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71624"/>
            <a:ext cx="787241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2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weak form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4" y="1223963"/>
            <a:ext cx="8058663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9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weak form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35903"/>
            <a:ext cx="8050258" cy="425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6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weak form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6753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71723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45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weak form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81585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1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Discretized weak form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0770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80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48</Words>
  <Application>Microsoft Office PowerPoint</Application>
  <PresentationFormat>On-screen Show (4:3)</PresentationFormat>
  <Paragraphs>17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The strong form</vt:lpstr>
      <vt:lpstr>The strong form</vt:lpstr>
      <vt:lpstr>The weak form</vt:lpstr>
      <vt:lpstr>The weak form</vt:lpstr>
      <vt:lpstr>The weak form</vt:lpstr>
      <vt:lpstr>The weak form</vt:lpstr>
      <vt:lpstr>Discretized weak form</vt:lpstr>
      <vt:lpstr>Discretized weak form</vt:lpstr>
      <vt:lpstr>Discretized weak form</vt:lpstr>
      <vt:lpstr>Boundary conditions</vt:lpstr>
      <vt:lpstr>Boundary conditions</vt:lpstr>
      <vt:lpstr>Results</vt:lpstr>
      <vt:lpstr>PowerPoint Presentation</vt:lpstr>
      <vt:lpstr>PowerPoint Presentation</vt:lpstr>
      <vt:lpstr>1-D case effect of small scales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Convergence study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Roozbeh Golshan</dc:creator>
  <cp:lastModifiedBy>RuzGol</cp:lastModifiedBy>
  <cp:revision>6</cp:revision>
  <dcterms:created xsi:type="dcterms:W3CDTF">2006-08-16T00:00:00Z</dcterms:created>
  <dcterms:modified xsi:type="dcterms:W3CDTF">2019-07-03T02:24:57Z</dcterms:modified>
</cp:coreProperties>
</file>