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693C5-2CD2-463E-8857-01700AB5EE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AF7AD0-9A9C-46AE-8D9B-9D6991482AE9}">
      <dgm:prSet/>
      <dgm:spPr/>
      <dgm:t>
        <a:bodyPr/>
        <a:lstStyle/>
        <a:p>
          <a:r>
            <a:rPr lang="en-US" b="1" i="0" baseline="0" dirty="0"/>
            <a:t>Input</a:t>
          </a:r>
          <a:r>
            <a:rPr lang="en-US" b="0" i="0" baseline="0" dirty="0"/>
            <a:t> → </a:t>
          </a:r>
          <a:endParaRPr lang="en-US" dirty="0"/>
        </a:p>
      </dgm:t>
    </dgm:pt>
    <dgm:pt modelId="{4B9A9B7A-3E60-4D50-9A04-98DE63F3597E}" type="parTrans" cxnId="{872608E8-6823-4DF7-981B-2F1AB6CA863D}">
      <dgm:prSet/>
      <dgm:spPr/>
      <dgm:t>
        <a:bodyPr/>
        <a:lstStyle/>
        <a:p>
          <a:endParaRPr lang="en-US"/>
        </a:p>
      </dgm:t>
    </dgm:pt>
    <dgm:pt modelId="{D8FAE5EA-467C-462E-8C71-87B61F9E020F}" type="sibTrans" cxnId="{872608E8-6823-4DF7-981B-2F1AB6CA863D}">
      <dgm:prSet/>
      <dgm:spPr/>
      <dgm:t>
        <a:bodyPr/>
        <a:lstStyle/>
        <a:p>
          <a:endParaRPr lang="en-US"/>
        </a:p>
      </dgm:t>
    </dgm:pt>
    <dgm:pt modelId="{01954A1A-F5D4-4783-8749-0CDE6C911B57}">
      <dgm:prSet/>
      <dgm:spPr/>
      <dgm:t>
        <a:bodyPr/>
        <a:lstStyle/>
        <a:p>
          <a:r>
            <a:rPr lang="en-US" b="1" i="0" baseline="0" dirty="0"/>
            <a:t>Break into tokens</a:t>
          </a:r>
          <a:r>
            <a:rPr lang="en-US" b="0" i="0" baseline="0" dirty="0"/>
            <a:t> → </a:t>
          </a:r>
          <a:endParaRPr lang="en-US" dirty="0"/>
        </a:p>
      </dgm:t>
    </dgm:pt>
    <dgm:pt modelId="{141BDDEF-8EA4-49E6-BDB1-95D140D8017A}" type="parTrans" cxnId="{947FBA6E-D859-4AA3-AD09-CDEA4AF52E3D}">
      <dgm:prSet/>
      <dgm:spPr/>
      <dgm:t>
        <a:bodyPr/>
        <a:lstStyle/>
        <a:p>
          <a:endParaRPr lang="en-US"/>
        </a:p>
      </dgm:t>
    </dgm:pt>
    <dgm:pt modelId="{135F4A54-A5F1-4FF8-B55E-BC79BD8E3857}" type="sibTrans" cxnId="{947FBA6E-D859-4AA3-AD09-CDEA4AF52E3D}">
      <dgm:prSet/>
      <dgm:spPr/>
      <dgm:t>
        <a:bodyPr/>
        <a:lstStyle/>
        <a:p>
          <a:endParaRPr lang="en-US"/>
        </a:p>
      </dgm:t>
    </dgm:pt>
    <dgm:pt modelId="{4AAD2C62-D014-4EEF-8A8A-AFDAD88089C2}">
      <dgm:prSet/>
      <dgm:spPr/>
      <dgm:t>
        <a:bodyPr/>
        <a:lstStyle/>
        <a:p>
          <a:r>
            <a:rPr lang="en-US" b="1" i="0" baseline="0" dirty="0"/>
            <a:t>Create infix queue</a:t>
          </a:r>
          <a:r>
            <a:rPr lang="en-US" b="0" i="0" baseline="0" dirty="0"/>
            <a:t>  </a:t>
          </a:r>
          <a:endParaRPr lang="en-US" dirty="0"/>
        </a:p>
      </dgm:t>
    </dgm:pt>
    <dgm:pt modelId="{7DCB6721-4D21-480A-B942-A8E81C36EC59}" type="parTrans" cxnId="{2F248487-83FD-4138-9696-0C5952456362}">
      <dgm:prSet/>
      <dgm:spPr/>
      <dgm:t>
        <a:bodyPr/>
        <a:lstStyle/>
        <a:p>
          <a:endParaRPr lang="en-US"/>
        </a:p>
      </dgm:t>
    </dgm:pt>
    <dgm:pt modelId="{96069194-0642-4A57-8E64-B6D69FE8CEFF}" type="sibTrans" cxnId="{2F248487-83FD-4138-9696-0C5952456362}">
      <dgm:prSet/>
      <dgm:spPr/>
      <dgm:t>
        <a:bodyPr/>
        <a:lstStyle/>
        <a:p>
          <a:endParaRPr lang="en-US"/>
        </a:p>
      </dgm:t>
    </dgm:pt>
    <dgm:pt modelId="{728BB92A-5AB1-4C97-8DB5-667BB0C81DF9}">
      <dgm:prSet/>
      <dgm:spPr/>
      <dgm:t>
        <a:bodyPr/>
        <a:lstStyle/>
        <a:p>
          <a:r>
            <a:rPr lang="en-US" b="1" i="0" baseline="0" dirty="0"/>
            <a:t>Convert to postfix (Shunting Yard)</a:t>
          </a:r>
          <a:r>
            <a:rPr lang="en-US" b="0" i="0" baseline="0" dirty="0"/>
            <a:t>  </a:t>
          </a:r>
          <a:endParaRPr lang="en-US" dirty="0"/>
        </a:p>
      </dgm:t>
    </dgm:pt>
    <dgm:pt modelId="{35A2EC02-3DD3-4FD3-A8E5-2EC04F2B0BE2}" type="parTrans" cxnId="{253D4036-F86C-4B9B-8FC4-5A2546D6F14B}">
      <dgm:prSet/>
      <dgm:spPr/>
      <dgm:t>
        <a:bodyPr/>
        <a:lstStyle/>
        <a:p>
          <a:endParaRPr lang="en-US"/>
        </a:p>
      </dgm:t>
    </dgm:pt>
    <dgm:pt modelId="{21F9EA1A-B235-4433-8431-0FBC7AAA1AEE}" type="sibTrans" cxnId="{253D4036-F86C-4B9B-8FC4-5A2546D6F14B}">
      <dgm:prSet/>
      <dgm:spPr/>
      <dgm:t>
        <a:bodyPr/>
        <a:lstStyle/>
        <a:p>
          <a:endParaRPr lang="en-US"/>
        </a:p>
      </dgm:t>
    </dgm:pt>
    <dgm:pt modelId="{158F0C09-32B5-46AD-A243-4BBCF34484AE}">
      <dgm:prSet/>
      <dgm:spPr/>
      <dgm:t>
        <a:bodyPr/>
        <a:lstStyle/>
        <a:p>
          <a:r>
            <a:rPr lang="en-US" b="1" i="0" baseline="0" dirty="0"/>
            <a:t>Evaluate postfix (based on mode)</a:t>
          </a:r>
          <a:r>
            <a:rPr lang="en-US" b="0" i="0" baseline="0" dirty="0"/>
            <a:t>  </a:t>
          </a:r>
          <a:endParaRPr lang="en-US" dirty="0"/>
        </a:p>
      </dgm:t>
    </dgm:pt>
    <dgm:pt modelId="{DC8CF9DB-2924-4DCE-AD66-F4D9F365C08E}" type="parTrans" cxnId="{A4B38B2D-B009-4C94-B3A9-D53DFB003C33}">
      <dgm:prSet/>
      <dgm:spPr/>
      <dgm:t>
        <a:bodyPr/>
        <a:lstStyle/>
        <a:p>
          <a:endParaRPr lang="en-US"/>
        </a:p>
      </dgm:t>
    </dgm:pt>
    <dgm:pt modelId="{B23EAF4D-B89D-4986-9F1D-BBA1D830E659}" type="sibTrans" cxnId="{A4B38B2D-B009-4C94-B3A9-D53DFB003C33}">
      <dgm:prSet/>
      <dgm:spPr/>
      <dgm:t>
        <a:bodyPr/>
        <a:lstStyle/>
        <a:p>
          <a:endParaRPr lang="en-US"/>
        </a:p>
      </dgm:t>
    </dgm:pt>
    <dgm:pt modelId="{584A84ED-1AB9-4A16-92E0-BC580DA4CF92}">
      <dgm:prSet/>
      <dgm:spPr/>
      <dgm:t>
        <a:bodyPr/>
        <a:lstStyle/>
        <a:p>
          <a:r>
            <a:rPr lang="en-US" b="1" i="0" baseline="0" dirty="0"/>
            <a:t>Show result / plot graph / matrix output</a:t>
          </a:r>
          <a:r>
            <a:rPr lang="en-US" b="0" i="0" baseline="0" dirty="0"/>
            <a:t> </a:t>
          </a:r>
          <a:endParaRPr lang="en-US" dirty="0"/>
        </a:p>
      </dgm:t>
    </dgm:pt>
    <dgm:pt modelId="{B46F2ABC-666D-49AC-AA17-CEDBF6E6B9C6}" type="parTrans" cxnId="{036A6712-F783-4DBA-B2C3-89BDF00ED907}">
      <dgm:prSet/>
      <dgm:spPr/>
      <dgm:t>
        <a:bodyPr/>
        <a:lstStyle/>
        <a:p>
          <a:endParaRPr lang="en-US"/>
        </a:p>
      </dgm:t>
    </dgm:pt>
    <dgm:pt modelId="{1690854E-FC56-480A-AB9F-2FBB84289539}" type="sibTrans" cxnId="{036A6712-F783-4DBA-B2C3-89BDF00ED907}">
      <dgm:prSet/>
      <dgm:spPr/>
      <dgm:t>
        <a:bodyPr/>
        <a:lstStyle/>
        <a:p>
          <a:endParaRPr lang="en-US"/>
        </a:p>
      </dgm:t>
    </dgm:pt>
    <dgm:pt modelId="{43318AEA-87B6-4BC0-AB98-43CAD1FF007C}" type="pres">
      <dgm:prSet presAssocID="{7B1693C5-2CD2-463E-8857-01700AB5EE5A}" presName="Name0" presStyleCnt="0">
        <dgm:presLayoutVars>
          <dgm:dir/>
          <dgm:resizeHandles val="exact"/>
        </dgm:presLayoutVars>
      </dgm:prSet>
      <dgm:spPr/>
    </dgm:pt>
    <dgm:pt modelId="{BC356F1C-D71F-427A-930D-802CCF410D16}" type="pres">
      <dgm:prSet presAssocID="{F5AF7AD0-9A9C-46AE-8D9B-9D6991482AE9}" presName="node" presStyleLbl="node1" presStyleIdx="0" presStyleCnt="6">
        <dgm:presLayoutVars>
          <dgm:bulletEnabled val="1"/>
        </dgm:presLayoutVars>
      </dgm:prSet>
      <dgm:spPr/>
    </dgm:pt>
    <dgm:pt modelId="{E44FD0AA-B519-44EB-972D-AD25E8757D86}" type="pres">
      <dgm:prSet presAssocID="{D8FAE5EA-467C-462E-8C71-87B61F9E020F}" presName="sibTrans" presStyleLbl="sibTrans2D1" presStyleIdx="0" presStyleCnt="5"/>
      <dgm:spPr/>
    </dgm:pt>
    <dgm:pt modelId="{8CD3565B-69DB-4B7C-BF42-4D7E8F21DA58}" type="pres">
      <dgm:prSet presAssocID="{D8FAE5EA-467C-462E-8C71-87B61F9E020F}" presName="connectorText" presStyleLbl="sibTrans2D1" presStyleIdx="0" presStyleCnt="5"/>
      <dgm:spPr/>
    </dgm:pt>
    <dgm:pt modelId="{4B146227-EB0C-4495-BD42-73F89EECE58C}" type="pres">
      <dgm:prSet presAssocID="{01954A1A-F5D4-4783-8749-0CDE6C911B57}" presName="node" presStyleLbl="node1" presStyleIdx="1" presStyleCnt="6">
        <dgm:presLayoutVars>
          <dgm:bulletEnabled val="1"/>
        </dgm:presLayoutVars>
      </dgm:prSet>
      <dgm:spPr/>
    </dgm:pt>
    <dgm:pt modelId="{8281BECB-B69E-4E0F-B394-0F283F5DA652}" type="pres">
      <dgm:prSet presAssocID="{135F4A54-A5F1-4FF8-B55E-BC79BD8E3857}" presName="sibTrans" presStyleLbl="sibTrans2D1" presStyleIdx="1" presStyleCnt="5"/>
      <dgm:spPr/>
    </dgm:pt>
    <dgm:pt modelId="{9620255B-46E5-4803-B4CB-C8DEF158FDB3}" type="pres">
      <dgm:prSet presAssocID="{135F4A54-A5F1-4FF8-B55E-BC79BD8E3857}" presName="connectorText" presStyleLbl="sibTrans2D1" presStyleIdx="1" presStyleCnt="5"/>
      <dgm:spPr/>
    </dgm:pt>
    <dgm:pt modelId="{4BF10564-4BA5-461B-BA21-22A052AFB86B}" type="pres">
      <dgm:prSet presAssocID="{4AAD2C62-D014-4EEF-8A8A-AFDAD88089C2}" presName="node" presStyleLbl="node1" presStyleIdx="2" presStyleCnt="6">
        <dgm:presLayoutVars>
          <dgm:bulletEnabled val="1"/>
        </dgm:presLayoutVars>
      </dgm:prSet>
      <dgm:spPr/>
    </dgm:pt>
    <dgm:pt modelId="{0274DB8D-5A50-430D-AA41-240A32CC6FE8}" type="pres">
      <dgm:prSet presAssocID="{96069194-0642-4A57-8E64-B6D69FE8CEFF}" presName="sibTrans" presStyleLbl="sibTrans2D1" presStyleIdx="2" presStyleCnt="5"/>
      <dgm:spPr/>
    </dgm:pt>
    <dgm:pt modelId="{E8A25891-C792-4716-8C35-CF9D1E17361E}" type="pres">
      <dgm:prSet presAssocID="{96069194-0642-4A57-8E64-B6D69FE8CEFF}" presName="connectorText" presStyleLbl="sibTrans2D1" presStyleIdx="2" presStyleCnt="5"/>
      <dgm:spPr/>
    </dgm:pt>
    <dgm:pt modelId="{7BC852F5-62E5-4D96-9BFA-AB505D80C314}" type="pres">
      <dgm:prSet presAssocID="{728BB92A-5AB1-4C97-8DB5-667BB0C81DF9}" presName="node" presStyleLbl="node1" presStyleIdx="3" presStyleCnt="6">
        <dgm:presLayoutVars>
          <dgm:bulletEnabled val="1"/>
        </dgm:presLayoutVars>
      </dgm:prSet>
      <dgm:spPr/>
    </dgm:pt>
    <dgm:pt modelId="{B5907408-3439-45A8-BAC1-8AB226B28B84}" type="pres">
      <dgm:prSet presAssocID="{21F9EA1A-B235-4433-8431-0FBC7AAA1AEE}" presName="sibTrans" presStyleLbl="sibTrans2D1" presStyleIdx="3" presStyleCnt="5"/>
      <dgm:spPr/>
    </dgm:pt>
    <dgm:pt modelId="{F97E599D-0615-4953-A08B-9E5290A8B67D}" type="pres">
      <dgm:prSet presAssocID="{21F9EA1A-B235-4433-8431-0FBC7AAA1AEE}" presName="connectorText" presStyleLbl="sibTrans2D1" presStyleIdx="3" presStyleCnt="5"/>
      <dgm:spPr/>
    </dgm:pt>
    <dgm:pt modelId="{F20AF2A5-6479-467E-8AEB-12E0FA8C385A}" type="pres">
      <dgm:prSet presAssocID="{158F0C09-32B5-46AD-A243-4BBCF34484AE}" presName="node" presStyleLbl="node1" presStyleIdx="4" presStyleCnt="6">
        <dgm:presLayoutVars>
          <dgm:bulletEnabled val="1"/>
        </dgm:presLayoutVars>
      </dgm:prSet>
      <dgm:spPr/>
    </dgm:pt>
    <dgm:pt modelId="{88BEFBFD-7D2D-4CF8-8579-30440ACEC2C4}" type="pres">
      <dgm:prSet presAssocID="{B23EAF4D-B89D-4986-9F1D-BBA1D830E659}" presName="sibTrans" presStyleLbl="sibTrans2D1" presStyleIdx="4" presStyleCnt="5"/>
      <dgm:spPr/>
    </dgm:pt>
    <dgm:pt modelId="{037951D8-42DC-4B89-A03F-97A8918FAC20}" type="pres">
      <dgm:prSet presAssocID="{B23EAF4D-B89D-4986-9F1D-BBA1D830E659}" presName="connectorText" presStyleLbl="sibTrans2D1" presStyleIdx="4" presStyleCnt="5"/>
      <dgm:spPr/>
    </dgm:pt>
    <dgm:pt modelId="{930356B1-333A-459E-8005-A370F3B04E98}" type="pres">
      <dgm:prSet presAssocID="{584A84ED-1AB9-4A16-92E0-BC580DA4CF92}" presName="node" presStyleLbl="node1" presStyleIdx="5" presStyleCnt="6">
        <dgm:presLayoutVars>
          <dgm:bulletEnabled val="1"/>
        </dgm:presLayoutVars>
      </dgm:prSet>
      <dgm:spPr/>
    </dgm:pt>
  </dgm:ptLst>
  <dgm:cxnLst>
    <dgm:cxn modelId="{9A0BD704-56BB-4B01-9875-2AA9186BCBC9}" type="presOf" srcId="{728BB92A-5AB1-4C97-8DB5-667BB0C81DF9}" destId="{7BC852F5-62E5-4D96-9BFA-AB505D80C314}" srcOrd="0" destOrd="0" presId="urn:microsoft.com/office/officeart/2005/8/layout/process1"/>
    <dgm:cxn modelId="{B552800C-51DC-42F9-BBFE-D7F245E2F89B}" type="presOf" srcId="{96069194-0642-4A57-8E64-B6D69FE8CEFF}" destId="{0274DB8D-5A50-430D-AA41-240A32CC6FE8}" srcOrd="0" destOrd="0" presId="urn:microsoft.com/office/officeart/2005/8/layout/process1"/>
    <dgm:cxn modelId="{036A6712-F783-4DBA-B2C3-89BDF00ED907}" srcId="{7B1693C5-2CD2-463E-8857-01700AB5EE5A}" destId="{584A84ED-1AB9-4A16-92E0-BC580DA4CF92}" srcOrd="5" destOrd="0" parTransId="{B46F2ABC-666D-49AC-AA17-CEDBF6E6B9C6}" sibTransId="{1690854E-FC56-480A-AB9F-2FBB84289539}"/>
    <dgm:cxn modelId="{A4B38B2D-B009-4C94-B3A9-D53DFB003C33}" srcId="{7B1693C5-2CD2-463E-8857-01700AB5EE5A}" destId="{158F0C09-32B5-46AD-A243-4BBCF34484AE}" srcOrd="4" destOrd="0" parTransId="{DC8CF9DB-2924-4DCE-AD66-F4D9F365C08E}" sibTransId="{B23EAF4D-B89D-4986-9F1D-BBA1D830E659}"/>
    <dgm:cxn modelId="{E9791C33-06FF-46BF-B8BF-DBA13C401FD0}" type="presOf" srcId="{7B1693C5-2CD2-463E-8857-01700AB5EE5A}" destId="{43318AEA-87B6-4BC0-AB98-43CAD1FF007C}" srcOrd="0" destOrd="0" presId="urn:microsoft.com/office/officeart/2005/8/layout/process1"/>
    <dgm:cxn modelId="{253D4036-F86C-4B9B-8FC4-5A2546D6F14B}" srcId="{7B1693C5-2CD2-463E-8857-01700AB5EE5A}" destId="{728BB92A-5AB1-4C97-8DB5-667BB0C81DF9}" srcOrd="3" destOrd="0" parTransId="{35A2EC02-3DD3-4FD3-A8E5-2EC04F2B0BE2}" sibTransId="{21F9EA1A-B235-4433-8431-0FBC7AAA1AEE}"/>
    <dgm:cxn modelId="{B6289236-C1FE-4DAF-9B9C-0B4F5135B1B2}" type="presOf" srcId="{F5AF7AD0-9A9C-46AE-8D9B-9D6991482AE9}" destId="{BC356F1C-D71F-427A-930D-802CCF410D16}" srcOrd="0" destOrd="0" presId="urn:microsoft.com/office/officeart/2005/8/layout/process1"/>
    <dgm:cxn modelId="{BCF23A3F-8458-4E5A-8A8A-F18D6EC75109}" type="presOf" srcId="{D8FAE5EA-467C-462E-8C71-87B61F9E020F}" destId="{E44FD0AA-B519-44EB-972D-AD25E8757D86}" srcOrd="0" destOrd="0" presId="urn:microsoft.com/office/officeart/2005/8/layout/process1"/>
    <dgm:cxn modelId="{8DDDAC6E-EDA0-4438-9B59-EF871C48897C}" type="presOf" srcId="{4AAD2C62-D014-4EEF-8A8A-AFDAD88089C2}" destId="{4BF10564-4BA5-461B-BA21-22A052AFB86B}" srcOrd="0" destOrd="0" presId="urn:microsoft.com/office/officeart/2005/8/layout/process1"/>
    <dgm:cxn modelId="{947FBA6E-D859-4AA3-AD09-CDEA4AF52E3D}" srcId="{7B1693C5-2CD2-463E-8857-01700AB5EE5A}" destId="{01954A1A-F5D4-4783-8749-0CDE6C911B57}" srcOrd="1" destOrd="0" parTransId="{141BDDEF-8EA4-49E6-BDB1-95D140D8017A}" sibTransId="{135F4A54-A5F1-4FF8-B55E-BC79BD8E3857}"/>
    <dgm:cxn modelId="{526BA350-16B9-4942-ABA4-E82EF3D4D6B8}" type="presOf" srcId="{01954A1A-F5D4-4783-8749-0CDE6C911B57}" destId="{4B146227-EB0C-4495-BD42-73F89EECE58C}" srcOrd="0" destOrd="0" presId="urn:microsoft.com/office/officeart/2005/8/layout/process1"/>
    <dgm:cxn modelId="{6ADB7471-FE21-477D-A1FF-4A0E44E274B9}" type="presOf" srcId="{135F4A54-A5F1-4FF8-B55E-BC79BD8E3857}" destId="{8281BECB-B69E-4E0F-B394-0F283F5DA652}" srcOrd="0" destOrd="0" presId="urn:microsoft.com/office/officeart/2005/8/layout/process1"/>
    <dgm:cxn modelId="{38437B56-CC6E-406D-BD9B-6083048632BA}" type="presOf" srcId="{96069194-0642-4A57-8E64-B6D69FE8CEFF}" destId="{E8A25891-C792-4716-8C35-CF9D1E17361E}" srcOrd="1" destOrd="0" presId="urn:microsoft.com/office/officeart/2005/8/layout/process1"/>
    <dgm:cxn modelId="{E8575B7A-65CB-4B16-A178-0E7B64C1DBEB}" type="presOf" srcId="{584A84ED-1AB9-4A16-92E0-BC580DA4CF92}" destId="{930356B1-333A-459E-8005-A370F3B04E98}" srcOrd="0" destOrd="0" presId="urn:microsoft.com/office/officeart/2005/8/layout/process1"/>
    <dgm:cxn modelId="{2F248487-83FD-4138-9696-0C5952456362}" srcId="{7B1693C5-2CD2-463E-8857-01700AB5EE5A}" destId="{4AAD2C62-D014-4EEF-8A8A-AFDAD88089C2}" srcOrd="2" destOrd="0" parTransId="{7DCB6721-4D21-480A-B942-A8E81C36EC59}" sibTransId="{96069194-0642-4A57-8E64-B6D69FE8CEFF}"/>
    <dgm:cxn modelId="{81AFD5AC-4CEA-4938-AE24-CF08AFDE336E}" type="presOf" srcId="{21F9EA1A-B235-4433-8431-0FBC7AAA1AEE}" destId="{B5907408-3439-45A8-BAC1-8AB226B28B84}" srcOrd="0" destOrd="0" presId="urn:microsoft.com/office/officeart/2005/8/layout/process1"/>
    <dgm:cxn modelId="{0E6E2AB0-D84E-4E90-B818-BF357A46318C}" type="presOf" srcId="{135F4A54-A5F1-4FF8-B55E-BC79BD8E3857}" destId="{9620255B-46E5-4803-B4CB-C8DEF158FDB3}" srcOrd="1" destOrd="0" presId="urn:microsoft.com/office/officeart/2005/8/layout/process1"/>
    <dgm:cxn modelId="{BA74B1B3-8E6C-4DBE-8A94-B68B5AEC7CAC}" type="presOf" srcId="{B23EAF4D-B89D-4986-9F1D-BBA1D830E659}" destId="{037951D8-42DC-4B89-A03F-97A8918FAC20}" srcOrd="1" destOrd="0" presId="urn:microsoft.com/office/officeart/2005/8/layout/process1"/>
    <dgm:cxn modelId="{C46AA3B4-98A7-44FE-9E73-FF0834F9C9D1}" type="presOf" srcId="{D8FAE5EA-467C-462E-8C71-87B61F9E020F}" destId="{8CD3565B-69DB-4B7C-BF42-4D7E8F21DA58}" srcOrd="1" destOrd="0" presId="urn:microsoft.com/office/officeart/2005/8/layout/process1"/>
    <dgm:cxn modelId="{56A4A8CA-F6D0-4C44-B0A0-FD62856CA89B}" type="presOf" srcId="{B23EAF4D-B89D-4986-9F1D-BBA1D830E659}" destId="{88BEFBFD-7D2D-4CF8-8579-30440ACEC2C4}" srcOrd="0" destOrd="0" presId="urn:microsoft.com/office/officeart/2005/8/layout/process1"/>
    <dgm:cxn modelId="{11F683E6-D960-4BDB-A3E1-62ACE40DFDBA}" type="presOf" srcId="{21F9EA1A-B235-4433-8431-0FBC7AAA1AEE}" destId="{F97E599D-0615-4953-A08B-9E5290A8B67D}" srcOrd="1" destOrd="0" presId="urn:microsoft.com/office/officeart/2005/8/layout/process1"/>
    <dgm:cxn modelId="{872608E8-6823-4DF7-981B-2F1AB6CA863D}" srcId="{7B1693C5-2CD2-463E-8857-01700AB5EE5A}" destId="{F5AF7AD0-9A9C-46AE-8D9B-9D6991482AE9}" srcOrd="0" destOrd="0" parTransId="{4B9A9B7A-3E60-4D50-9A04-98DE63F3597E}" sibTransId="{D8FAE5EA-467C-462E-8C71-87B61F9E020F}"/>
    <dgm:cxn modelId="{5D7B3EFD-F420-4BFC-9603-D1E3EB396EFC}" type="presOf" srcId="{158F0C09-32B5-46AD-A243-4BBCF34484AE}" destId="{F20AF2A5-6479-467E-8AEB-12E0FA8C385A}" srcOrd="0" destOrd="0" presId="urn:microsoft.com/office/officeart/2005/8/layout/process1"/>
    <dgm:cxn modelId="{E67CE790-617E-4EE2-9F21-A2407EC2AE56}" type="presParOf" srcId="{43318AEA-87B6-4BC0-AB98-43CAD1FF007C}" destId="{BC356F1C-D71F-427A-930D-802CCF410D16}" srcOrd="0" destOrd="0" presId="urn:microsoft.com/office/officeart/2005/8/layout/process1"/>
    <dgm:cxn modelId="{373CBCBC-40D6-46D7-9F40-69A9DFCDEC80}" type="presParOf" srcId="{43318AEA-87B6-4BC0-AB98-43CAD1FF007C}" destId="{E44FD0AA-B519-44EB-972D-AD25E8757D86}" srcOrd="1" destOrd="0" presId="urn:microsoft.com/office/officeart/2005/8/layout/process1"/>
    <dgm:cxn modelId="{9443CD51-8B46-488F-9C4E-DEEC2CA32082}" type="presParOf" srcId="{E44FD0AA-B519-44EB-972D-AD25E8757D86}" destId="{8CD3565B-69DB-4B7C-BF42-4D7E8F21DA58}" srcOrd="0" destOrd="0" presId="urn:microsoft.com/office/officeart/2005/8/layout/process1"/>
    <dgm:cxn modelId="{B97CD68D-B471-4592-B320-34AAE6A2955F}" type="presParOf" srcId="{43318AEA-87B6-4BC0-AB98-43CAD1FF007C}" destId="{4B146227-EB0C-4495-BD42-73F89EECE58C}" srcOrd="2" destOrd="0" presId="urn:microsoft.com/office/officeart/2005/8/layout/process1"/>
    <dgm:cxn modelId="{15857518-A2FF-498F-8B71-7248376D30E3}" type="presParOf" srcId="{43318AEA-87B6-4BC0-AB98-43CAD1FF007C}" destId="{8281BECB-B69E-4E0F-B394-0F283F5DA652}" srcOrd="3" destOrd="0" presId="urn:microsoft.com/office/officeart/2005/8/layout/process1"/>
    <dgm:cxn modelId="{9D4EA0F0-311C-4426-A745-22EEE12C2D7A}" type="presParOf" srcId="{8281BECB-B69E-4E0F-B394-0F283F5DA652}" destId="{9620255B-46E5-4803-B4CB-C8DEF158FDB3}" srcOrd="0" destOrd="0" presId="urn:microsoft.com/office/officeart/2005/8/layout/process1"/>
    <dgm:cxn modelId="{F63DF8AE-62DD-4A3D-8744-37E57B9055B2}" type="presParOf" srcId="{43318AEA-87B6-4BC0-AB98-43CAD1FF007C}" destId="{4BF10564-4BA5-461B-BA21-22A052AFB86B}" srcOrd="4" destOrd="0" presId="urn:microsoft.com/office/officeart/2005/8/layout/process1"/>
    <dgm:cxn modelId="{6CD829A9-8F07-4FB2-82AC-607D5150B5E8}" type="presParOf" srcId="{43318AEA-87B6-4BC0-AB98-43CAD1FF007C}" destId="{0274DB8D-5A50-430D-AA41-240A32CC6FE8}" srcOrd="5" destOrd="0" presId="urn:microsoft.com/office/officeart/2005/8/layout/process1"/>
    <dgm:cxn modelId="{8BC80347-93B9-4821-99A0-945100455DB4}" type="presParOf" srcId="{0274DB8D-5A50-430D-AA41-240A32CC6FE8}" destId="{E8A25891-C792-4716-8C35-CF9D1E17361E}" srcOrd="0" destOrd="0" presId="urn:microsoft.com/office/officeart/2005/8/layout/process1"/>
    <dgm:cxn modelId="{54865B56-EA7D-4941-A30B-052B252FAC3E}" type="presParOf" srcId="{43318AEA-87B6-4BC0-AB98-43CAD1FF007C}" destId="{7BC852F5-62E5-4D96-9BFA-AB505D80C314}" srcOrd="6" destOrd="0" presId="urn:microsoft.com/office/officeart/2005/8/layout/process1"/>
    <dgm:cxn modelId="{F5B8FD6E-6B13-41CF-BB97-2AD0CFA484B9}" type="presParOf" srcId="{43318AEA-87B6-4BC0-AB98-43CAD1FF007C}" destId="{B5907408-3439-45A8-BAC1-8AB226B28B84}" srcOrd="7" destOrd="0" presId="urn:microsoft.com/office/officeart/2005/8/layout/process1"/>
    <dgm:cxn modelId="{E9DFB5F5-76A0-457D-AFD8-D0A6582B7991}" type="presParOf" srcId="{B5907408-3439-45A8-BAC1-8AB226B28B84}" destId="{F97E599D-0615-4953-A08B-9E5290A8B67D}" srcOrd="0" destOrd="0" presId="urn:microsoft.com/office/officeart/2005/8/layout/process1"/>
    <dgm:cxn modelId="{F5843D78-78B6-4045-B116-6B18868AEF4D}" type="presParOf" srcId="{43318AEA-87B6-4BC0-AB98-43CAD1FF007C}" destId="{F20AF2A5-6479-467E-8AEB-12E0FA8C385A}" srcOrd="8" destOrd="0" presId="urn:microsoft.com/office/officeart/2005/8/layout/process1"/>
    <dgm:cxn modelId="{A2EBE11C-15A7-42D8-8F1C-3A9E83A6A1A3}" type="presParOf" srcId="{43318AEA-87B6-4BC0-AB98-43CAD1FF007C}" destId="{88BEFBFD-7D2D-4CF8-8579-30440ACEC2C4}" srcOrd="9" destOrd="0" presId="urn:microsoft.com/office/officeart/2005/8/layout/process1"/>
    <dgm:cxn modelId="{20F85F64-0D71-449C-ADC4-E35C7D82733E}" type="presParOf" srcId="{88BEFBFD-7D2D-4CF8-8579-30440ACEC2C4}" destId="{037951D8-42DC-4B89-A03F-97A8918FAC20}" srcOrd="0" destOrd="0" presId="urn:microsoft.com/office/officeart/2005/8/layout/process1"/>
    <dgm:cxn modelId="{1A01CADE-D0A9-46D9-B58A-E611F9899D9C}" type="presParOf" srcId="{43318AEA-87B6-4BC0-AB98-43CAD1FF007C}" destId="{930356B1-333A-459E-8005-A370F3B04E9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56F1C-D71F-427A-930D-802CCF410D16}">
      <dsp:nvSpPr>
        <dsp:cNvPr id="0" name=""/>
        <dsp:cNvSpPr/>
      </dsp:nvSpPr>
      <dsp:spPr>
        <a:xfrm>
          <a:off x="0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Input</a:t>
          </a:r>
          <a:r>
            <a:rPr lang="en-US" sz="1400" b="0" i="0" kern="1200" baseline="0" dirty="0"/>
            <a:t> → </a:t>
          </a:r>
          <a:endParaRPr lang="en-US" sz="1400" kern="1200" dirty="0"/>
        </a:p>
      </dsp:txBody>
      <dsp:txXfrm>
        <a:off x="29727" y="142314"/>
        <a:ext cx="955487" cy="1186984"/>
      </dsp:txXfrm>
    </dsp:sp>
    <dsp:sp modelId="{E44FD0AA-B519-44EB-972D-AD25E8757D86}">
      <dsp:nvSpPr>
        <dsp:cNvPr id="0" name=""/>
        <dsp:cNvSpPr/>
      </dsp:nvSpPr>
      <dsp:spPr>
        <a:xfrm>
          <a:off x="1116435" y="609953"/>
          <a:ext cx="215167" cy="251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16435" y="660294"/>
        <a:ext cx="150617" cy="151023"/>
      </dsp:txXfrm>
    </dsp:sp>
    <dsp:sp modelId="{4B146227-EB0C-4495-BD42-73F89EECE58C}">
      <dsp:nvSpPr>
        <dsp:cNvPr id="0" name=""/>
        <dsp:cNvSpPr/>
      </dsp:nvSpPr>
      <dsp:spPr>
        <a:xfrm>
          <a:off x="1420918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Break into tokens</a:t>
          </a:r>
          <a:r>
            <a:rPr lang="en-US" sz="1400" b="0" i="0" kern="1200" baseline="0" dirty="0"/>
            <a:t> → </a:t>
          </a:r>
          <a:endParaRPr lang="en-US" sz="1400" kern="1200" dirty="0"/>
        </a:p>
      </dsp:txBody>
      <dsp:txXfrm>
        <a:off x="1450645" y="142314"/>
        <a:ext cx="955487" cy="1186984"/>
      </dsp:txXfrm>
    </dsp:sp>
    <dsp:sp modelId="{8281BECB-B69E-4E0F-B394-0F283F5DA652}">
      <dsp:nvSpPr>
        <dsp:cNvPr id="0" name=""/>
        <dsp:cNvSpPr/>
      </dsp:nvSpPr>
      <dsp:spPr>
        <a:xfrm>
          <a:off x="2537354" y="609953"/>
          <a:ext cx="215167" cy="251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37354" y="660294"/>
        <a:ext cx="150617" cy="151023"/>
      </dsp:txXfrm>
    </dsp:sp>
    <dsp:sp modelId="{4BF10564-4BA5-461B-BA21-22A052AFB86B}">
      <dsp:nvSpPr>
        <dsp:cNvPr id="0" name=""/>
        <dsp:cNvSpPr/>
      </dsp:nvSpPr>
      <dsp:spPr>
        <a:xfrm>
          <a:off x="2841836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Create infix queue</a:t>
          </a:r>
          <a:r>
            <a:rPr lang="en-US" sz="1400" b="0" i="0" kern="1200" baseline="0" dirty="0"/>
            <a:t>  </a:t>
          </a:r>
          <a:endParaRPr lang="en-US" sz="1400" kern="1200" dirty="0"/>
        </a:p>
      </dsp:txBody>
      <dsp:txXfrm>
        <a:off x="2871563" y="142314"/>
        <a:ext cx="955487" cy="1186984"/>
      </dsp:txXfrm>
    </dsp:sp>
    <dsp:sp modelId="{0274DB8D-5A50-430D-AA41-240A32CC6FE8}">
      <dsp:nvSpPr>
        <dsp:cNvPr id="0" name=""/>
        <dsp:cNvSpPr/>
      </dsp:nvSpPr>
      <dsp:spPr>
        <a:xfrm>
          <a:off x="3958272" y="609953"/>
          <a:ext cx="215167" cy="251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58272" y="660294"/>
        <a:ext cx="150617" cy="151023"/>
      </dsp:txXfrm>
    </dsp:sp>
    <dsp:sp modelId="{7BC852F5-62E5-4D96-9BFA-AB505D80C314}">
      <dsp:nvSpPr>
        <dsp:cNvPr id="0" name=""/>
        <dsp:cNvSpPr/>
      </dsp:nvSpPr>
      <dsp:spPr>
        <a:xfrm>
          <a:off x="4262754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Convert to postfix (Shunting Yard)</a:t>
          </a:r>
          <a:r>
            <a:rPr lang="en-US" sz="1400" b="0" i="0" kern="1200" baseline="0" dirty="0"/>
            <a:t>  </a:t>
          </a:r>
          <a:endParaRPr lang="en-US" sz="1400" kern="1200" dirty="0"/>
        </a:p>
      </dsp:txBody>
      <dsp:txXfrm>
        <a:off x="4292481" y="142314"/>
        <a:ext cx="955487" cy="1186984"/>
      </dsp:txXfrm>
    </dsp:sp>
    <dsp:sp modelId="{B5907408-3439-45A8-BAC1-8AB226B28B84}">
      <dsp:nvSpPr>
        <dsp:cNvPr id="0" name=""/>
        <dsp:cNvSpPr/>
      </dsp:nvSpPr>
      <dsp:spPr>
        <a:xfrm>
          <a:off x="5379190" y="609953"/>
          <a:ext cx="215167" cy="251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79190" y="660294"/>
        <a:ext cx="150617" cy="151023"/>
      </dsp:txXfrm>
    </dsp:sp>
    <dsp:sp modelId="{F20AF2A5-6479-467E-8AEB-12E0FA8C385A}">
      <dsp:nvSpPr>
        <dsp:cNvPr id="0" name=""/>
        <dsp:cNvSpPr/>
      </dsp:nvSpPr>
      <dsp:spPr>
        <a:xfrm>
          <a:off x="5683673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Evaluate postfix (based on mode)</a:t>
          </a:r>
          <a:r>
            <a:rPr lang="en-US" sz="1400" b="0" i="0" kern="1200" baseline="0" dirty="0"/>
            <a:t>  </a:t>
          </a:r>
          <a:endParaRPr lang="en-US" sz="1400" kern="1200" dirty="0"/>
        </a:p>
      </dsp:txBody>
      <dsp:txXfrm>
        <a:off x="5713400" y="142314"/>
        <a:ext cx="955487" cy="1186984"/>
      </dsp:txXfrm>
    </dsp:sp>
    <dsp:sp modelId="{88BEFBFD-7D2D-4CF8-8579-30440ACEC2C4}">
      <dsp:nvSpPr>
        <dsp:cNvPr id="0" name=""/>
        <dsp:cNvSpPr/>
      </dsp:nvSpPr>
      <dsp:spPr>
        <a:xfrm>
          <a:off x="6800108" y="609953"/>
          <a:ext cx="215167" cy="251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800108" y="660294"/>
        <a:ext cx="150617" cy="151023"/>
      </dsp:txXfrm>
    </dsp:sp>
    <dsp:sp modelId="{930356B1-333A-459E-8005-A370F3B04E98}">
      <dsp:nvSpPr>
        <dsp:cNvPr id="0" name=""/>
        <dsp:cNvSpPr/>
      </dsp:nvSpPr>
      <dsp:spPr>
        <a:xfrm>
          <a:off x="7104591" y="112587"/>
          <a:ext cx="1014941" cy="1246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Show result / plot graph / matrix output</a:t>
          </a:r>
          <a:r>
            <a:rPr lang="en-US" sz="1400" b="0" i="0" kern="1200" baseline="0" dirty="0"/>
            <a:t> </a:t>
          </a:r>
          <a:endParaRPr lang="en-US" sz="1400" kern="1200" dirty="0"/>
        </a:p>
      </dsp:txBody>
      <dsp:txXfrm>
        <a:off x="7134318" y="142314"/>
        <a:ext cx="955487" cy="118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2C0BBB-3376-43BC-9678-2CA22E5596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4371CC1-8CEE-4DF7-BFBA-B34327658E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A45140-833D-43EC-A7D4-EA4015638F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72A8537-15C7-4395-B48A-2542CE16DC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C04184-F397-410F-ACE8-1C0021489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C75224-4DA1-4D37-8F03-D258A0013E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E3597A-B4BC-410F-BCF2-F5344CBA49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3C236C-707C-4D6F-AF59-5EF461C591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DDE0B60-5B90-476D-80A3-7918509116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464544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412680" y="2015640"/>
            <a:ext cx="464544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F020FA-236E-4336-AECD-2F38A64AF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37214A-5DF5-42BA-B306-3A136422BD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FBA4FD6-9E0D-4FCC-9A96-AE7AF140C4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93000" y="802440"/>
            <a:ext cx="856152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6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66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93000" y="329400"/>
            <a:ext cx="48970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C211C76-5098-42D0-A6A1-AA244BCB0993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>
            <a:off x="2334600" y="798840"/>
            <a:ext cx="360" cy="25452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the outline text format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Second Outline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Third Outline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95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6" name="PlaceHolder 1"/>
          <p:cNvSpPr>
            <a:spLocks noGrp="1"/>
          </p:cNvSpPr>
          <p:nvPr>
            <p:ph type="dt" idx="28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29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0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4986E2-B067-470C-89EC-DFD059F63C15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01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34680" y="798840"/>
            <a:ext cx="3182760" cy="22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3600" y="798840"/>
            <a:ext cx="6012000" cy="46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34680" y="3205440"/>
            <a:ext cx="3184560" cy="22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3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32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 idx="33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27C863-14B9-4C73-8FC3-521EB101F922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08" name="Straight Connector 8"/>
          <p:cNvCxnSpPr/>
          <p:nvPr/>
        </p:nvCxnSpPr>
        <p:spPr>
          <a:xfrm>
            <a:off x="1371600" y="798840"/>
            <a:ext cx="360" cy="224748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11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112" name="Group 7"/>
          <p:cNvGrpSpPr/>
          <p:nvPr/>
        </p:nvGrpSpPr>
        <p:grpSpPr>
          <a:xfrm>
            <a:off x="7477560" y="482040"/>
            <a:ext cx="4074120" cy="5148720"/>
            <a:chOff x="7477560" y="482040"/>
            <a:chExt cx="4074120" cy="5148720"/>
          </a:xfrm>
        </p:grpSpPr>
        <p:sp>
          <p:nvSpPr>
            <p:cNvPr id="113" name="Rectangle 17"/>
            <p:cNvSpPr/>
            <p:nvPr/>
          </p:nvSpPr>
          <p:spPr>
            <a:xfrm>
              <a:off x="7477560" y="482040"/>
              <a:ext cx="4074120" cy="5148720"/>
            </a:xfrm>
            <a:prstGeom prst="rect">
              <a:avLst/>
            </a:prstGeom>
            <a:gradFill rotWithShape="0">
              <a:gsLst>
                <a:gs pos="0">
                  <a:srgbClr val="1b1914"/>
                </a:gs>
                <a:gs pos="100000">
                  <a:srgbClr val="1b1914"/>
                </a:gs>
              </a:gsLst>
              <a:lin ang="5400000"/>
            </a:gradFill>
            <a:ln w="76200">
              <a:noFill/>
            </a:ln>
            <a:effectLst>
              <a:outerShdw algn="tl" blurRad="127080" dir="4740526" dist="22847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 prstMaterial="matte">
              <a:bevelT prst="divot" w="133350" h="508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8"/>
            <p:cNvSpPr/>
            <p:nvPr/>
          </p:nvSpPr>
          <p:spPr>
            <a:xfrm>
              <a:off x="7790400" y="812520"/>
              <a:ext cx="344988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35760" y="1129680"/>
            <a:ext cx="5447520" cy="18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720" cy="386604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534680" y="3146040"/>
            <a:ext cx="5439600" cy="20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 idx="34"/>
          </p:nvPr>
        </p:nvSpPr>
        <p:spPr>
          <a:xfrm>
            <a:off x="1534680" y="5469840"/>
            <a:ext cx="543960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 idx="35"/>
          </p:nvPr>
        </p:nvSpPr>
        <p:spPr>
          <a:xfrm>
            <a:off x="1535040" y="318600"/>
            <a:ext cx="5453280" cy="32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 idx="3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EDCCC6-FB80-49E9-B571-57B61C030871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21" name="Straight Connector 13"/>
          <p:cNvCxnSpPr/>
          <p:nvPr/>
        </p:nvCxnSpPr>
        <p:spPr>
          <a:xfrm>
            <a:off x="1371600" y="798840"/>
            <a:ext cx="360" cy="216144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3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48FF32-E12D-4E71-86AE-0A018F29C27E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" name="Straight Connector 7"/>
          <p:cNvCxnSpPr/>
          <p:nvPr/>
        </p:nvCxnSpPr>
        <p:spPr>
          <a:xfrm>
            <a:off x="1371600" y="798840"/>
            <a:ext cx="360" cy="10674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2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439200" y="883800"/>
            <a:ext cx="161532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34680" y="883800"/>
            <a:ext cx="7738560" cy="45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4CED13E-E83E-4F24-9A88-F310DA5FB1C6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8" name="Straight Connector 7"/>
          <p:cNvCxnSpPr/>
          <p:nvPr/>
        </p:nvCxnSpPr>
        <p:spPr>
          <a:xfrm flipH="1">
            <a:off x="9438840" y="718920"/>
            <a:ext cx="1616040" cy="36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31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DCAEBD-4A49-478E-B0DC-AE972F3F7745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41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3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4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5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5BADD08-9C33-425C-A4EB-6291208785D7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7" name="Straight Connector 7"/>
          <p:cNvCxnSpPr/>
          <p:nvPr/>
        </p:nvCxnSpPr>
        <p:spPr>
          <a:xfrm>
            <a:off x="1371600" y="798840"/>
            <a:ext cx="360" cy="10674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52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34680" y="1756080"/>
            <a:ext cx="8562240" cy="188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534680" y="3806280"/>
            <a:ext cx="8549640" cy="10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16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17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18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D5269C-23AB-47C4-9A47-92E0E9967A36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8" name="Straight Connector 7"/>
          <p:cNvCxnSpPr/>
          <p:nvPr/>
        </p:nvCxnSpPr>
        <p:spPr>
          <a:xfrm>
            <a:off x="1371600" y="798840"/>
            <a:ext cx="360" cy="284544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61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34680" y="804960"/>
            <a:ext cx="9519840" cy="105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34680" y="2010960"/>
            <a:ext cx="4608360" cy="343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454800" y="2017440"/>
            <a:ext cx="4603680" cy="34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19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0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21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5E8F4D0-A7F1-44A2-8BCC-2CD62ABB9287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8" name="Straight Connector 8"/>
          <p:cNvCxnSpPr/>
          <p:nvPr/>
        </p:nvCxnSpPr>
        <p:spPr>
          <a:xfrm>
            <a:off x="1371600" y="798840"/>
            <a:ext cx="360" cy="10674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74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34680" y="804240"/>
            <a:ext cx="951984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34680" y="2019600"/>
            <a:ext cx="460836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 cap="all">
                <a:solidFill>
                  <a:schemeClr val="accent1"/>
                </a:solidFill>
                <a:latin typeface="Palatino Linotype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34680" y="2824200"/>
            <a:ext cx="4608360" cy="264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454800" y="2022840"/>
            <a:ext cx="460836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 cap="all">
                <a:solidFill>
                  <a:schemeClr val="accent1"/>
                </a:solidFill>
                <a:latin typeface="Palatino Linotype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454800" y="2821320"/>
            <a:ext cx="4608360" cy="26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Palatino Linotype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Palatino Linotype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Palatino Linotype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Palatino Linotype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Palatino Linotype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dt" idx="22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ftr" idx="23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8"/>
          <p:cNvSpPr>
            <a:spLocks noGrp="1"/>
          </p:cNvSpPr>
          <p:nvPr>
            <p:ph type="sldNum" idx="24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26A82FD-5058-40E9-B731-BB74A40DF2DE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3" name="Straight Connector 10"/>
          <p:cNvCxnSpPr/>
          <p:nvPr/>
        </p:nvCxnSpPr>
        <p:spPr>
          <a:xfrm>
            <a:off x="1371600" y="798840"/>
            <a:ext cx="360" cy="10674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9f8"/>
            </a:gs>
            <a:gs pos="100000">
              <a:srgbClr val="d7d5d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2015640"/>
            <a:ext cx="12191760" cy="4118400"/>
          </a:xfrm>
          <a:prstGeom prst="rect">
            <a:avLst/>
          </a:prstGeom>
          <a:gradFill rotWithShape="0">
            <a:gsLst>
              <a:gs pos="0">
                <a:srgbClr val="edebe7">
                  <a:alpha val="0"/>
                </a:srgbClr>
              </a:gs>
              <a:gs pos="100000">
                <a:srgbClr val="edebe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6" descr=""/>
          <p:cNvPicPr/>
          <p:nvPr/>
        </p:nvPicPr>
        <p:blipFill>
          <a:blip r:embed="rId2"/>
          <a:srcRect l="0" t="2757" r="0" b="-2757"/>
          <a:stretch/>
        </p:blipFill>
        <p:spPr>
          <a:xfrm>
            <a:off x="0" y="6135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86" name="Straight Connector 11"/>
          <p:cNvCxnSpPr/>
          <p:nvPr/>
        </p:nvCxnSpPr>
        <p:spPr>
          <a:xfrm>
            <a:off x="0" y="614160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 idx="25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Palatino Linotype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6"/>
          </p:nvPr>
        </p:nvSpPr>
        <p:spPr>
          <a:xfrm>
            <a:off x="1534680" y="329400"/>
            <a:ext cx="5855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7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accent1"/>
                </a:solidFill>
                <a:latin typeface="Palatino Linotype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FA9D181-05E0-4634-9769-7F069EE1F7C5}" type="slidenum">
              <a:rPr b="0" lang="en-US" sz="2800" spc="-1" strike="noStrike">
                <a:solidFill>
                  <a:schemeClr val="accent1"/>
                </a:solidFill>
                <a:latin typeface="Palatino Linotype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1" name="Straight Connector 6"/>
          <p:cNvCxnSpPr/>
          <p:nvPr/>
        </p:nvCxnSpPr>
        <p:spPr>
          <a:xfrm>
            <a:off x="1371600" y="798840"/>
            <a:ext cx="360" cy="1067400"/>
          </a:xfrm>
          <a:prstGeom prst="straightConnector1">
            <a:avLst/>
          </a:prstGeom>
          <a:ln w="38100">
            <a:solidFill>
              <a:srgbClr val="5fa53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493000" y="871920"/>
            <a:ext cx="7040160" cy="189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chemeClr val="dk1"/>
                </a:solidFill>
                <a:latin typeface="Verdana"/>
                <a:ea typeface="Calibri"/>
              </a:rPr>
              <a:t>CGraphCalc</a:t>
            </a:r>
            <a:br>
              <a:rPr sz="4000"/>
            </a:b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Calibri"/>
              </a:rPr>
              <a:t>A Scientific and Graphing Calculator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2493000" y="3268080"/>
            <a:ext cx="8561520" cy="12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chemeClr val="dk1"/>
                </a:solidFill>
                <a:latin typeface="Palatino Linotype"/>
              </a:rPr>
              <a:t>Ruzhan Reaz Suham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chemeClr val="dk1"/>
                </a:solidFill>
                <a:latin typeface="Palatino Linotype"/>
              </a:rPr>
              <a:t>Roll: 1522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chemeClr val="dk1"/>
                </a:solidFill>
                <a:latin typeface="Palatino Linotype"/>
              </a:rPr>
              <a:t>Supervised by: </a:t>
            </a:r>
            <a:r>
              <a:rPr b="0" i="1" lang="en-US" sz="1500" spc="-1" strike="noStrike" cap="all">
                <a:solidFill>
                  <a:schemeClr val="dk1"/>
                </a:solidFill>
                <a:latin typeface="Verdana"/>
                <a:ea typeface="Calibri"/>
              </a:rPr>
              <a:t>Dr. Md. Mahbubul Alam Joarder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chemeClr val="dk1"/>
                </a:solidFill>
                <a:latin typeface="Palatino Linotype"/>
                <a:ea typeface="Calibri"/>
              </a:rPr>
              <a:t>Professor, IIT, University of Dhaka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chemeClr val="dk1"/>
                </a:solidFill>
                <a:latin typeface="Palatino Linotype"/>
                <a:ea typeface="Calibri"/>
              </a:rPr>
              <a:t>Date: 25 March, 2025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Project Overview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A scientific and graphical calculator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Modes: Computation, Statistics, Matrix, Equation, Graph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Features: Evaluates Mathematical Expression, Statistical operations, Matrix operations, equation solving, equation plotting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How It Works: System Workflow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If the input is a string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Use additional functions from the mode menu.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33212873"/>
              </p:ext>
            </p:extLst>
          </p:nvPr>
        </p:nvGraphicFramePr>
        <p:xfrm>
          <a:off x="2167560" y="2590920"/>
          <a:ext cx="8119080" cy="147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How It Works: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Statistics Mode: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743040" indent="-28584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Linear regression analysis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743040" indent="-28584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Column-based sorting and management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743040" indent="-28584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Flexible data exploration and statistical inference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743040" indent="-28584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Basic Statistical Operations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How It Works: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Matrix Mode: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Matrix addition, subtraction, multiplication, division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Determinant, inverse, transpose, power calculations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LU and QR decompositions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Row echelon form (REF) and reduced row echelon form (RREF)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Interactive menu-driven interface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Matrix expression parsing and evaluation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Input validation and error handling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How It Works: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Equation Mode: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Palatino Linotype"/>
              </a:rPr>
              <a:t>Variables</a:t>
            </a: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: Manages x, y, z dynamically.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Palatino Linotype"/>
              </a:rPr>
              <a:t>Solving</a:t>
            </a: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: Handles linear, quadratic, cubic equations.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Palatino Linotype"/>
              </a:rPr>
              <a:t>Output</a:t>
            </a: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: Shows real/imaginary solutions.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34680" y="804600"/>
            <a:ext cx="951984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Palatino Linotype"/>
              </a:rPr>
              <a:t>How It Works:</a:t>
            </a:r>
            <a:endParaRPr b="0" lang="en-US" sz="3200" spc="-1" strike="noStrike">
              <a:solidFill>
                <a:schemeClr val="dk1"/>
              </a:solidFill>
              <a:latin typeface="Palatino Linotyp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534680" y="2015640"/>
            <a:ext cx="951984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Palatino Linotype"/>
              </a:rPr>
              <a:t>Graph Mode:</a:t>
            </a:r>
            <a:endParaRPr b="0" lang="en-US" sz="20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Draws grid, axes, and multi-colored equation plots.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5fa5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Palatino Linotype"/>
              </a:rPr>
              <a:t>Plots lines/points, adds a legend.</a:t>
            </a:r>
            <a:endParaRPr b="0" lang="en-US" sz="1800" spc="-1" strike="noStrike">
              <a:solidFill>
                <a:schemeClr val="dk1"/>
              </a:solidFill>
              <a:latin typeface="Palatino Linotyp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 pitchFamily="0" charset="1"/>
        <a:ea typeface=""/>
        <a:cs typeface=""/>
      </a:majorFont>
      <a:minorFont>
        <a:latin typeface="Palatino Linotype" panose="02040502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Application>LibreOffice/24.2.7.2$Linux_X86_64 LibreOffice_project/420$Build-2</Application>
  <AppVersion>15.0000</AppVersion>
  <Words>260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2025-03-24T02:05:00Z</dcterms:created>
  <dc:creator>Fahim</dc:creator>
  <dc:description/>
  <dc:language>en-US</dc:language>
  <cp:lastModifiedBy/>
  <dcterms:modified xsi:type="dcterms:W3CDTF">2025-03-25T10:29:03Z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