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E2370-6A09-490F-B96D-3F38141350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66B8D08-7E72-4AC7-B0AC-7932DD0BE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6CC3AD7-3D3C-4213-872F-33E496AE5B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3C85C24-AAE7-4B8A-92F7-F259C34B91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3FCD4A0-1B27-4FBC-BA8E-AF61AFBDDB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3E4040E-1AA4-455B-90AE-0D561811D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088BCDC4-5F56-4549-A2E8-B798C67CAF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C59DC634-30C7-4E7B-AD18-D1FEB756A4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9055CE48-D5E1-4C9F-8BD1-5BAF4DA2E0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EAE5DB-65FB-4D1B-BA8D-E557D9315C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45EC9B-5FAA-4A1B-84A9-A932467B9C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C86CF4-C202-4EAC-8D35-65EDC81A65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20FEC5A-34F5-49C6-A5E9-8865A048D4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7272EA9-2BB6-484F-8727-37A0D04A9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1370E3B-50AC-4270-9137-D6BDA1A911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47E0432-3130-4606-B79E-1B7BA5579E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EE10373-DA5B-44C0-B210-7C12B1498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A58898-DFB7-4561-AAFB-842D5EE028BC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6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6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6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28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29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30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6E1F63-EE0E-4B99-B1C2-244A175FC9F5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84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85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8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274B70-46B3-47A7-A324-CD8722BED0B4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0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0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0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3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 idx="3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 idx="3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D5CFC3-3AB8-43C5-A0B3-5731F794BEF5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2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2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2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dt" idx="3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ftr" idx="3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8"/>
          <p:cNvSpPr>
            <a:spLocks noGrp="1"/>
          </p:cNvSpPr>
          <p:nvPr>
            <p:ph type="sldNum" idx="3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39665F-3FD6-4813-8F86-42FC03CE9D21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3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4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4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dt" idx="4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 idx="4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Num" idx="4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823952-F707-40C8-A724-88DD0F382B30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5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5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5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PlaceHolder 1"/>
          <p:cNvSpPr>
            <a:spLocks noGrp="1"/>
          </p:cNvSpPr>
          <p:nvPr>
            <p:ph type="dt" idx="4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4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4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8C9D67-71E9-4A2C-BC36-5D54C8C35C47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6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7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7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1498680"/>
            <a:ext cx="385416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760640" y="514800"/>
            <a:ext cx="451332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77160" y="2777040"/>
            <a:ext cx="385416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4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 idx="4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 idx="4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27E2A4-EE7D-4BF0-B32B-A2527734248A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8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8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8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Trebuchet MS"/>
              </a:rPr>
              <a:t>Click icon to add picture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dt" idx="49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50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51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A28F1B-E642-4859-8098-46E8DF81FE60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165449-7E34-4494-94B8-F9010585EF8E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4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4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4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C3C023-A0CC-4A01-975C-59FC80338BB1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TextBox 19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21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94B56E-0FA4-4ABC-8E3F-DD51A5143F1A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8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8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1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1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1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ABD21F-B774-4E22-967E-17A960A40196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TextBox 23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4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9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0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0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85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 idx="1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 idx="1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 idx="1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3DB933-E740-44B1-9685-EE5274794F29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9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20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21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12B307-8ABA-4FBE-970F-0418FDA3220C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967520" y="609480"/>
            <a:ext cx="13042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705996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22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3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4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618809-AEA9-4168-9982-D998D276C1D3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48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49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5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25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 idx="26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 idx="27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23098B-B314-4A07-9165-937BD69DEED4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ruzhanreaz/SPL-1" TargetMode="External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u="sng">
                <a:solidFill>
                  <a:srgbClr val="003366"/>
                </a:solidFill>
                <a:uFillTx/>
                <a:latin typeface="Trebuchet MS"/>
              </a:rPr>
              <a:t>Scientific and Graphing Calculator</a:t>
            </a:r>
            <a:endParaRPr b="0" lang="en-US" sz="4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77160" y="1697040"/>
            <a:ext cx="8596440" cy="434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Name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: Ruzhan Reaz Suham</a:t>
            </a:r>
            <a:br>
              <a:rPr sz="2400"/>
            </a:b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Roll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: 1522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GitHub Link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: 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Supervisor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: Dr. Md. Mahbubul Alam Joarder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743200" y="3082320"/>
            <a:ext cx="38901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https://github.com/ruzhanreaz/SPL-1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ll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Demo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77160" y="1455120"/>
            <a:ext cx="8596440" cy="458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2. Equation Solver: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677160" y="2373120"/>
            <a:ext cx="8258760" cy="187416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3600" spc="-1" strike="noStrike">
              <a:solidFill>
                <a:schemeClr val="accent1"/>
              </a:solidFill>
              <a:latin typeface="Trebuchet MS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Thank You</a:t>
            </a:r>
            <a:endParaRPr b="0" lang="en-US" sz="2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Project Overview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Scientific calculator implementation in C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Interactive menu-driven interface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Support for multiple calculation modes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Core Features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77160" y="1837440"/>
            <a:ext cx="8596440" cy="42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Currently Implemented: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Expression evaluation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Trigonometric functions with degree/radian support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logarithmic functions(base 10 and base e)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Mathematical constants (pi, e)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Linear equation systems solver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Error handling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Calculator Modes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838080" y="1635480"/>
            <a:ext cx="3747240" cy="44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1. Normal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2. Complex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3. STAT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4. Base-n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5. Equation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6. Matrix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7. Graph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8. Vector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9. Toggle Degree Mode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311" name="Picture 3" descr=""/>
          <p:cNvPicPr/>
          <p:nvPr/>
        </p:nvPicPr>
        <p:blipFill>
          <a:blip r:embed="rId1"/>
          <a:stretch/>
        </p:blipFill>
        <p:spPr>
          <a:xfrm>
            <a:off x="4746600" y="1635480"/>
            <a:ext cx="4858200" cy="445104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Normal Mode Features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77160" y="1784880"/>
            <a:ext cx="8596440" cy="425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Expression Handling: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Arithmetic operations (+, -, *, /, ^)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Trigonometric functions (sin, cos, tan, asin, acos, atan)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Logarithmic functions (log, ln)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Exponential (exp)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Constants (p, e)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Percentage calculations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Expression Processing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77160" y="1705680"/>
            <a:ext cx="8596440" cy="37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1. Tokenization: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Parses input string into tokens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Handles numbers, operators, functions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Validates syntax and input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2. Infix to Postfix Conversion: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Operator precedence handling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Function and parentheses support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Equation Solver System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77160" y="1626480"/>
            <a:ext cx="3990960" cy="38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2 Variable linear equations: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a1x + b1y = c1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a2x + b2y = c2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3 Variable linear equations: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a1x + b1y + c1z = d1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a2x + b2y + c2z = d2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a3x + b3y + c3z = d3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318" name="Picture 3" descr=""/>
          <p:cNvPicPr/>
          <p:nvPr/>
        </p:nvPicPr>
        <p:blipFill>
          <a:blip r:embed="rId1"/>
          <a:srcRect l="-320" t="0" r="51681" b="0"/>
          <a:stretch/>
        </p:blipFill>
        <p:spPr>
          <a:xfrm>
            <a:off x="4975560" y="2096280"/>
            <a:ext cx="4496400" cy="239040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Development Roadmap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Planned Features: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Graph Mode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Complex number operations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Statistical calculations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Matrix and vector operations</a:t>
            </a:r>
            <a:endParaRPr b="0" lang="en-US" sz="2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transition spd="med">
    <p:pull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003366"/>
                </a:solidFill>
                <a:uFillTx/>
                <a:latin typeface="Trebuchet MS"/>
              </a:rPr>
              <a:t>Demo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77160" y="1474920"/>
            <a:ext cx="8596440" cy="456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1. Normal Mode Operations: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323" name="Picture 3" descr=""/>
          <p:cNvPicPr/>
          <p:nvPr/>
        </p:nvPicPr>
        <p:blipFill>
          <a:blip r:embed="rId1"/>
          <a:stretch/>
        </p:blipFill>
        <p:spPr>
          <a:xfrm>
            <a:off x="796320" y="2084400"/>
            <a:ext cx="7845840" cy="171792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4" descr=""/>
          <p:cNvPicPr/>
          <p:nvPr/>
        </p:nvPicPr>
        <p:blipFill>
          <a:blip r:embed="rId2"/>
          <a:stretch/>
        </p:blipFill>
        <p:spPr>
          <a:xfrm>
            <a:off x="796320" y="3956760"/>
            <a:ext cx="7845840" cy="178236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Application>LibreOffice/24.2.7.2$Linux_X86_64 LibreOffice_project/420$Build-2</Application>
  <AppVersion>15.0000</AppVersion>
  <Words>253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2025-01-21T23:34:51Z</dcterms:created>
  <dc:creator>Suham</dc:creator>
  <dc:description/>
  <dc:language>en-US</dc:language>
  <cp:lastModifiedBy/>
  <dcterms:modified xsi:type="dcterms:W3CDTF">2025-01-22T09:20:12Z</dcterms:modified>
  <cp:revision>15</cp:revision>
  <dc:subject/>
  <dc:title>Scientific and Graphing Calculator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