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7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429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69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693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22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29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177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9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3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6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1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9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6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9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E7C6-F327-4393-BD8E-E2C06DA1DE1B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01AC07-4775-4B68-8D48-FFAA94264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5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3366"/>
                </a:solidFill>
              </a:rPr>
              <a:t>Scientific and Graphing Calculator</a:t>
            </a:r>
            <a:endParaRPr lang="en-US" sz="4000" b="1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696915"/>
            <a:ext cx="8596668" cy="4344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 C Programming Implementation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Name: Ruzhan Reaz Suham</a:t>
            </a:r>
            <a:br>
              <a:rPr lang="en-US" sz="2400" dirty="0" smtClean="0"/>
            </a:br>
            <a:r>
              <a:rPr lang="en-US" sz="2400" dirty="0" smtClean="0"/>
              <a:t>Roll: 1522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568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3366"/>
                </a:solidFill>
              </a:rPr>
              <a:t>Project Overview</a:t>
            </a:r>
            <a:endParaRPr lang="en-US" sz="3600" b="1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Scientific calculator implementation in C</a:t>
            </a:r>
          </a:p>
          <a:p>
            <a:r>
              <a:rPr lang="en-US" sz="2400" dirty="0" smtClean="0"/>
              <a:t>Interactive menu-driven interface</a:t>
            </a:r>
          </a:p>
          <a:p>
            <a:r>
              <a:rPr lang="en-US" sz="2400" dirty="0" smtClean="0"/>
              <a:t>Support for multiple calculation modes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383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3366"/>
                </a:solidFill>
              </a:rPr>
              <a:t>Core Features</a:t>
            </a:r>
            <a:endParaRPr lang="en-US" sz="3600" b="1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837593"/>
            <a:ext cx="8596668" cy="4203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Currently Implemented: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xpression evaluation</a:t>
            </a:r>
          </a:p>
          <a:p>
            <a:r>
              <a:rPr lang="en-US" sz="2400" dirty="0" smtClean="0"/>
              <a:t>Trigonometric functions with degree/radian support</a:t>
            </a:r>
          </a:p>
          <a:p>
            <a:r>
              <a:rPr lang="en-US" sz="2400" dirty="0"/>
              <a:t>logarithmic </a:t>
            </a:r>
            <a:r>
              <a:rPr lang="en-US" sz="2400" dirty="0" smtClean="0"/>
              <a:t>functions(base 10 and base e)</a:t>
            </a:r>
            <a:endParaRPr lang="en-US" sz="2400" dirty="0"/>
          </a:p>
          <a:p>
            <a:r>
              <a:rPr lang="en-US" sz="2400" dirty="0" smtClean="0"/>
              <a:t>Mathematical constants (pi, e)</a:t>
            </a:r>
          </a:p>
          <a:p>
            <a:r>
              <a:rPr lang="en-US" sz="2400" dirty="0" smtClean="0"/>
              <a:t>Linear equation systems solver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rror handling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663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3366"/>
                </a:solidFill>
              </a:rPr>
              <a:t>Calculator Modes</a:t>
            </a:r>
            <a:endParaRPr lang="en-US" sz="3600" b="1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35369"/>
            <a:ext cx="3747448" cy="44515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dirty="0" smtClean="0"/>
              <a:t>1. Normal Mode</a:t>
            </a:r>
          </a:p>
          <a:p>
            <a:pPr marL="0" indent="0">
              <a:buNone/>
            </a:pPr>
            <a:r>
              <a:rPr lang="fr-FR" sz="2400" dirty="0" smtClean="0"/>
              <a:t>2. </a:t>
            </a:r>
            <a:r>
              <a:rPr lang="fr-FR" sz="2400" dirty="0" err="1" smtClean="0"/>
              <a:t>Complex</a:t>
            </a:r>
            <a:r>
              <a:rPr lang="fr-FR" sz="2400" dirty="0" smtClean="0"/>
              <a:t> Mode</a:t>
            </a:r>
          </a:p>
          <a:p>
            <a:pPr marL="0" indent="0">
              <a:buNone/>
            </a:pPr>
            <a:r>
              <a:rPr lang="fr-FR" sz="2400" dirty="0" smtClean="0"/>
              <a:t>3. STAT Mode</a:t>
            </a:r>
          </a:p>
          <a:p>
            <a:pPr marL="0" indent="0">
              <a:buNone/>
            </a:pPr>
            <a:r>
              <a:rPr lang="fr-FR" sz="2400" dirty="0" smtClean="0"/>
              <a:t>4. Base-n Mode</a:t>
            </a:r>
          </a:p>
          <a:p>
            <a:pPr marL="0" indent="0">
              <a:buNone/>
            </a:pPr>
            <a:r>
              <a:rPr lang="fr-FR" sz="2400" dirty="0" smtClean="0"/>
              <a:t>5. Equation Mode</a:t>
            </a:r>
          </a:p>
          <a:p>
            <a:pPr marL="0" indent="0">
              <a:buNone/>
            </a:pPr>
            <a:r>
              <a:rPr lang="fr-FR" sz="2400" dirty="0" smtClean="0"/>
              <a:t>6. Matrix Mode</a:t>
            </a:r>
          </a:p>
          <a:p>
            <a:pPr marL="0" indent="0">
              <a:buNone/>
            </a:pPr>
            <a:r>
              <a:rPr lang="fr-FR" sz="2400" dirty="0" smtClean="0"/>
              <a:t>7. Graph Mode</a:t>
            </a:r>
          </a:p>
          <a:p>
            <a:pPr marL="0" indent="0">
              <a:buNone/>
            </a:pPr>
            <a:r>
              <a:rPr lang="fr-FR" sz="2400" dirty="0" smtClean="0"/>
              <a:t>8. </a:t>
            </a:r>
            <a:r>
              <a:rPr lang="fr-FR" sz="2400" dirty="0" err="1" smtClean="0"/>
              <a:t>Vector</a:t>
            </a:r>
            <a:r>
              <a:rPr lang="fr-FR" sz="2400" dirty="0" smtClean="0"/>
              <a:t> Mode</a:t>
            </a:r>
          </a:p>
          <a:p>
            <a:pPr marL="0" indent="0">
              <a:buNone/>
            </a:pPr>
            <a:r>
              <a:rPr lang="fr-FR" sz="2400" dirty="0" smtClean="0"/>
              <a:t>9. </a:t>
            </a:r>
            <a:r>
              <a:rPr lang="fr-FR" sz="2400" dirty="0" err="1" smtClean="0"/>
              <a:t>Toggle</a:t>
            </a:r>
            <a:r>
              <a:rPr lang="fr-FR" sz="2400" dirty="0" smtClean="0"/>
              <a:t> </a:t>
            </a:r>
            <a:r>
              <a:rPr lang="fr-FR" sz="2400" dirty="0" err="1" smtClean="0"/>
              <a:t>Degree</a:t>
            </a:r>
            <a:r>
              <a:rPr lang="fr-FR" sz="2400" dirty="0" smtClean="0"/>
              <a:t> Mode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116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3366"/>
                </a:solidFill>
              </a:rPr>
              <a:t>Normal Mode Features</a:t>
            </a:r>
            <a:endParaRPr lang="en-US" sz="3600" b="1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784839"/>
            <a:ext cx="8596668" cy="42565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Expression Handling:</a:t>
            </a:r>
          </a:p>
          <a:p>
            <a:r>
              <a:rPr lang="en-US" sz="2400" dirty="0" smtClean="0"/>
              <a:t>Arithmetic operations (+, -, *, /, ^)</a:t>
            </a:r>
          </a:p>
          <a:p>
            <a:r>
              <a:rPr lang="en-US" sz="2400" dirty="0" smtClean="0"/>
              <a:t>Trigonometric functions (sin, cos, tan, </a:t>
            </a:r>
            <a:r>
              <a:rPr lang="en-US" sz="2400" dirty="0" err="1" smtClean="0"/>
              <a:t>asin</a:t>
            </a:r>
            <a:r>
              <a:rPr lang="en-US" sz="2400" dirty="0" smtClean="0"/>
              <a:t>, </a:t>
            </a:r>
            <a:r>
              <a:rPr lang="en-US" sz="2400" dirty="0" err="1" smtClean="0"/>
              <a:t>acos</a:t>
            </a:r>
            <a:r>
              <a:rPr lang="en-US" sz="2400" dirty="0" smtClean="0"/>
              <a:t>, </a:t>
            </a:r>
            <a:r>
              <a:rPr lang="en-US" sz="2400" dirty="0" err="1" smtClean="0"/>
              <a:t>atan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Logarithmic functions (log, ln)</a:t>
            </a:r>
          </a:p>
          <a:p>
            <a:r>
              <a:rPr lang="en-US" sz="2400" dirty="0" smtClean="0"/>
              <a:t>Exponential (</a:t>
            </a:r>
            <a:r>
              <a:rPr lang="en-US" sz="2400" dirty="0" err="1" smtClean="0"/>
              <a:t>exp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Constants (p, e)</a:t>
            </a:r>
          </a:p>
          <a:p>
            <a:r>
              <a:rPr lang="en-US" sz="2400" dirty="0" smtClean="0"/>
              <a:t>Percentage calculations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562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3366"/>
                </a:solidFill>
              </a:rPr>
              <a:t>Expression Processing</a:t>
            </a:r>
            <a:endParaRPr lang="en-US" sz="3600" b="1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705709"/>
            <a:ext cx="8596668" cy="37982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1. Tokenization:</a:t>
            </a:r>
          </a:p>
          <a:p>
            <a:r>
              <a:rPr lang="en-US" sz="2400" dirty="0" smtClean="0"/>
              <a:t> Parses input string into tokens</a:t>
            </a:r>
          </a:p>
          <a:p>
            <a:r>
              <a:rPr lang="en-US" sz="2400" dirty="0" smtClean="0"/>
              <a:t> Handles numbers, operators, functions</a:t>
            </a:r>
          </a:p>
          <a:p>
            <a:r>
              <a:rPr lang="en-US" sz="2400" dirty="0" smtClean="0"/>
              <a:t> Validates syntax and input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Infix to Postfix Conversion:</a:t>
            </a:r>
          </a:p>
          <a:p>
            <a:r>
              <a:rPr lang="en-US" sz="2400" dirty="0" smtClean="0"/>
              <a:t> Operator precedence handling</a:t>
            </a:r>
          </a:p>
          <a:p>
            <a:r>
              <a:rPr lang="en-US" sz="2400" dirty="0" smtClean="0"/>
              <a:t> Function and parentheses support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6363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3366"/>
                </a:solidFill>
              </a:rPr>
              <a:t>Equation Solver System</a:t>
            </a:r>
            <a:endParaRPr lang="en-US" sz="3600" b="1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1626577"/>
            <a:ext cx="3991381" cy="3868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2 Variable</a:t>
            </a:r>
            <a:r>
              <a:rPr lang="en-US" sz="2400" dirty="0" smtClean="0"/>
              <a:t> </a:t>
            </a:r>
            <a:r>
              <a:rPr lang="en-US" sz="2400" dirty="0" smtClean="0"/>
              <a:t>linear equations:</a:t>
            </a:r>
          </a:p>
          <a:p>
            <a:r>
              <a:rPr lang="en-US" sz="2400" dirty="0" smtClean="0"/>
              <a:t>a1x + b1y = c1</a:t>
            </a:r>
          </a:p>
          <a:p>
            <a:r>
              <a:rPr lang="en-US" sz="2400" dirty="0" smtClean="0"/>
              <a:t>a2x + b2y = c2</a:t>
            </a:r>
          </a:p>
          <a:p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3 Variable</a:t>
            </a:r>
            <a:r>
              <a:rPr lang="en-US" sz="2400" dirty="0" smtClean="0"/>
              <a:t> </a:t>
            </a:r>
            <a:r>
              <a:rPr lang="en-US" sz="2400" dirty="0" smtClean="0"/>
              <a:t>linear equations:</a:t>
            </a:r>
          </a:p>
          <a:p>
            <a:r>
              <a:rPr lang="en-US" sz="2400" dirty="0" smtClean="0"/>
              <a:t>a1x + b1y + c1z = d1</a:t>
            </a:r>
          </a:p>
          <a:p>
            <a:r>
              <a:rPr lang="en-US" sz="2400" dirty="0" smtClean="0"/>
              <a:t>a2x + b2y + c2z = d2</a:t>
            </a:r>
          </a:p>
          <a:p>
            <a:r>
              <a:rPr lang="en-US" sz="2400" dirty="0" smtClean="0"/>
              <a:t>a3x + b3y + c3z = d3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008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3366"/>
                </a:solidFill>
              </a:rPr>
              <a:t>Development Roadmap</a:t>
            </a:r>
            <a:endParaRPr lang="en-US" sz="3600" b="1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Planned Features:</a:t>
            </a:r>
          </a:p>
          <a:p>
            <a:r>
              <a:rPr lang="en-US" sz="2400" dirty="0" smtClean="0"/>
              <a:t>Graph Mode</a:t>
            </a:r>
          </a:p>
          <a:p>
            <a:r>
              <a:rPr lang="en-US" sz="2400" dirty="0" smtClean="0"/>
              <a:t>Complex number operations</a:t>
            </a:r>
          </a:p>
          <a:p>
            <a:r>
              <a:rPr lang="en-US" sz="2400" dirty="0" smtClean="0"/>
              <a:t>Statistical calculations</a:t>
            </a:r>
          </a:p>
          <a:p>
            <a:r>
              <a:rPr lang="en-US" sz="2400" dirty="0" smtClean="0"/>
              <a:t>Matrix and vector operations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99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3366"/>
                </a:solidFill>
              </a:rPr>
              <a:t>Demo</a:t>
            </a:r>
            <a:endParaRPr lang="en-US" sz="3600" b="1" dirty="0">
              <a:solidFill>
                <a:srgbClr val="00336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 Normal Mode Operations: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2. Equation Solver:</a:t>
            </a:r>
          </a:p>
        </p:txBody>
      </p:sp>
    </p:spTree>
    <p:extLst>
      <p:ext uri="{BB962C8B-B14F-4D97-AF65-F5344CB8AC3E}">
        <p14:creationId xmlns:p14="http://schemas.microsoft.com/office/powerpoint/2010/main" val="41357009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258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Scientific and Graphing Calculator</vt:lpstr>
      <vt:lpstr>Project Overview</vt:lpstr>
      <vt:lpstr>Core Features</vt:lpstr>
      <vt:lpstr>Calculator Modes</vt:lpstr>
      <vt:lpstr>Normal Mode Features</vt:lpstr>
      <vt:lpstr>Expression Processing</vt:lpstr>
      <vt:lpstr>Equation Solver System</vt:lpstr>
      <vt:lpstr>Development Roadmap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and Graphing Calculator</dc:title>
  <dc:creator>Suham</dc:creator>
  <cp:lastModifiedBy>Suham</cp:lastModifiedBy>
  <cp:revision>9</cp:revision>
  <dcterms:created xsi:type="dcterms:W3CDTF">2025-01-21T23:34:51Z</dcterms:created>
  <dcterms:modified xsi:type="dcterms:W3CDTF">2025-01-22T00:17:59Z</dcterms:modified>
</cp:coreProperties>
</file>