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1AB"/>
    <a:srgbClr val="CFC696"/>
    <a:srgbClr val="F9D56E"/>
    <a:srgbClr val="E85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7"/>
    <p:restoredTop sz="96197"/>
  </p:normalViewPr>
  <p:slideViewPr>
    <p:cSldViewPr snapToGrid="0" snapToObjects="1">
      <p:cViewPr varScale="1">
        <p:scale>
          <a:sx n="82" d="100"/>
          <a:sy n="82" d="100"/>
        </p:scale>
        <p:origin x="184" y="9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8F3A2-1AE3-BE41-9991-06CD9703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F0FB-22C9-1D4E-9234-76A0A627D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1ECA6-4026-D342-BDC9-CEA06483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0619B-C1C7-0D4C-A7B3-B6066462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C7EF7-BE38-924C-8FED-53B85059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9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4EB30-11D8-9144-B8AF-91A172AB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62CFEB-DC4B-B349-BC22-E4D70468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86DC50-BAF6-1647-90F8-EA7991D6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8193D-3D15-9B40-B653-6C0A3F7F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015703-8A67-5A4E-AC8D-E72CF7D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3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9E30A7-215B-AA4C-8A5A-A90FAA5F3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AE3F42-B05B-A940-996C-A121B460C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1A03BE-1864-4244-83AD-DECF1841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70554-6529-F349-92D6-1B4E3D46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FC14E-6E09-EF41-9B9E-C4B7D7DE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87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F2D66-D079-4C47-AD35-AA195AD5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E48E41-EF1D-2348-91B8-16D2591D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5D04D-8526-EE40-996C-B0CC4834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E7FCD-EC0F-BD44-B9D3-5FF83AB5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4243C-AB9D-EB4D-98BA-6994DCC4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30B61-37D4-A14E-8B81-08FF3721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C3ED5-FFFA-EB4E-BA92-2512F1FB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5F11C-709B-F943-8180-B9A5C65F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EB053-4291-0741-A626-20C312A5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AE522-0203-2945-A7AE-9FE463A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00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E32F2-9586-DD4B-AB2B-64BCADA0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7A069F-BE38-554D-B2A1-1906BE54E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2C9281-8FDB-2044-8550-782A81EC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EA13B5-573C-6B40-8F5B-655635AA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01CC20-12CD-064D-9007-A2AA27A3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E0CF5-ACBF-D54D-A8D7-7024CEA1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5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A3360-9C1C-9743-BDFC-4C7F4FEE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8ABA00-A6CF-4049-9ACB-189744F5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683EA-71C7-AB49-98FC-155C81BD1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5C2B73-1730-E742-815B-40C5BF26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83D4BD-5626-4D4E-A33C-97C9115B9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49A80-90D3-FF4A-A6B6-AF17118B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0C36ED-757C-9040-A681-C8C471B6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FB6042-D041-F24B-8DE5-17BE525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7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A7246-E6C4-BE4D-8291-EEC59B8E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D1DCD5-0C4C-6E4C-B00B-A5F314D5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95AB68-074E-E04B-ABF2-94ECF081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BA0845-524E-6247-B10B-59FDE46C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1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6B022E-7366-7142-9A28-BF6FC569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6DFC97-45C0-2F49-9001-E5B30EEA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EB4E25-9D44-554F-B17F-D8708C33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8CA3E-842E-8049-9958-FF4DE945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D844DA-1E70-9147-8E99-726F59C6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C2497B-E6A4-F549-AA9E-578BC6DE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D9C5C8-C479-0C4F-8F27-21398059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991341-061B-EB4F-BC43-5E78EC2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C2C512-22D2-F94C-A303-DD96CE85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1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6723D-DC0A-BA4D-A979-F63B1ADF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06EB1D-3944-E642-BB9D-CE760015E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559E7E-A69A-D74E-91CE-1B521EEC9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A5518-29FB-A646-ACF7-5386AA33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2DC2F-9E08-4A44-9EA4-5CAD2EC4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D36249-09EA-E348-93E0-11F7FAE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5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D72ED6-1EFD-F849-8DA5-CAFF3E6A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149A8-B0CC-A547-A1D1-5BB72C36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85E45-23C8-7344-B1C1-D5306F2C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AFEB-5A6E-8346-8497-20B5B5AAEBC6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2CFEA3-127F-EA4B-95EC-FD0FE4F2C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004CFD-2C16-C546-9F29-12BE46BD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84AF-A075-084C-A75E-6733642CF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84112D1-FC73-A844-910D-DCDBC9C575EA}"/>
              </a:ext>
            </a:extLst>
          </p:cNvPr>
          <p:cNvGrpSpPr/>
          <p:nvPr/>
        </p:nvGrpSpPr>
        <p:grpSpPr>
          <a:xfrm>
            <a:off x="768625" y="86138"/>
            <a:ext cx="13680000" cy="13680000"/>
            <a:chOff x="768625" y="86138"/>
            <a:chExt cx="13680000" cy="13680000"/>
          </a:xfrm>
        </p:grpSpPr>
        <p:sp>
          <p:nvSpPr>
            <p:cNvPr id="4" name="パイ 3">
              <a:extLst>
                <a:ext uri="{FF2B5EF4-FFF2-40B4-BE49-F238E27FC236}">
                  <a16:creationId xmlns:a16="http://schemas.microsoft.com/office/drawing/2014/main" id="{6B021B10-6937-CB49-BBC7-EF04B33B3F50}"/>
                </a:ext>
              </a:extLst>
            </p:cNvPr>
            <p:cNvSpPr/>
            <p:nvPr/>
          </p:nvSpPr>
          <p:spPr>
            <a:xfrm>
              <a:off x="768625" y="86138"/>
              <a:ext cx="13680000" cy="13680000"/>
            </a:xfrm>
            <a:prstGeom prst="pie">
              <a:avLst>
                <a:gd name="adj1" fmla="val 10793995"/>
                <a:gd name="adj2" fmla="val 16200000"/>
              </a:avLst>
            </a:prstGeom>
            <a:solidFill>
              <a:srgbClr val="E85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図 5" descr="傘 が含まれている画像&#10;&#10;自動的に生成された説明">
              <a:extLst>
                <a:ext uri="{FF2B5EF4-FFF2-40B4-BE49-F238E27FC236}">
                  <a16:creationId xmlns:a16="http://schemas.microsoft.com/office/drawing/2014/main" id="{9AF55304-83DD-E540-97EF-32E629156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8652" y="371061"/>
              <a:ext cx="3240000" cy="3240000"/>
            </a:xfrm>
            <a:prstGeom prst="ellipse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FC3839-FB9C-244D-8C8F-9F066476C6AD}"/>
              </a:ext>
            </a:extLst>
          </p:cNvPr>
          <p:cNvSpPr txBox="1"/>
          <p:nvPr/>
        </p:nvSpPr>
        <p:spPr>
          <a:xfrm>
            <a:off x="8097078" y="503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1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パイ 3">
            <a:extLst>
              <a:ext uri="{FF2B5EF4-FFF2-40B4-BE49-F238E27FC236}">
                <a16:creationId xmlns:a16="http://schemas.microsoft.com/office/drawing/2014/main" id="{6B021B10-6937-CB49-BBC7-EF04B33B3F50}"/>
              </a:ext>
            </a:extLst>
          </p:cNvPr>
          <p:cNvSpPr/>
          <p:nvPr/>
        </p:nvSpPr>
        <p:spPr>
          <a:xfrm rot="5400000">
            <a:off x="-1589315" y="-384313"/>
            <a:ext cx="13680000" cy="13680000"/>
          </a:xfrm>
          <a:prstGeom prst="pie">
            <a:avLst>
              <a:gd name="adj1" fmla="val 10793995"/>
              <a:gd name="adj2" fmla="val 16200000"/>
            </a:avLst>
          </a:prstGeom>
          <a:solidFill>
            <a:srgbClr val="F9D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D949E32-1918-8F49-8D1A-7ACF4CF7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41" y="-91661"/>
            <a:ext cx="3240000" cy="324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496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パイ 3">
            <a:extLst>
              <a:ext uri="{FF2B5EF4-FFF2-40B4-BE49-F238E27FC236}">
                <a16:creationId xmlns:a16="http://schemas.microsoft.com/office/drawing/2014/main" id="{6B021B10-6937-CB49-BBC7-EF04B33B3F50}"/>
              </a:ext>
            </a:extLst>
          </p:cNvPr>
          <p:cNvSpPr/>
          <p:nvPr/>
        </p:nvSpPr>
        <p:spPr>
          <a:xfrm rot="10800000">
            <a:off x="-2935284" y="-3536264"/>
            <a:ext cx="13680000" cy="13680000"/>
          </a:xfrm>
          <a:prstGeom prst="pie">
            <a:avLst>
              <a:gd name="adj1" fmla="val 10793995"/>
              <a:gd name="adj2" fmla="val 16200000"/>
            </a:avLst>
          </a:prstGeom>
          <a:solidFill>
            <a:srgbClr val="CFC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 descr="サッカーボールを打つ少年&#10;&#10;中程度の精度で自動的に生成された説明">
            <a:extLst>
              <a:ext uri="{FF2B5EF4-FFF2-40B4-BE49-F238E27FC236}">
                <a16:creationId xmlns:a16="http://schemas.microsoft.com/office/drawing/2014/main" id="{29001863-54C1-9044-84C8-DE8E0B1F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716" y="3303736"/>
            <a:ext cx="3240000" cy="324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3564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129704C-A3D9-5C47-BB12-814787E97758}"/>
              </a:ext>
            </a:extLst>
          </p:cNvPr>
          <p:cNvGrpSpPr/>
          <p:nvPr/>
        </p:nvGrpSpPr>
        <p:grpSpPr>
          <a:xfrm>
            <a:off x="1399287" y="-6822000"/>
            <a:ext cx="13680000" cy="13680000"/>
            <a:chOff x="1399287" y="-6822000"/>
            <a:chExt cx="13680000" cy="13680000"/>
          </a:xfrm>
        </p:grpSpPr>
        <p:sp>
          <p:nvSpPr>
            <p:cNvPr id="4" name="パイ 3">
              <a:extLst>
                <a:ext uri="{FF2B5EF4-FFF2-40B4-BE49-F238E27FC236}">
                  <a16:creationId xmlns:a16="http://schemas.microsoft.com/office/drawing/2014/main" id="{6B021B10-6937-CB49-BBC7-EF04B33B3F50}"/>
                </a:ext>
              </a:extLst>
            </p:cNvPr>
            <p:cNvSpPr/>
            <p:nvPr/>
          </p:nvSpPr>
          <p:spPr>
            <a:xfrm rot="16200000">
              <a:off x="1399287" y="-6822000"/>
              <a:ext cx="13680000" cy="13680000"/>
            </a:xfrm>
            <a:prstGeom prst="pie">
              <a:avLst>
                <a:gd name="adj1" fmla="val 10793995"/>
                <a:gd name="adj2" fmla="val 16200000"/>
              </a:avLst>
            </a:prstGeom>
            <a:solidFill>
              <a:srgbClr val="16B1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図 7" descr="ピアノを弾いている男性&#10;&#10;自動的に生成された説明">
              <a:extLst>
                <a:ext uri="{FF2B5EF4-FFF2-40B4-BE49-F238E27FC236}">
                  <a16:creationId xmlns:a16="http://schemas.microsoft.com/office/drawing/2014/main" id="{A93CA58B-48AD-2D4E-9074-73B013A1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3789" y="3332134"/>
              <a:ext cx="3240000" cy="324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2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B71A110-97A0-7041-B10E-53ACFA28AD7A}"/>
              </a:ext>
            </a:extLst>
          </p:cNvPr>
          <p:cNvGrpSpPr/>
          <p:nvPr/>
        </p:nvGrpSpPr>
        <p:grpSpPr>
          <a:xfrm>
            <a:off x="3126000" y="458996"/>
            <a:ext cx="5940000" cy="5940004"/>
            <a:chOff x="3126000" y="458996"/>
            <a:chExt cx="5940000" cy="594000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E02034F1-D9F6-A746-9868-05A0C169D7E9}"/>
                </a:ext>
              </a:extLst>
            </p:cNvPr>
            <p:cNvGrpSpPr/>
            <p:nvPr/>
          </p:nvGrpSpPr>
          <p:grpSpPr>
            <a:xfrm>
              <a:off x="3126000" y="458996"/>
              <a:ext cx="5940000" cy="5940004"/>
              <a:chOff x="3126000" y="458996"/>
              <a:chExt cx="5940000" cy="5940004"/>
            </a:xfrm>
          </p:grpSpPr>
          <p:sp>
            <p:nvSpPr>
              <p:cNvPr id="4" name="パイ 3">
                <a:extLst>
                  <a:ext uri="{FF2B5EF4-FFF2-40B4-BE49-F238E27FC236}">
                    <a16:creationId xmlns:a16="http://schemas.microsoft.com/office/drawing/2014/main" id="{6B021B10-6937-CB49-BBC7-EF04B33B3F50}"/>
                  </a:ext>
                </a:extLst>
              </p:cNvPr>
              <p:cNvSpPr/>
              <p:nvPr/>
            </p:nvSpPr>
            <p:spPr>
              <a:xfrm rot="16200000">
                <a:off x="3126000" y="459000"/>
                <a:ext cx="5940000" cy="5940000"/>
              </a:xfrm>
              <a:prstGeom prst="pie">
                <a:avLst>
                  <a:gd name="adj1" fmla="val 10793995"/>
                  <a:gd name="adj2" fmla="val 16200000"/>
                </a:avLst>
              </a:prstGeom>
              <a:solidFill>
                <a:srgbClr val="16B1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パイ 8">
                <a:extLst>
                  <a:ext uri="{FF2B5EF4-FFF2-40B4-BE49-F238E27FC236}">
                    <a16:creationId xmlns:a16="http://schemas.microsoft.com/office/drawing/2014/main" id="{0430310D-F866-8F42-8D9E-F7ACA672B5A0}"/>
                  </a:ext>
                </a:extLst>
              </p:cNvPr>
              <p:cNvSpPr/>
              <p:nvPr/>
            </p:nvSpPr>
            <p:spPr>
              <a:xfrm rot="10800000">
                <a:off x="3126000" y="458996"/>
                <a:ext cx="5940000" cy="5940000"/>
              </a:xfrm>
              <a:prstGeom prst="pie">
                <a:avLst>
                  <a:gd name="adj1" fmla="val 10793995"/>
                  <a:gd name="adj2" fmla="val 16200000"/>
                </a:avLst>
              </a:prstGeom>
              <a:solidFill>
                <a:srgbClr val="CFC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パイ 9">
                <a:extLst>
                  <a:ext uri="{FF2B5EF4-FFF2-40B4-BE49-F238E27FC236}">
                    <a16:creationId xmlns:a16="http://schemas.microsoft.com/office/drawing/2014/main" id="{470490A4-9514-FC42-BE43-2504ED56976E}"/>
                  </a:ext>
                </a:extLst>
              </p:cNvPr>
              <p:cNvSpPr/>
              <p:nvPr/>
            </p:nvSpPr>
            <p:spPr>
              <a:xfrm rot="5400000">
                <a:off x="3126000" y="459000"/>
                <a:ext cx="5940000" cy="5940000"/>
              </a:xfrm>
              <a:prstGeom prst="pie">
                <a:avLst>
                  <a:gd name="adj1" fmla="val 10793995"/>
                  <a:gd name="adj2" fmla="val 16200000"/>
                </a:avLst>
              </a:prstGeom>
              <a:solidFill>
                <a:srgbClr val="F9D5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パイ 14">
                <a:extLst>
                  <a:ext uri="{FF2B5EF4-FFF2-40B4-BE49-F238E27FC236}">
                    <a16:creationId xmlns:a16="http://schemas.microsoft.com/office/drawing/2014/main" id="{2A8154BD-65FA-7F4C-86ED-5432F4D69C1F}"/>
                  </a:ext>
                </a:extLst>
              </p:cNvPr>
              <p:cNvSpPr/>
              <p:nvPr/>
            </p:nvSpPr>
            <p:spPr>
              <a:xfrm>
                <a:off x="3126000" y="459000"/>
                <a:ext cx="5940000" cy="5940000"/>
              </a:xfrm>
              <a:prstGeom prst="pie">
                <a:avLst>
                  <a:gd name="adj1" fmla="val 10793995"/>
                  <a:gd name="adj2" fmla="val 16200000"/>
                </a:avLst>
              </a:prstGeom>
              <a:solidFill>
                <a:srgbClr val="E85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FF18F42-7C30-B549-A7C4-E921AFD68D0B}"/>
                </a:ext>
              </a:extLst>
            </p:cNvPr>
            <p:cNvSpPr txBox="1"/>
            <p:nvPr/>
          </p:nvSpPr>
          <p:spPr>
            <a:xfrm>
              <a:off x="3697762" y="1895503"/>
              <a:ext cx="23663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/>
                  </a:solidFill>
                </a:rPr>
                <a:t>DISNEY</a:t>
              </a:r>
              <a:endParaRPr kumimoji="1" lang="ja-JP" altLang="en-US" sz="4400" b="1">
                <a:solidFill>
                  <a:schemeClr val="bg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FED5A82-18FD-0B43-9E16-BE2F0750E0F7}"/>
                </a:ext>
              </a:extLst>
            </p:cNvPr>
            <p:cNvSpPr txBox="1"/>
            <p:nvPr/>
          </p:nvSpPr>
          <p:spPr>
            <a:xfrm>
              <a:off x="6381881" y="4187278"/>
              <a:ext cx="25170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/>
                  </a:solidFill>
                </a:rPr>
                <a:t>SPORTS</a:t>
              </a:r>
              <a:endParaRPr kumimoji="1" lang="ja-JP" altLang="en-US" sz="4400" b="1">
                <a:solidFill>
                  <a:schemeClr val="bg1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7B3D001-16D5-A048-BE56-621AFAF3A53F}"/>
                </a:ext>
              </a:extLst>
            </p:cNvPr>
            <p:cNvSpPr txBox="1"/>
            <p:nvPr/>
          </p:nvSpPr>
          <p:spPr>
            <a:xfrm>
              <a:off x="6353803" y="1895503"/>
              <a:ext cx="216918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/>
                  </a:solidFill>
                </a:rPr>
                <a:t>GHIBLI</a:t>
              </a:r>
              <a:endParaRPr kumimoji="1" lang="ja-JP" altLang="en-US" sz="4400" b="1">
                <a:solidFill>
                  <a:schemeClr val="bg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CF8F90E-77A4-8247-AFC0-2040BAB54795}"/>
                </a:ext>
              </a:extLst>
            </p:cNvPr>
            <p:cNvSpPr txBox="1"/>
            <p:nvPr/>
          </p:nvSpPr>
          <p:spPr>
            <a:xfrm>
              <a:off x="3697762" y="4187278"/>
              <a:ext cx="21146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/>
                  </a:solidFill>
                </a:rPr>
                <a:t>MUSIC</a:t>
              </a:r>
              <a:endParaRPr kumimoji="1" lang="ja-JP" altLang="en-US" sz="4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7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A4000A-5304-0C46-A90B-928AE6DB02C1}"/>
              </a:ext>
            </a:extLst>
          </p:cNvPr>
          <p:cNvGrpSpPr/>
          <p:nvPr/>
        </p:nvGrpSpPr>
        <p:grpSpPr>
          <a:xfrm>
            <a:off x="712922" y="10745"/>
            <a:ext cx="10771322" cy="6839790"/>
            <a:chOff x="712922" y="10745"/>
            <a:chExt cx="10771322" cy="683979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CD9DEBF4-EE2A-2444-9567-307248326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922" y="10745"/>
              <a:ext cx="10771322" cy="6839790"/>
            </a:xfrm>
            <a:prstGeom prst="rect">
              <a:avLst/>
            </a:prstGeom>
          </p:spPr>
        </p:pic>
        <p:pic>
          <p:nvPicPr>
            <p:cNvPr id="5" name="図 4" descr="屋内, 立つ, 男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70A77D2C-070D-6B4A-9FF2-5BA425151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63" t="31948" r="395" b="-133"/>
            <a:stretch/>
          </p:blipFill>
          <p:spPr>
            <a:xfrm>
              <a:off x="8229600" y="2619213"/>
              <a:ext cx="2699182" cy="356461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BD848E2-6273-0640-8AD9-0E6A2870EF64}"/>
                </a:ext>
              </a:extLst>
            </p:cNvPr>
            <p:cNvSpPr/>
            <p:nvPr/>
          </p:nvSpPr>
          <p:spPr>
            <a:xfrm>
              <a:off x="5315920" y="1952786"/>
              <a:ext cx="1797803" cy="325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1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</Words>
  <Application>Microsoft Macintosh PowerPoint</Application>
  <PresentationFormat>ワイド画面</PresentationFormat>
  <Paragraphs>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粂井 龍三</dc:creator>
  <cp:lastModifiedBy>粂井 龍三</cp:lastModifiedBy>
  <cp:revision>11</cp:revision>
  <dcterms:created xsi:type="dcterms:W3CDTF">2021-01-29T05:35:44Z</dcterms:created>
  <dcterms:modified xsi:type="dcterms:W3CDTF">2021-02-07T15:12:01Z</dcterms:modified>
</cp:coreProperties>
</file>