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3.svg" ContentType="image/svg+xml"/>
  <Override PartName="/ppt/media/image15.svg" ContentType="image/svg+xml"/>
  <Override PartName="/ppt/media/image18.svg" ContentType="image/svg+xml"/>
  <Override PartName="/ppt/media/image2.svg" ContentType="image/svg+xml"/>
  <Override PartName="/ppt/media/image21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5" r:id="rId10"/>
    <p:sldId id="266" r:id="rId11"/>
    <p:sldId id="278" r:id="rId12"/>
    <p:sldId id="285" r:id="rId13"/>
    <p:sldId id="271" r:id="rId14"/>
    <p:sldId id="273" r:id="rId15"/>
    <p:sldId id="270" r:id="rId16"/>
    <p:sldId id="274" r:id="rId17"/>
  </p:sldIdLst>
  <p:sldSz cx="18288000" cy="10287000"/>
  <p:notesSz cx="6858000" cy="9144000"/>
  <p:embeddedFontLst>
    <p:embeddedFont>
      <p:font typeface="DM Sans Bold"/>
      <p:bold r:id="rId21"/>
    </p:embeddedFont>
    <p:embeddedFont>
      <p:font typeface="DM Sans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GIF"/><Relationship Id="rId7" Type="http://schemas.openxmlformats.org/officeDocument/2006/relationships/image" Target="../media/image15.sv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.png"/><Relationship Id="rId13" Type="http://schemas.openxmlformats.org/officeDocument/2006/relationships/image" Target="../media/image21.sv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4508"/>
            </a:xfrm>
            <a:custGeom>
              <a:avLst/>
              <a:gdLst/>
              <a:ahLst/>
              <a:cxnLst/>
              <a:rect l="l" t="t" r="r" b="b"/>
              <a:pathLst>
                <a:path w="4816592" h="704508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557806" y="831895"/>
            <a:ext cx="5503176" cy="8623210"/>
          </a:xfrm>
          <a:custGeom>
            <a:avLst/>
            <a:gdLst/>
            <a:ahLst/>
            <a:cxnLst/>
            <a:rect l="l" t="t" r="r" b="b"/>
            <a:pathLst>
              <a:path w="5503176" h="8623210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7883200" y="2504124"/>
            <a:ext cx="8487032" cy="4058594"/>
            <a:chOff x="0" y="0"/>
            <a:chExt cx="11316042" cy="5411458"/>
          </a:xfrm>
        </p:grpSpPr>
        <p:sp>
          <p:nvSpPr>
            <p:cNvPr id="7" name="TextBox 7"/>
            <p:cNvSpPr txBox="1"/>
            <p:nvPr/>
          </p:nvSpPr>
          <p:spPr>
            <a:xfrm>
              <a:off x="0" y="1864983"/>
              <a:ext cx="11316042" cy="3546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MULYA</a:t>
              </a:r>
              <a:endParaRPr lang="en-US" sz="8800">
                <a:solidFill>
                  <a:srgbClr val="FFFFFF"/>
                </a:solidFill>
                <a:latin typeface="DM Sans Bold"/>
              </a:endParaRPr>
            </a:p>
            <a:p>
              <a:pPr algn="ctr">
                <a:lnSpc>
                  <a:spcPts val="10560"/>
                </a:lnSpc>
              </a:p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316042" cy="1226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80"/>
                </a:lnSpc>
              </a:pPr>
              <a:r>
                <a:rPr lang="en-US" sz="2700" spc="70">
                  <a:solidFill>
                    <a:srgbClr val="FFFFFF"/>
                  </a:solidFill>
                  <a:latin typeface="DM Sans"/>
                </a:rPr>
                <a:t>RESHAPING YOUR PERSONAL EXPENSE TRACKING WITH</a:t>
              </a:r>
              <a:endParaRPr lang="en-US" sz="2700" spc="70">
                <a:solidFill>
                  <a:srgbClr val="FFFFFF"/>
                </a:solidFill>
                <a:latin typeface="DM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81000" y="800100"/>
            <a:ext cx="9144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Adding income in Registration </a:t>
            </a:r>
            <a:endParaRPr lang="en-I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13563600" y="3009900"/>
            <a:ext cx="2895600" cy="41910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1165" y="4991100"/>
            <a:ext cx="9144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Menu after LOGIN</a:t>
            </a:r>
            <a:endParaRPr lang="en-I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Picture 1" descr="Screenshot 2024-03-21 022934"/>
          <p:cNvPicPr>
            <a:picLocks noChangeAspect="1"/>
          </p:cNvPicPr>
          <p:nvPr/>
        </p:nvPicPr>
        <p:blipFill>
          <a:blip r:embed="rId1"/>
          <a:srcRect t="34366" r="55274" b="42984"/>
          <a:stretch>
            <a:fillRect/>
          </a:stretch>
        </p:blipFill>
        <p:spPr>
          <a:xfrm>
            <a:off x="533400" y="1866900"/>
            <a:ext cx="12624435" cy="305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Screenshot 2024-03-21 022934"/>
          <p:cNvPicPr>
            <a:picLocks noChangeAspect="1"/>
          </p:cNvPicPr>
          <p:nvPr/>
        </p:nvPicPr>
        <p:blipFill>
          <a:blip r:embed="rId1"/>
          <a:srcRect l="362" t="76186" r="54912" b="2857"/>
          <a:stretch>
            <a:fillRect/>
          </a:stretch>
        </p:blipFill>
        <p:spPr>
          <a:xfrm>
            <a:off x="533400" y="1409700"/>
            <a:ext cx="12624435" cy="32334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" y="342900"/>
            <a:ext cx="9144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If User choose to “Add Expense”</a:t>
            </a:r>
            <a:endParaRPr lang="en-I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3400" y="571500"/>
            <a:ext cx="9144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600" b="1">
                <a:sym typeface="+mn-ea"/>
              </a:rPr>
              <a:t>Description of Database:</a:t>
            </a:r>
            <a:endParaRPr lang="en-IN" altLang="en-US" sz="3600" b="1">
              <a:sym typeface="+mn-ea"/>
            </a:endParaRPr>
          </a:p>
        </p:txBody>
      </p:sp>
      <p:pic>
        <p:nvPicPr>
          <p:cNvPr id="8" name="Picture 7" descr="WhatsApp Image 2024-03-21 at 3.47.07 AM"/>
          <p:cNvPicPr>
            <a:picLocks noChangeAspect="1"/>
          </p:cNvPicPr>
          <p:nvPr/>
        </p:nvPicPr>
        <p:blipFill>
          <a:blip r:embed="rId1"/>
          <a:srcRect r="28064"/>
          <a:stretch>
            <a:fillRect/>
          </a:stretch>
        </p:blipFill>
        <p:spPr>
          <a:xfrm>
            <a:off x="609600" y="1485900"/>
            <a:ext cx="15170785" cy="728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 descr="WhatsApp Image 2024-03-21 at 3.47.06 AM"/>
          <p:cNvPicPr>
            <a:picLocks noChangeAspect="1"/>
          </p:cNvPicPr>
          <p:nvPr/>
        </p:nvPicPr>
        <p:blipFill>
          <a:blip r:embed="rId1"/>
          <a:srcRect r="43041"/>
          <a:stretch>
            <a:fillRect/>
          </a:stretch>
        </p:blipFill>
        <p:spPr>
          <a:xfrm>
            <a:off x="838200" y="1333500"/>
            <a:ext cx="11438255" cy="82461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hatsApp Image 2024-03-21 at 3.47.08 AM"/>
          <p:cNvPicPr>
            <a:picLocks noChangeAspect="1"/>
          </p:cNvPicPr>
          <p:nvPr/>
        </p:nvPicPr>
        <p:blipFill>
          <a:blip r:embed="rId1"/>
          <a:srcRect r="45708"/>
          <a:stretch>
            <a:fillRect/>
          </a:stretch>
        </p:blipFill>
        <p:spPr>
          <a:xfrm>
            <a:off x="609600" y="1333500"/>
            <a:ext cx="13410565" cy="8216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57983">
            <a:off x="5412514" y="-2439917"/>
            <a:ext cx="11166320" cy="21899658"/>
            <a:chOff x="0" y="0"/>
            <a:chExt cx="2940924" cy="576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0924" cy="5767811"/>
            </a:xfrm>
            <a:custGeom>
              <a:avLst/>
              <a:gdLst/>
              <a:ahLst/>
              <a:cxnLst/>
              <a:rect l="l" t="t" r="r" b="b"/>
              <a:pathLst>
                <a:path w="2940924" h="5767811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0924" cy="5805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52400" y="-571810"/>
            <a:ext cx="6313310" cy="6626566"/>
          </a:xfrm>
          <a:custGeom>
            <a:avLst/>
            <a:gdLst/>
            <a:ahLst/>
            <a:cxnLst/>
            <a:rect l="l" t="t" r="r" b="b"/>
            <a:pathLst>
              <a:path w="6313310" h="6626566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146925" y="5372100"/>
            <a:ext cx="8359775" cy="30035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12605"/>
              </a:lnSpc>
            </a:pPr>
            <a:r>
              <a:rPr lang="en-IN" altLang="en-US" sz="12600">
                <a:solidFill>
                  <a:srgbClr val="C3EBEF"/>
                </a:solidFill>
                <a:latin typeface="DM Sans Bold"/>
              </a:rPr>
              <a:t>ThankYou</a:t>
            </a:r>
            <a:r>
              <a:rPr lang="en-US" sz="12600">
                <a:solidFill>
                  <a:srgbClr val="C3EBEF"/>
                </a:solidFill>
                <a:latin typeface="DM Sans Bold"/>
              </a:rPr>
              <a:t> </a:t>
            </a:r>
            <a:endParaRPr lang="en-US" sz="12600">
              <a:solidFill>
                <a:srgbClr val="C3EBEF"/>
              </a:solidFill>
              <a:latin typeface="DM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133314" y="8115203"/>
            <a:ext cx="2608193" cy="2209851"/>
          </a:xfrm>
          <a:custGeom>
            <a:avLst/>
            <a:gdLst/>
            <a:ahLst/>
            <a:cxnLst/>
            <a:rect l="l" t="t" r="r" b="b"/>
            <a:pathLst>
              <a:path w="2608193" h="2209851">
                <a:moveTo>
                  <a:pt x="0" y="0"/>
                </a:moveTo>
                <a:lnTo>
                  <a:pt x="2608193" y="0"/>
                </a:lnTo>
                <a:lnTo>
                  <a:pt x="2608193" y="2209851"/>
                </a:lnTo>
                <a:lnTo>
                  <a:pt x="0" y="22098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6"/>
          <p:cNvSpPr txBox="1"/>
          <p:nvPr/>
        </p:nvSpPr>
        <p:spPr>
          <a:xfrm>
            <a:off x="6019800" y="7505700"/>
            <a:ext cx="14375765" cy="17780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>
              <a:lnSpc>
                <a:spcPts val="12605"/>
              </a:lnSpc>
            </a:pPr>
            <a:r>
              <a:rPr lang="en-IN" altLang="en-US" sz="4800">
                <a:solidFill>
                  <a:srgbClr val="C3EBEF"/>
                </a:solidFill>
                <a:latin typeface="DM Sans Bold"/>
              </a:rPr>
              <a:t>RUZUL SHARMA &amp; SURAJ DUBEY</a:t>
            </a:r>
            <a:endParaRPr lang="en-IN" altLang="en-US" sz="4800">
              <a:solidFill>
                <a:srgbClr val="C3EBEF"/>
              </a:solidFill>
              <a:latin typeface="DM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57983">
            <a:off x="5310914" y="-2439917"/>
            <a:ext cx="11166320" cy="21899658"/>
            <a:chOff x="0" y="0"/>
            <a:chExt cx="2940924" cy="576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0924" cy="5767811"/>
            </a:xfrm>
            <a:custGeom>
              <a:avLst/>
              <a:gdLst/>
              <a:ahLst/>
              <a:cxnLst/>
              <a:rect l="l" t="t" r="r" b="b"/>
              <a:pathLst>
                <a:path w="2940924" h="5767811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0924" cy="5805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203650"/>
            <a:ext cx="6313310" cy="6626566"/>
          </a:xfrm>
          <a:custGeom>
            <a:avLst/>
            <a:gdLst/>
            <a:ahLst/>
            <a:cxnLst/>
            <a:rect l="l" t="t" r="r" b="b"/>
            <a:pathLst>
              <a:path w="6313310" h="6626566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61003" y="5143500"/>
            <a:ext cx="762159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5"/>
              </a:lnSpc>
            </a:pPr>
            <a:r>
              <a:rPr lang="en-US" sz="10505">
                <a:solidFill>
                  <a:srgbClr val="C3EBEF"/>
                </a:solidFill>
                <a:latin typeface="DM Sans Bold"/>
              </a:rPr>
              <a:t>What is it? </a:t>
            </a:r>
            <a:endParaRPr lang="en-US" sz="10505">
              <a:solidFill>
                <a:srgbClr val="C3EBEF"/>
              </a:solidFill>
              <a:latin typeface="DM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69954" y="1646458"/>
            <a:ext cx="2608193" cy="2209851"/>
          </a:xfrm>
          <a:custGeom>
            <a:avLst/>
            <a:gdLst/>
            <a:ahLst/>
            <a:cxnLst/>
            <a:rect l="l" t="t" r="r" b="b"/>
            <a:pathLst>
              <a:path w="2608193" h="2209851">
                <a:moveTo>
                  <a:pt x="0" y="0"/>
                </a:moveTo>
                <a:lnTo>
                  <a:pt x="2608193" y="0"/>
                </a:lnTo>
                <a:lnTo>
                  <a:pt x="2608193" y="2209851"/>
                </a:lnTo>
                <a:lnTo>
                  <a:pt x="0" y="22098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1900" y="568361"/>
            <a:ext cx="1239902" cy="1532463"/>
          </a:xfrm>
          <a:custGeom>
            <a:avLst/>
            <a:gdLst/>
            <a:ahLst/>
            <a:cxnLst/>
            <a:rect l="l" t="t" r="r" b="b"/>
            <a:pathLst>
              <a:path w="1239902" h="1532463">
                <a:moveTo>
                  <a:pt x="0" y="0"/>
                </a:moveTo>
                <a:lnTo>
                  <a:pt x="1239902" y="0"/>
                </a:lnTo>
                <a:lnTo>
                  <a:pt x="1239902" y="1532463"/>
                </a:lnTo>
                <a:lnTo>
                  <a:pt x="0" y="1532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93943" y="7775575"/>
            <a:ext cx="6668423" cy="2068982"/>
            <a:chOff x="0" y="0"/>
            <a:chExt cx="5030754" cy="1560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0755" cy="1560870"/>
            </a:xfrm>
            <a:custGeom>
              <a:avLst/>
              <a:gdLst/>
              <a:ahLst/>
              <a:cxnLst/>
              <a:rect l="l" t="t" r="r" b="b"/>
              <a:pathLst>
                <a:path w="5030755" h="1560870">
                  <a:moveTo>
                    <a:pt x="0" y="0"/>
                  </a:moveTo>
                  <a:lnTo>
                    <a:pt x="5030755" y="0"/>
                  </a:lnTo>
                  <a:lnTo>
                    <a:pt x="5030755" y="1560870"/>
                  </a:lnTo>
                  <a:lnTo>
                    <a:pt x="0" y="156087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5034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030754" cy="16275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5034C4"/>
                  </a:solidFill>
                  <a:latin typeface="DM Sans"/>
                </a:rPr>
                <a:t>A tool that is designed to empower you to take control of your finances like never before.</a:t>
              </a:r>
              <a:endParaRPr lang="en-US" sz="3100">
                <a:solidFill>
                  <a:srgbClr val="5034C4"/>
                </a:solidFill>
                <a:latin typeface="DM Sans"/>
              </a:endParaRP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307286" y="1503589"/>
          <a:ext cx="7913915" cy="7566932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Effortlessly monitor your spending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 Identify areas for saving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Achieve your financial goals with ease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Goodbye to the chaos of paper receipts and spreadsheets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Insights into your financial habits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Informed decision making regarding your finances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629602" y="1412757"/>
            <a:ext cx="6194541" cy="613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20"/>
              </a:lnSpc>
            </a:pPr>
            <a:r>
              <a:rPr lang="en-US" sz="10100">
                <a:solidFill>
                  <a:srgbClr val="5034C4"/>
                </a:solidFill>
                <a:latin typeface="DM Sans Bold"/>
              </a:rPr>
              <a:t>It’s a </a:t>
            </a:r>
            <a:r>
              <a:rPr lang="en-US" sz="10100" u="sng">
                <a:solidFill>
                  <a:srgbClr val="5034C4"/>
                </a:solidFill>
                <a:latin typeface="DM Sans Bold"/>
              </a:rPr>
              <a:t>PET</a:t>
            </a:r>
            <a:r>
              <a:rPr lang="en-US" sz="10100">
                <a:solidFill>
                  <a:srgbClr val="5034C4"/>
                </a:solidFill>
                <a:latin typeface="DM Sans Bold"/>
              </a:rPr>
              <a:t> (Personal Expense Tracker)</a:t>
            </a:r>
            <a:endParaRPr lang="en-US" sz="10100">
              <a:solidFill>
                <a:srgbClr val="5034C4"/>
              </a:solidFill>
              <a:latin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20776" y="1584816"/>
            <a:ext cx="3210312" cy="4695934"/>
          </a:xfrm>
          <a:custGeom>
            <a:avLst/>
            <a:gdLst/>
            <a:ahLst/>
            <a:cxnLst/>
            <a:rect l="l" t="t" r="r" b="b"/>
            <a:pathLst>
              <a:path w="3210312" h="4695934">
                <a:moveTo>
                  <a:pt x="0" y="0"/>
                </a:moveTo>
                <a:lnTo>
                  <a:pt x="3210312" y="0"/>
                </a:lnTo>
                <a:lnTo>
                  <a:pt x="3210312" y="4695934"/>
                </a:lnTo>
                <a:lnTo>
                  <a:pt x="0" y="469593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98080" y="529686"/>
            <a:ext cx="4423443" cy="2110259"/>
          </a:xfrm>
          <a:custGeom>
            <a:avLst/>
            <a:gdLst/>
            <a:ahLst/>
            <a:cxnLst/>
            <a:rect l="l" t="t" r="r" b="b"/>
            <a:pathLst>
              <a:path w="4423443" h="2110259">
                <a:moveTo>
                  <a:pt x="0" y="0"/>
                </a:moveTo>
                <a:lnTo>
                  <a:pt x="4423442" y="0"/>
                </a:lnTo>
                <a:lnTo>
                  <a:pt x="4423442" y="2110260"/>
                </a:lnTo>
                <a:lnTo>
                  <a:pt x="0" y="211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6" b="-14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69791" y="3650173"/>
            <a:ext cx="2028289" cy="1493327"/>
          </a:xfrm>
          <a:custGeom>
            <a:avLst/>
            <a:gdLst/>
            <a:ahLst/>
            <a:cxnLst/>
            <a:rect l="l" t="t" r="r" b="b"/>
            <a:pathLst>
              <a:path w="2028289" h="1493327">
                <a:moveTo>
                  <a:pt x="0" y="0"/>
                </a:moveTo>
                <a:lnTo>
                  <a:pt x="2028289" y="0"/>
                </a:lnTo>
                <a:lnTo>
                  <a:pt x="2028289" y="1493327"/>
                </a:lnTo>
                <a:lnTo>
                  <a:pt x="0" y="1493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7192" y="1971850"/>
            <a:ext cx="1652599" cy="5253927"/>
          </a:xfrm>
          <a:custGeom>
            <a:avLst/>
            <a:gdLst/>
            <a:ahLst/>
            <a:cxnLst/>
            <a:rect l="l" t="t" r="r" b="b"/>
            <a:pathLst>
              <a:path w="1652599" h="5253927">
                <a:moveTo>
                  <a:pt x="0" y="0"/>
                </a:moveTo>
                <a:lnTo>
                  <a:pt x="1652599" y="0"/>
                </a:lnTo>
                <a:lnTo>
                  <a:pt x="1652599" y="5253927"/>
                </a:lnTo>
                <a:lnTo>
                  <a:pt x="0" y="5253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032713" y="4043139"/>
            <a:ext cx="2655439" cy="1925193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4688557" y="3476687"/>
            <a:ext cx="3442489" cy="2804064"/>
          </a:xfrm>
          <a:custGeom>
            <a:avLst/>
            <a:gdLst/>
            <a:ahLst/>
            <a:cxnLst/>
            <a:rect l="l" t="t" r="r" b="b"/>
            <a:pathLst>
              <a:path w="3442489" h="2804064">
                <a:moveTo>
                  <a:pt x="0" y="0"/>
                </a:moveTo>
                <a:lnTo>
                  <a:pt x="3442489" y="0"/>
                </a:lnTo>
                <a:lnTo>
                  <a:pt x="3442489" y="2804063"/>
                </a:lnTo>
                <a:lnTo>
                  <a:pt x="0" y="28040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681674" y="6280750"/>
            <a:ext cx="2445322" cy="3390394"/>
          </a:xfrm>
          <a:custGeom>
            <a:avLst/>
            <a:gdLst/>
            <a:ahLst/>
            <a:cxnLst/>
            <a:rect l="l" t="t" r="r" b="b"/>
            <a:pathLst>
              <a:path w="2445322" h="3390394">
                <a:moveTo>
                  <a:pt x="0" y="0"/>
                </a:moveTo>
                <a:lnTo>
                  <a:pt x="2445322" y="0"/>
                </a:lnTo>
                <a:lnTo>
                  <a:pt x="2445322" y="3390395"/>
                </a:lnTo>
                <a:lnTo>
                  <a:pt x="0" y="339039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26996" y="5968332"/>
            <a:ext cx="3423741" cy="3268117"/>
          </a:xfrm>
          <a:custGeom>
            <a:avLst/>
            <a:gdLst/>
            <a:ahLst/>
            <a:cxnLst/>
            <a:rect l="l" t="t" r="r" b="b"/>
            <a:pathLst>
              <a:path w="3423741" h="3268117">
                <a:moveTo>
                  <a:pt x="0" y="0"/>
                </a:moveTo>
                <a:lnTo>
                  <a:pt x="3423741" y="0"/>
                </a:lnTo>
                <a:lnTo>
                  <a:pt x="3423741" y="3268117"/>
                </a:lnTo>
                <a:lnTo>
                  <a:pt x="0" y="3268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1028700"/>
            <a:ext cx="2970616" cy="2584436"/>
          </a:xfrm>
          <a:custGeom>
            <a:avLst/>
            <a:gdLst/>
            <a:ahLst/>
            <a:cxnLst/>
            <a:rect l="l" t="t" r="r" b="b"/>
            <a:pathLst>
              <a:path w="2970616" h="2584436">
                <a:moveTo>
                  <a:pt x="0" y="0"/>
                </a:moveTo>
                <a:lnTo>
                  <a:pt x="2970616" y="0"/>
                </a:lnTo>
                <a:lnTo>
                  <a:pt x="2970616" y="2584436"/>
                </a:lnTo>
                <a:lnTo>
                  <a:pt x="0" y="25844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Multiply 10"/>
          <p:cNvSpPr/>
          <p:nvPr/>
        </p:nvSpPr>
        <p:spPr>
          <a:xfrm rot="21120000">
            <a:off x="14505305" y="2171700"/>
            <a:ext cx="4008120" cy="3957955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57400" y="419100"/>
            <a:ext cx="14336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9600" b="1">
                <a:ln w="15875"/>
                <a:solidFill>
                  <a:schemeClr val="tx2"/>
                </a:solidFill>
                <a:effectLst/>
              </a:rPr>
              <a:t>MULYA</a:t>
            </a:r>
            <a:endParaRPr lang="en-IN" altLang="en-US" sz="9600" b="1">
              <a:ln w="15875"/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447800" y="2552700"/>
          <a:ext cx="15050770" cy="668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025"/>
                <a:gridCol w="13326745"/>
              </a:tblGrid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1.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Helps you to register your Expense time to time 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2.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Categorize your Expenses to set limit for each category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3.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Savings can be increased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4.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Helps in avoiding over spending.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942151"/>
            <a:ext cx="4761624" cy="5560283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1853" y="1055100"/>
            <a:ext cx="13904295" cy="11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5034C4"/>
                </a:solidFill>
                <a:latin typeface="DM Sans Bold"/>
              </a:rPr>
              <a:t>What’s Next ?</a:t>
            </a:r>
            <a:endParaRPr lang="en-US" sz="6600">
              <a:solidFill>
                <a:srgbClr val="5034C4"/>
              </a:solidFill>
              <a:latin typeface="DM Sans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387711" y="4030980"/>
          <a:ext cx="10871590" cy="5227320"/>
        </p:xfrm>
        <a:graphic>
          <a:graphicData uri="http://schemas.openxmlformats.org/drawingml/2006/table">
            <a:tbl>
              <a:tblPr/>
              <a:tblGrid>
                <a:gridCol w="1132753"/>
                <a:gridCol w="9738837"/>
              </a:tblGrid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Budget adding and Notifications on spending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Category wise limits on spending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210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Continuous investment in cybersecurity and security technology.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A better conscious focus on mental health.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Greater geographic distribution and representation of the workforce.</a:t>
                      </a: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8"/>
          <p:cNvGrpSpPr/>
          <p:nvPr/>
        </p:nvGrpSpPr>
        <p:grpSpPr>
          <a:xfrm rot="0">
            <a:off x="1028700" y="2547796"/>
            <a:ext cx="4761624" cy="1219581"/>
            <a:chOff x="0" y="0"/>
            <a:chExt cx="7058829" cy="18079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58829" cy="1807957"/>
            </a:xfrm>
            <a:custGeom>
              <a:avLst/>
              <a:gdLst/>
              <a:ahLst/>
              <a:cxnLst/>
              <a:rect l="l" t="t" r="r" b="b"/>
              <a:pathLst>
                <a:path w="7058829" h="1807957">
                  <a:moveTo>
                    <a:pt x="0" y="0"/>
                  </a:moveTo>
                  <a:lnTo>
                    <a:pt x="7058829" y="0"/>
                  </a:lnTo>
                  <a:lnTo>
                    <a:pt x="7058829" y="1807957"/>
                  </a:lnTo>
                  <a:lnTo>
                    <a:pt x="0" y="180795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5034C4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058829" cy="18555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5034C4"/>
                  </a:solidFill>
                  <a:latin typeface="DM Sans Bold"/>
                </a:rPr>
                <a:t>Future plans</a:t>
              </a:r>
              <a:r>
                <a:rPr lang="en-US" sz="2000">
                  <a:solidFill>
                    <a:srgbClr val="5034C4"/>
                  </a:solidFill>
                  <a:latin typeface="DM Sans"/>
                </a:rPr>
                <a:t> regarding the *MULYA*</a:t>
              </a:r>
              <a:endParaRPr lang="en-US" sz="2000">
                <a:solidFill>
                  <a:srgbClr val="5034C4"/>
                </a:solidFill>
                <a:latin typeface="DM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00200" y="190500"/>
            <a:ext cx="16054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Technical Specifications :</a:t>
            </a:r>
            <a:endParaRPr lang="en-IN" altLang="en-US" sz="7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 descr="Untitled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0" y="876300"/>
            <a:ext cx="18625185" cy="10989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72000" y="81915"/>
            <a:ext cx="96272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6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SCREENSHOTS:</a:t>
            </a:r>
            <a:endParaRPr lang="en-IN" altLang="en-US" sz="6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 descr="WhatsApp Image 2024-03-18 at 9.23.49 AM"/>
          <p:cNvPicPr>
            <a:picLocks noChangeAspect="1"/>
          </p:cNvPicPr>
          <p:nvPr/>
        </p:nvPicPr>
        <p:blipFill>
          <a:blip r:embed="rId1"/>
          <a:srcRect r="31243" b="40092"/>
          <a:stretch>
            <a:fillRect/>
          </a:stretch>
        </p:blipFill>
        <p:spPr>
          <a:xfrm>
            <a:off x="838200" y="2019300"/>
            <a:ext cx="9627870" cy="39027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1000" y="1257300"/>
            <a:ext cx="17151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/>
              <a:t>OPTIONS (what customers loves) 1st prompt </a:t>
            </a:r>
            <a:endParaRPr lang="en-IN" altLang="en-US" sz="3600" b="1"/>
          </a:p>
        </p:txBody>
      </p:sp>
      <p:pic>
        <p:nvPicPr>
          <p:cNvPr id="5" name="Picture 4" descr="WhatsApp Image 2024-03-18 at 9.23.49 AM"/>
          <p:cNvPicPr>
            <a:picLocks noChangeAspect="1"/>
          </p:cNvPicPr>
          <p:nvPr/>
        </p:nvPicPr>
        <p:blipFill>
          <a:blip r:embed="rId1"/>
          <a:srcRect l="-544" t="57315" r="31787" b="-17223"/>
          <a:stretch>
            <a:fillRect/>
          </a:stretch>
        </p:blipFill>
        <p:spPr>
          <a:xfrm>
            <a:off x="609600" y="7048500"/>
            <a:ext cx="9771380" cy="3902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4800" y="6177280"/>
            <a:ext cx="11080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/>
              <a:t>2nd Prompt (User Registration)</a:t>
            </a:r>
            <a:endParaRPr lang="en-IN" altLang="en-US" sz="4000" b="1"/>
          </a:p>
        </p:txBody>
      </p:sp>
      <p:sp>
        <p:nvSpPr>
          <p:cNvPr id="7" name="Curved Left Arrow 6"/>
          <p:cNvSpPr/>
          <p:nvPr/>
        </p:nvSpPr>
        <p:spPr>
          <a:xfrm>
            <a:off x="11430000" y="3009900"/>
            <a:ext cx="3657600" cy="6019800"/>
          </a:xfrm>
          <a:prstGeom prst="curvedLef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Picture 7" descr="WhatsApp Image 2024-03-21 at 3.45.05 AM"/>
          <p:cNvPicPr>
            <a:picLocks noChangeAspect="1"/>
          </p:cNvPicPr>
          <p:nvPr/>
        </p:nvPicPr>
        <p:blipFill>
          <a:blip r:embed="rId1"/>
          <a:srcRect t="41285" r="60656" b="43604"/>
          <a:stretch>
            <a:fillRect/>
          </a:stretch>
        </p:blipFill>
        <p:spPr>
          <a:xfrm>
            <a:off x="304800" y="1877060"/>
            <a:ext cx="12849860" cy="28092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1000" y="800100"/>
            <a:ext cx="9144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Login after Registration </a:t>
            </a:r>
            <a:endParaRPr lang="en-I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13563600" y="3314700"/>
            <a:ext cx="2895600" cy="41910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1165" y="4991100"/>
            <a:ext cx="9144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Menu after LOGIN</a:t>
            </a:r>
            <a:endParaRPr lang="en-I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Picture 1" descr="WhatsApp Image 2024-03-21 at 3.45.05 AM"/>
          <p:cNvPicPr>
            <a:picLocks noChangeAspect="1"/>
          </p:cNvPicPr>
          <p:nvPr/>
        </p:nvPicPr>
        <p:blipFill>
          <a:blip r:embed="rId1"/>
          <a:srcRect l="682" t="56135" r="73408" b="33386"/>
          <a:stretch>
            <a:fillRect/>
          </a:stretch>
        </p:blipFill>
        <p:spPr>
          <a:xfrm>
            <a:off x="533400" y="5956300"/>
            <a:ext cx="8686800" cy="391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WPS Presentation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DM Sans Bold</vt:lpstr>
      <vt:lpstr>DM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Business and at Work Technology Presentation in Purple Teal Illustrative Style</dc:title>
  <dc:creator/>
  <cp:lastModifiedBy>ruzul</cp:lastModifiedBy>
  <cp:revision>15</cp:revision>
  <dcterms:created xsi:type="dcterms:W3CDTF">2006-08-16T00:00:00Z</dcterms:created>
  <dcterms:modified xsi:type="dcterms:W3CDTF">2024-03-24T15:11:26Z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F3683D4C89BD40BDAFC7EBF0DC411FA1_12</vt:lpwstr>
  </property>
  <property fmtid="{D5CDD505-2E9C-101B-9397-08002B2CF9AE}" pid="3" name="KSOProductBuildVer">
    <vt:lpwstr>1033-12.2.0.13489</vt:lpwstr>
  </property>
</Properties>
</file>