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C0C0"/>
    <a:srgbClr val="1F51FF"/>
    <a:srgbClr val="000080"/>
    <a:srgbClr val="83EEFF"/>
    <a:srgbClr val="ADD8E6"/>
    <a:srgbClr val="30D5C8"/>
    <a:srgbClr val="0A0A08"/>
    <a:srgbClr val="FF3131"/>
    <a:srgbClr val="FFFF99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7AF7-0A46-E6FF-705A-680FC8950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F5BE5A-89D0-4959-BB50-02EE24CB95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3EA6C-BF01-646B-61F7-0A401EA4D2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0774D4-0201-AEB1-34FC-FE1AFEE04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EAAD36-3B0C-FC98-AD72-88D09CC7B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585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CF6F4-CEC5-015F-2997-4DFEC81EB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A641A5-CAF7-B3EC-C151-AB892594B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AE3D-2356-2A25-3B45-6E131D681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B61C3-DCC6-3163-69E4-34EEDD098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8F7E48-1DD8-C1A2-7915-767748EAE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028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B2B6FA-A713-5327-DBA9-E4FB6898D0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EB428A-DBEE-4D3F-E3F1-1390ECF640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C3C6E-AAD4-B5AB-6FF0-FA1028C3E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EB4D58-89E6-83C3-9EEC-C6D5717AF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5FA87E-97D7-B5E1-7803-8589EBD8F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101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A2F18-8301-7556-5C06-2742409CFC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096494-0A76-90EC-6C9A-DD4CA0980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4B7BB-C89D-BE6C-41EF-56E56C88D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B32D58-EAD9-93A8-CF07-6CA5E4702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F8681-DF04-2FE8-B71E-9FDD33AE2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690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E7A5-49E0-6E6E-673B-48664C416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0785AF-3903-9AE8-E812-FB51A582B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5F742-66A5-7D0B-2C2C-BDA097B5A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9EB1B-5C99-9FE4-8BA4-BA675FC49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1E563-BBB7-628A-619D-A4019F9F1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416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CB367-A4D0-60FF-E095-043E82BF2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64C15-CDA1-410D-55DE-1DB1E85975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1580D-2150-5887-3015-84A2D8900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C2E57-8167-3B89-E798-6EAB9BAB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1A97F-3127-DDEB-2314-216564374D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B7F05-0964-0E4C-DD33-B870CBCE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301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E488-7185-394D-A955-9697A161E3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5B703-5780-C46D-1D29-6D87C875B0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DDA812-920A-AB0D-4E1D-2295C7C864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E2DEE-2546-3316-13AC-841A9D66A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C5E972-B491-4F60-83E7-31F65A28D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829ED-5BB2-D28F-667B-43A0F244F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01AB09-EF3B-133C-E968-1C4D0050B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8F208A-E756-9E4C-0250-2B0191EEB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453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29FE-713E-6299-D94B-063527FC0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02F1F-AB27-82F8-2BDB-21AFB24C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D3297-A012-DEE9-F391-E6A3C171D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7F6D8E-1D66-206D-4406-EE211D1D2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54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D6E0E86-0C49-2AB0-85B0-483F44998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2AB1F5-FBBC-901B-5450-040D678B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15950-4E41-02BE-B65A-915BCD7F4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277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CA5FD-23D4-AAB3-0E80-E7AEDE7C8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19A91A-3001-C0F9-6FAF-180C78FDA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7CBEE5-6210-FD42-C31E-5B53D83986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39073F-408B-2B3E-ADDD-C5E7FEEE4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310559-8FDD-DF75-2636-6618B5A1F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2B215A-46C9-7D42-3500-60233099A2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809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27E69-D60A-E7B5-18FA-4D026C28D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743F7F-0732-DF80-385A-6B70BE9019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40C56B-6999-BE12-84B6-45BD378671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8A9D8A-ECAC-D094-BC01-860A85EE3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19074C-C73F-126B-2A7A-3BA558E37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8DEFCC-5D33-C09A-ECBC-19B12C9DA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787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81C990-12C7-8E6F-5C3D-EF54EAACB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69FBF-9E87-298D-1E74-92C600DE26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D3096F-0E72-78F5-0164-3BD7CFB7A8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F7A79-829F-4E45-8A00-990A5C07A58A}" type="datetimeFigureOut">
              <a:rPr lang="en-US" smtClean="0"/>
              <a:t>6/25/2023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B4A9D8-2288-1415-ACF0-E7A0321628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4EA8B9-4C54-1704-A18A-AE6CE7F09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7AE04-E683-416F-BEB4-4E57785889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60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microsoft.com/office/2007/relationships/hdphoto" Target="../media/hdphoto1.wdp"/><Relationship Id="rId7" Type="http://schemas.openxmlformats.org/officeDocument/2006/relationships/image" Target="../media/image5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jpg"/><Relationship Id="rId10" Type="http://schemas.openxmlformats.org/officeDocument/2006/relationships/hyperlink" Target="mailto:ride@pacalo.net" TargetMode="External"/><Relationship Id="rId4" Type="http://schemas.openxmlformats.org/officeDocument/2006/relationships/image" Target="../media/image2.jp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4F1DCBA-2698-C15D-DAF2-9114F415BCC6}"/>
              </a:ext>
            </a:extLst>
          </p:cNvPr>
          <p:cNvSpPr/>
          <p:nvPr/>
        </p:nvSpPr>
        <p:spPr>
          <a:xfrm rot="10800000">
            <a:off x="1177766" y="2640959"/>
            <a:ext cx="9146060" cy="1109617"/>
          </a:xfrm>
          <a:prstGeom prst="roundRect">
            <a:avLst>
              <a:gd name="adj" fmla="val 16667"/>
            </a:avLst>
          </a:prstGeom>
          <a:gradFill>
            <a:gsLst>
              <a:gs pos="67000">
                <a:schemeClr val="accent1">
                  <a:lumMod val="0"/>
                  <a:lumOff val="100000"/>
                  <a:alpha val="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car parked in a garage&#10;&#10;Description automatically generated with low confidence">
            <a:extLst>
              <a:ext uri="{FF2B5EF4-FFF2-40B4-BE49-F238E27FC236}">
                <a16:creationId xmlns:a16="http://schemas.microsoft.com/office/drawing/2014/main" id="{CE079078-0B52-0E70-8321-E6CEA0CE958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128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3797" y="2795482"/>
            <a:ext cx="1235013" cy="63192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5439271-0D88-BEED-A037-88176E300F7A}"/>
              </a:ext>
            </a:extLst>
          </p:cNvPr>
          <p:cNvSpPr txBox="1"/>
          <p:nvPr/>
        </p:nvSpPr>
        <p:spPr>
          <a:xfrm>
            <a:off x="7479101" y="3197780"/>
            <a:ext cx="29711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rgbClr val="1F51FF"/>
                </a:solidFill>
                <a:effectLst/>
                <a:latin typeface="Vijaya" panose="020B0502040204020203" pitchFamily="18" charset="0"/>
                <a:cs typeface="Vijaya" panose="020B0502040204020203" pitchFamily="18" charset="0"/>
              </a:rPr>
              <a:t>Swiftly Enabling Care, Guided by Compassion.</a:t>
            </a:r>
            <a:endParaRPr lang="en-US" sz="1400" dirty="0">
              <a:solidFill>
                <a:srgbClr val="1F51FF"/>
              </a:solidFill>
              <a:latin typeface="Vijaya" panose="020B0502040204020203" pitchFamily="18" charset="0"/>
              <a:cs typeface="Vijaya" panose="020B0502040204020203" pitchFamily="18" charset="0"/>
            </a:endParaRPr>
          </a:p>
        </p:txBody>
      </p:sp>
      <p:pic>
        <p:nvPicPr>
          <p:cNvPr id="17" name="Picture 16" descr="A car on the road&#10;&#10;Description automatically generated with low confidence">
            <a:extLst>
              <a:ext uri="{FF2B5EF4-FFF2-40B4-BE49-F238E27FC236}">
                <a16:creationId xmlns:a16="http://schemas.microsoft.com/office/drawing/2014/main" id="{C5F00757-667A-651F-DA7A-1404E2F882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5989" y="2826056"/>
            <a:ext cx="658706" cy="549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1" name="Picture 20" descr="A picture containing wheel, land vehicle, transport, tire&#10;&#10;Description automatically generated">
            <a:extLst>
              <a:ext uri="{FF2B5EF4-FFF2-40B4-BE49-F238E27FC236}">
                <a16:creationId xmlns:a16="http://schemas.microsoft.com/office/drawing/2014/main" id="{C29FB5CB-92B3-1D29-FF6B-1C0CD01DF7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4695" y="2826056"/>
            <a:ext cx="750499" cy="5495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Graphic 24" descr="Telephone with solid fill">
            <a:extLst>
              <a:ext uri="{FF2B5EF4-FFF2-40B4-BE49-F238E27FC236}">
                <a16:creationId xmlns:a16="http://schemas.microsoft.com/office/drawing/2014/main" id="{30955D59-FF60-2ADF-60B7-4B660AE8CE3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656557" y="2706702"/>
            <a:ext cx="270368" cy="307779"/>
          </a:xfrm>
          <a:prstGeom prst="rect">
            <a:avLst/>
          </a:prstGeom>
        </p:spPr>
      </p:pic>
      <p:pic>
        <p:nvPicPr>
          <p:cNvPr id="27" name="Graphic 26" descr="Envelope with solid fill">
            <a:extLst>
              <a:ext uri="{FF2B5EF4-FFF2-40B4-BE49-F238E27FC236}">
                <a16:creationId xmlns:a16="http://schemas.microsoft.com/office/drawing/2014/main" id="{D6BCDEB0-DC0C-B38C-FACA-938AC09E9BC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56557" y="2982972"/>
            <a:ext cx="270368" cy="2569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FE547820-8764-8DE7-18A3-A39964FE6BE5}"/>
              </a:ext>
            </a:extLst>
          </p:cNvPr>
          <p:cNvSpPr txBox="1"/>
          <p:nvPr/>
        </p:nvSpPr>
        <p:spPr>
          <a:xfrm>
            <a:off x="7990937" y="2689524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 Rounded MT Bold" panose="020F0704030504030204" pitchFamily="34" charset="0"/>
              </a:rPr>
              <a:t>309-307-4564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83C564-1B08-ED80-7EB0-60FDF78CDB76}"/>
              </a:ext>
            </a:extLst>
          </p:cNvPr>
          <p:cNvSpPr txBox="1"/>
          <p:nvPr/>
        </p:nvSpPr>
        <p:spPr>
          <a:xfrm>
            <a:off x="7906144" y="2936488"/>
            <a:ext cx="16255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Arial Rounded MT Bold" panose="020F0704030504030204" pitchFamily="34" charset="0"/>
                <a:hlinkClick r:id="rId10"/>
              </a:rPr>
              <a:t>ride@pacalo.net</a:t>
            </a:r>
            <a:endParaRPr lang="en-US" sz="1400" dirty="0">
              <a:latin typeface="Arial Rounded MT Bold" panose="020F0704030504030204" pitchFamily="34" charset="0"/>
            </a:endParaRPr>
          </a:p>
        </p:txBody>
      </p:sp>
      <p:pic>
        <p:nvPicPr>
          <p:cNvPr id="6" name="Picture 5" descr="A close-up of a logo&#10;&#10;Description automatically generated with medium confidence">
            <a:extLst>
              <a:ext uri="{FF2B5EF4-FFF2-40B4-BE49-F238E27FC236}">
                <a16:creationId xmlns:a16="http://schemas.microsoft.com/office/drawing/2014/main" id="{1C2E6FA5-8E9F-CCEE-958F-E65A652F233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65" y="2711305"/>
            <a:ext cx="2693014" cy="800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693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632</TotalTime>
  <Words>14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Vijaya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PACAL</dc:title>
  <dc:creator>Arnold Ruzvidzo</dc:creator>
  <cp:lastModifiedBy>Arnold Ruzvidzo</cp:lastModifiedBy>
  <cp:revision>11</cp:revision>
  <dcterms:created xsi:type="dcterms:W3CDTF">2023-06-01T05:57:01Z</dcterms:created>
  <dcterms:modified xsi:type="dcterms:W3CDTF">2023-06-26T03:19:12Z</dcterms:modified>
</cp:coreProperties>
</file>