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0080"/>
    <a:srgbClr val="1F51FF"/>
    <a:srgbClr val="EAC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07F2-0FCB-23BB-E0A7-85048A8A5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BEC1D-A13F-6207-883A-8EF5627BA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4BFFE-E9E0-7239-A7A9-D83DF66E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E930-BF34-4144-89DB-3103FABC988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8DE3F-275B-64FE-F01F-CAA868AA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E5B8-6C95-BCF1-571F-C4FA32A9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062B-7C75-4FF1-B69B-33E78121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7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CE28-C70F-C4AF-9135-7DCB6EB7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6AD33-EE27-472C-0371-3288B353A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3FE49-1488-FF71-2A59-FEFD599A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E930-BF34-4144-89DB-3103FABC988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C0DD8-30CD-A601-FFD9-566B327B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A106B-B6C7-EAC1-D343-B2A46B53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062B-7C75-4FF1-B69B-33E78121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1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69E82-D9F8-059F-57F7-54A9D8ECD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26101-7F1F-86A0-0FA7-92513264E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34FA9-F1C9-3CC6-55D0-5EB6CF8D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E930-BF34-4144-89DB-3103FABC988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9D284-1FE0-244F-0B67-C0A7D1F0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B1246-4B2D-3CE2-D283-9622149E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062B-7C75-4FF1-B69B-33E78121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4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A4CC-E05B-3106-DE53-54CA09D1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75CC5-C11C-B62A-7CCA-13B3AD5F5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BBA0E-FBC2-4B99-23C7-147C278E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E930-BF34-4144-89DB-3103FABC988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639B-B848-5901-A1C3-23C1E1E5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E6AB-64D7-5F62-2F60-63F6D351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062B-7C75-4FF1-B69B-33E78121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5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2EDB-411C-020C-B5C8-F548EDBF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0B1AA-F4FC-57E5-D403-2AF36FD89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3F6CA-53A2-1BDF-361B-6C43C89A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E930-BF34-4144-89DB-3103FABC988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8472C-2887-89A0-8BB4-CAE0D71C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F950C-C2BD-492E-1388-1E65DA03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062B-7C75-4FF1-B69B-33E78121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00EA-18F5-8357-1095-5FCA3C08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B060E-ACD9-2945-6970-4A1CC9B45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5B95D-825C-7906-2D16-44DDC15FF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6D32C-2B6F-2192-AB9E-CB8DFF10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E930-BF34-4144-89DB-3103FABC988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9CADE-F279-35B3-0AC5-0FE246EA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1DE82-359F-4BCD-AEE9-B4D074CD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062B-7C75-4FF1-B69B-33E78121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0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104C-9E19-290D-079F-6A4A9D2C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DE755-30C7-5FF7-DCF3-E0C721D68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5CFA2-50D4-7A2E-0A99-9C9F233DD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5C951-9FE8-6243-DA1D-7FA060333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52281-9429-9EA7-0961-531E6653A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054AC8-267A-CD9A-2266-D59FD9F2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E930-BF34-4144-89DB-3103FABC988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A807-923E-BA62-4E7B-59BF3F851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A8614-03A3-E436-FB04-82EF9DA0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062B-7C75-4FF1-B69B-33E78121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9002-0DB1-7FFC-B029-3FBB0FF9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6EE45-17D2-CD41-055B-BA246B67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E930-BF34-4144-89DB-3103FABC988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F0B18-F019-A29C-46AD-289A1763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460F8-17C4-AEF8-8661-E5A05795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062B-7C75-4FF1-B69B-33E78121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0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C545E-CFF0-E84F-4616-74199E8B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E930-BF34-4144-89DB-3103FABC988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44D23-8402-5F58-DCD2-22678181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F64B2-C2F4-71D0-F724-1EAA4901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062B-7C75-4FF1-B69B-33E78121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2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E065-52D0-766A-BC43-21C6FD59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CDEC6-2F4F-535B-3357-2F574292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D85C2-E9A0-175A-3195-E0571EA30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96E0F-E3E5-809D-B612-B92DA196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E930-BF34-4144-89DB-3103FABC988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ABCA9-896D-370C-B410-CF79E553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E406A-23F5-1393-F398-31196272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062B-7C75-4FF1-B69B-33E78121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9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3F4C-D0BB-1409-2ED8-4F18D0DB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3179B-B7F0-48CA-8C7A-9856D39CF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451C8-6DD2-DF65-370F-5E6434645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5C552-490B-61F3-0664-72394361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E930-BF34-4144-89DB-3103FABC988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E49EE-0102-7C6A-CA2B-B19CC3E2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08FDD-E6BE-35E3-FE00-09EF4D8E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062B-7C75-4FF1-B69B-33E78121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4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466FA-C01C-9DD9-94FD-2C455460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82C2C-8779-A744-C23E-2191B9DC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B44A0-438D-44EE-F4B1-5B754116A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E930-BF34-4144-89DB-3103FABC988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1A271-9BE3-47E3-27D7-CD38A791B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16386-B71B-EB25-0E6C-F1B01B6F4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C062B-7C75-4FF1-B69B-33E78121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5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CE33690-6CD5-2F17-BC57-44E38F57BD69}"/>
              </a:ext>
            </a:extLst>
          </p:cNvPr>
          <p:cNvSpPr/>
          <p:nvPr/>
        </p:nvSpPr>
        <p:spPr>
          <a:xfrm>
            <a:off x="3923116" y="2174815"/>
            <a:ext cx="2592569" cy="33861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80"/>
                </a:solidFill>
                <a:latin typeface="Arial Rounded MT Bold" panose="020F0704030504030204" pitchFamily="34" charset="0"/>
              </a:rPr>
              <a:t>Doctor Appointments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70EF2BF-6F12-006F-630C-024DF599CD25}"/>
              </a:ext>
            </a:extLst>
          </p:cNvPr>
          <p:cNvSpPr/>
          <p:nvPr/>
        </p:nvSpPr>
        <p:spPr>
          <a:xfrm>
            <a:off x="6935938" y="3594547"/>
            <a:ext cx="2531335" cy="33861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80"/>
                </a:solidFill>
                <a:latin typeface="Arial Rounded MT Bold" panose="020F0704030504030204" pitchFamily="34" charset="0"/>
              </a:rPr>
              <a:t>Family Visits/Outings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ED014B1-DF26-AF15-D7DE-E4A65A011E88}"/>
              </a:ext>
            </a:extLst>
          </p:cNvPr>
          <p:cNvSpPr/>
          <p:nvPr/>
        </p:nvSpPr>
        <p:spPr>
          <a:xfrm>
            <a:off x="6972886" y="2910304"/>
            <a:ext cx="1182823" cy="33861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80"/>
                </a:solidFill>
                <a:latin typeface="Arial Rounded MT Bold" panose="020F0704030504030204" pitchFamily="34" charset="0"/>
              </a:rPr>
              <a:t>Therapy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184F8D9-A5F3-8BB6-0C28-C1D0B6AA12CF}"/>
              </a:ext>
            </a:extLst>
          </p:cNvPr>
          <p:cNvSpPr/>
          <p:nvPr/>
        </p:nvSpPr>
        <p:spPr>
          <a:xfrm>
            <a:off x="3923116" y="2901979"/>
            <a:ext cx="2043575" cy="33861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80"/>
                </a:solidFill>
                <a:latin typeface="Arial Rounded MT Bold" panose="020F0704030504030204" pitchFamily="34" charset="0"/>
              </a:rPr>
              <a:t>24hr Discharges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7054B26-8B5D-1019-D26B-C9E22F13C83E}"/>
              </a:ext>
            </a:extLst>
          </p:cNvPr>
          <p:cNvSpPr/>
          <p:nvPr/>
        </p:nvSpPr>
        <p:spPr>
          <a:xfrm>
            <a:off x="6972885" y="2185194"/>
            <a:ext cx="1108933" cy="33861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80"/>
                </a:solidFill>
                <a:latin typeface="Arial Rounded MT Bold" panose="020F0704030504030204" pitchFamily="34" charset="0"/>
              </a:rPr>
              <a:t>Dialysis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563C204-8B8B-2462-0BAF-298D6ABEADFF}"/>
              </a:ext>
            </a:extLst>
          </p:cNvPr>
          <p:cNvSpPr/>
          <p:nvPr/>
        </p:nvSpPr>
        <p:spPr>
          <a:xfrm>
            <a:off x="3951990" y="3617403"/>
            <a:ext cx="2043575" cy="33861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80"/>
                </a:solidFill>
                <a:latin typeface="Arial Rounded MT Bold" panose="020F0704030504030204" pitchFamily="34" charset="0"/>
              </a:rPr>
              <a:t>Facility Transfer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A598FD-3275-8DEC-C950-DAC34CBDD944}"/>
              </a:ext>
            </a:extLst>
          </p:cNvPr>
          <p:cNvSpPr/>
          <p:nvPr/>
        </p:nvSpPr>
        <p:spPr>
          <a:xfrm flipV="1">
            <a:off x="3554718" y="2185194"/>
            <a:ext cx="280918" cy="239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phic 38" descr="Checkmark with solid fill">
            <a:extLst>
              <a:ext uri="{FF2B5EF4-FFF2-40B4-BE49-F238E27FC236}">
                <a16:creationId xmlns:a16="http://schemas.microsoft.com/office/drawing/2014/main" id="{C769C1D0-EB05-066F-AE56-F70C5CB62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5867" y="2218560"/>
            <a:ext cx="172732" cy="172732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23667B6-E84A-4104-152F-05C8BFE163FD}"/>
              </a:ext>
            </a:extLst>
          </p:cNvPr>
          <p:cNvSpPr/>
          <p:nvPr/>
        </p:nvSpPr>
        <p:spPr>
          <a:xfrm flipV="1">
            <a:off x="3569603" y="3684878"/>
            <a:ext cx="280918" cy="239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Graphic 42" descr="Checkmark with solid fill">
            <a:extLst>
              <a:ext uri="{FF2B5EF4-FFF2-40B4-BE49-F238E27FC236}">
                <a16:creationId xmlns:a16="http://schemas.microsoft.com/office/drawing/2014/main" id="{E6AF8FA4-FF79-9C67-7424-2C64282D7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0752" y="3718244"/>
            <a:ext cx="172732" cy="17273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DF224B9-175D-E2D6-2192-EF343A4111B4}"/>
              </a:ext>
            </a:extLst>
          </p:cNvPr>
          <p:cNvSpPr/>
          <p:nvPr/>
        </p:nvSpPr>
        <p:spPr>
          <a:xfrm flipV="1">
            <a:off x="3554718" y="2937474"/>
            <a:ext cx="280918" cy="239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Graphic 44" descr="Checkmark with solid fill">
            <a:extLst>
              <a:ext uri="{FF2B5EF4-FFF2-40B4-BE49-F238E27FC236}">
                <a16:creationId xmlns:a16="http://schemas.microsoft.com/office/drawing/2014/main" id="{1FD0A025-5C42-7FE2-5350-B6A61307E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5867" y="2970840"/>
            <a:ext cx="172732" cy="17273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D9004BC-32EA-5AF8-D30D-D9C7BE26007E}"/>
              </a:ext>
            </a:extLst>
          </p:cNvPr>
          <p:cNvSpPr/>
          <p:nvPr/>
        </p:nvSpPr>
        <p:spPr>
          <a:xfrm flipV="1">
            <a:off x="6603165" y="2221560"/>
            <a:ext cx="280918" cy="239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Graphic 47" descr="Checkmark with solid fill">
            <a:extLst>
              <a:ext uri="{FF2B5EF4-FFF2-40B4-BE49-F238E27FC236}">
                <a16:creationId xmlns:a16="http://schemas.microsoft.com/office/drawing/2014/main" id="{AF92655F-81BD-3F79-88F1-E1B6E0C79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4314" y="2254926"/>
            <a:ext cx="172732" cy="172732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05C11593-1F23-2254-2E93-7DFA9A3E51CC}"/>
              </a:ext>
            </a:extLst>
          </p:cNvPr>
          <p:cNvSpPr/>
          <p:nvPr/>
        </p:nvSpPr>
        <p:spPr>
          <a:xfrm flipV="1">
            <a:off x="6603165" y="2970840"/>
            <a:ext cx="280918" cy="239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phic 51" descr="Checkmark with solid fill">
            <a:extLst>
              <a:ext uri="{FF2B5EF4-FFF2-40B4-BE49-F238E27FC236}">
                <a16:creationId xmlns:a16="http://schemas.microsoft.com/office/drawing/2014/main" id="{E73BA43E-EA56-FFE6-70DB-12F4F024B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4314" y="3004206"/>
            <a:ext cx="172732" cy="172732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F9FB068-F4C6-279F-10F4-F92C1824AFA3}"/>
              </a:ext>
            </a:extLst>
          </p:cNvPr>
          <p:cNvSpPr/>
          <p:nvPr/>
        </p:nvSpPr>
        <p:spPr>
          <a:xfrm flipV="1">
            <a:off x="6603165" y="3651512"/>
            <a:ext cx="280918" cy="239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 descr="Checkmark with solid fill">
            <a:extLst>
              <a:ext uri="{FF2B5EF4-FFF2-40B4-BE49-F238E27FC236}">
                <a16:creationId xmlns:a16="http://schemas.microsoft.com/office/drawing/2014/main" id="{AF924ECD-2420-7B6F-C06A-4F57BEF66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4314" y="3684878"/>
            <a:ext cx="172732" cy="17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22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 Ruzvidzo</dc:creator>
  <cp:lastModifiedBy>Arnold Ruzvidzo</cp:lastModifiedBy>
  <cp:revision>1</cp:revision>
  <dcterms:created xsi:type="dcterms:W3CDTF">2023-06-28T02:34:35Z</dcterms:created>
  <dcterms:modified xsi:type="dcterms:W3CDTF">2023-06-28T03:40:55Z</dcterms:modified>
</cp:coreProperties>
</file>