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DA7AA-3D42-4D74-B8C4-FD328E83E048}" v="128" dt="2023-08-30T11:05:45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Anas" userId="0c9063f745a08a88" providerId="LiveId" clId="{D1DDA7AA-3D42-4D74-B8C4-FD328E83E048}"/>
    <pc:docChg chg="undo custSel addSld delSld modSld">
      <pc:chgData name="Abu Anas" userId="0c9063f745a08a88" providerId="LiveId" clId="{D1DDA7AA-3D42-4D74-B8C4-FD328E83E048}" dt="2023-08-30T11:20:40.885" v="1282" actId="14100"/>
      <pc:docMkLst>
        <pc:docMk/>
      </pc:docMkLst>
      <pc:sldChg chg="delSp modSp mod">
        <pc:chgData name="Abu Anas" userId="0c9063f745a08a88" providerId="LiveId" clId="{D1DDA7AA-3D42-4D74-B8C4-FD328E83E048}" dt="2023-08-30T11:10:18.497" v="1231" actId="115"/>
        <pc:sldMkLst>
          <pc:docMk/>
          <pc:sldMk cId="0" sldId="256"/>
        </pc:sldMkLst>
        <pc:spChg chg="mod">
          <ac:chgData name="Abu Anas" userId="0c9063f745a08a88" providerId="LiveId" clId="{D1DDA7AA-3D42-4D74-B8C4-FD328E83E048}" dt="2023-08-30T11:10:18.497" v="1231" actId="115"/>
          <ac:spMkLst>
            <pc:docMk/>
            <pc:sldMk cId="0" sldId="256"/>
            <ac:spMk id="96" creationId="{00000000-0000-0000-0000-000000000000}"/>
          </ac:spMkLst>
        </pc:spChg>
        <pc:spChg chg="del">
          <ac:chgData name="Abu Anas" userId="0c9063f745a08a88" providerId="LiveId" clId="{D1DDA7AA-3D42-4D74-B8C4-FD328E83E048}" dt="2023-08-30T09:37:54.766" v="1" actId="478"/>
          <ac:spMkLst>
            <pc:docMk/>
            <pc:sldMk cId="0" sldId="256"/>
            <ac:spMk id="97" creationId="{00000000-0000-0000-0000-000000000000}"/>
          </ac:spMkLst>
        </pc:spChg>
        <pc:picChg chg="del">
          <ac:chgData name="Abu Anas" userId="0c9063f745a08a88" providerId="LiveId" clId="{D1DDA7AA-3D42-4D74-B8C4-FD328E83E048}" dt="2023-08-30T09:37:53.146" v="0" actId="478"/>
          <ac:picMkLst>
            <pc:docMk/>
            <pc:sldMk cId="0" sldId="256"/>
            <ac:picMk id="98" creationId="{00000000-0000-0000-0000-000000000000}"/>
          </ac:picMkLst>
        </pc:picChg>
      </pc:sldChg>
      <pc:sldChg chg="delSp del mod">
        <pc:chgData name="Abu Anas" userId="0c9063f745a08a88" providerId="LiveId" clId="{D1DDA7AA-3D42-4D74-B8C4-FD328E83E048}" dt="2023-08-30T09:54:43.141" v="338" actId="47"/>
        <pc:sldMkLst>
          <pc:docMk/>
          <pc:sldMk cId="0" sldId="257"/>
        </pc:sldMkLst>
        <pc:spChg chg="del">
          <ac:chgData name="Abu Anas" userId="0c9063f745a08a88" providerId="LiveId" clId="{D1DDA7AA-3D42-4D74-B8C4-FD328E83E048}" dt="2023-08-30T09:37:58.025" v="3" actId="478"/>
          <ac:spMkLst>
            <pc:docMk/>
            <pc:sldMk cId="0" sldId="257"/>
            <ac:spMk id="106" creationId="{00000000-0000-0000-0000-000000000000}"/>
          </ac:spMkLst>
        </pc:spChg>
        <pc:picChg chg="del">
          <ac:chgData name="Abu Anas" userId="0c9063f745a08a88" providerId="LiveId" clId="{D1DDA7AA-3D42-4D74-B8C4-FD328E83E048}" dt="2023-08-30T09:37:57.184" v="2" actId="478"/>
          <ac:picMkLst>
            <pc:docMk/>
            <pc:sldMk cId="0" sldId="257"/>
            <ac:picMk id="107" creationId="{00000000-0000-0000-0000-000000000000}"/>
          </ac:picMkLst>
        </pc:picChg>
      </pc:sldChg>
      <pc:sldChg chg="addSp delSp modSp mod">
        <pc:chgData name="Abu Anas" userId="0c9063f745a08a88" providerId="LiveId" clId="{D1DDA7AA-3D42-4D74-B8C4-FD328E83E048}" dt="2023-08-30T10:09:39.837" v="682" actId="20577"/>
        <pc:sldMkLst>
          <pc:docMk/>
          <pc:sldMk cId="0" sldId="258"/>
        </pc:sldMkLst>
        <pc:spChg chg="add del mod">
          <ac:chgData name="Abu Anas" userId="0c9063f745a08a88" providerId="LiveId" clId="{D1DDA7AA-3D42-4D74-B8C4-FD328E83E048}" dt="2023-08-30T09:44:11.448" v="107" actId="478"/>
          <ac:spMkLst>
            <pc:docMk/>
            <pc:sldMk cId="0" sldId="258"/>
            <ac:spMk id="3" creationId="{CDB36FB2-9F5A-2206-9AF8-DACED7DE0DAC}"/>
          </ac:spMkLst>
        </pc:spChg>
        <pc:spChg chg="add mod">
          <ac:chgData name="Abu Anas" userId="0c9063f745a08a88" providerId="LiveId" clId="{D1DDA7AA-3D42-4D74-B8C4-FD328E83E048}" dt="2023-08-30T09:57:52.493" v="498" actId="20577"/>
          <ac:spMkLst>
            <pc:docMk/>
            <pc:sldMk cId="0" sldId="258"/>
            <ac:spMk id="8" creationId="{C4EDF609-B585-C6C2-6466-A8F514ED2C4B}"/>
          </ac:spMkLst>
        </pc:spChg>
        <pc:spChg chg="add del mod">
          <ac:chgData name="Abu Anas" userId="0c9063f745a08a88" providerId="LiveId" clId="{D1DDA7AA-3D42-4D74-B8C4-FD328E83E048}" dt="2023-08-30T09:57:56.433" v="499" actId="478"/>
          <ac:spMkLst>
            <pc:docMk/>
            <pc:sldMk cId="0" sldId="258"/>
            <ac:spMk id="13" creationId="{8F81D496-6515-510B-D1AB-6FF4A57514D3}"/>
          </ac:spMkLst>
        </pc:spChg>
        <pc:spChg chg="add del mod">
          <ac:chgData name="Abu Anas" userId="0c9063f745a08a88" providerId="LiveId" clId="{D1DDA7AA-3D42-4D74-B8C4-FD328E83E048}" dt="2023-08-30T10:00:55.749" v="567" actId="478"/>
          <ac:spMkLst>
            <pc:docMk/>
            <pc:sldMk cId="0" sldId="258"/>
            <ac:spMk id="17" creationId="{61AC24EE-D67A-3DC6-2E9D-8E2BAF2577AC}"/>
          </ac:spMkLst>
        </pc:spChg>
        <pc:spChg chg="mod">
          <ac:chgData name="Abu Anas" userId="0c9063f745a08a88" providerId="LiveId" clId="{D1DDA7AA-3D42-4D74-B8C4-FD328E83E048}" dt="2023-08-30T10:09:39.837" v="682" actId="20577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Abu Anas" userId="0c9063f745a08a88" providerId="LiveId" clId="{D1DDA7AA-3D42-4D74-B8C4-FD328E83E048}" dt="2023-08-30T09:40:30.350" v="10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Abu Anas" userId="0c9063f745a08a88" providerId="LiveId" clId="{D1DDA7AA-3D42-4D74-B8C4-FD328E83E048}" dt="2023-08-30T09:38:01.531" v="5" actId="478"/>
          <ac:spMkLst>
            <pc:docMk/>
            <pc:sldMk cId="0" sldId="258"/>
            <ac:spMk id="114" creationId="{00000000-0000-0000-0000-000000000000}"/>
          </ac:spMkLst>
        </pc:spChg>
        <pc:graphicFrameChg chg="add del mod">
          <ac:chgData name="Abu Anas" userId="0c9063f745a08a88" providerId="LiveId" clId="{D1DDA7AA-3D42-4D74-B8C4-FD328E83E048}" dt="2023-08-30T09:42:06.673" v="58" actId="3680"/>
          <ac:graphicFrameMkLst>
            <pc:docMk/>
            <pc:sldMk cId="0" sldId="258"/>
            <ac:graphicFrameMk id="4" creationId="{A60E6C2F-683D-B01D-5A0B-7351FF5CB4C9}"/>
          </ac:graphicFrameMkLst>
        </pc:graphicFrameChg>
        <pc:graphicFrameChg chg="add mod modGraphic">
          <ac:chgData name="Abu Anas" userId="0c9063f745a08a88" providerId="LiveId" clId="{D1DDA7AA-3D42-4D74-B8C4-FD328E83E048}" dt="2023-08-30T09:59:44.151" v="525" actId="20577"/>
          <ac:graphicFrameMkLst>
            <pc:docMk/>
            <pc:sldMk cId="0" sldId="258"/>
            <ac:graphicFrameMk id="7" creationId="{AE77DD47-AD42-DEDE-6539-E8F6D46C56E5}"/>
          </ac:graphicFrameMkLst>
        </pc:graphicFrameChg>
        <pc:graphicFrameChg chg="add mod">
          <ac:chgData name="Abu Anas" userId="0c9063f745a08a88" providerId="LiveId" clId="{D1DDA7AA-3D42-4D74-B8C4-FD328E83E048}" dt="2023-08-30T09:57:48.608" v="497" actId="1036"/>
          <ac:graphicFrameMkLst>
            <pc:docMk/>
            <pc:sldMk cId="0" sldId="258"/>
            <ac:graphicFrameMk id="11" creationId="{DA6C6E16-60D7-4067-CAB3-0BEC6A506258}"/>
          </ac:graphicFrameMkLst>
        </pc:graphicFrameChg>
        <pc:graphicFrameChg chg="add del mod modGraphic">
          <ac:chgData name="Abu Anas" userId="0c9063f745a08a88" providerId="LiveId" clId="{D1DDA7AA-3D42-4D74-B8C4-FD328E83E048}" dt="2023-08-30T09:57:25.885" v="486" actId="21"/>
          <ac:graphicFrameMkLst>
            <pc:docMk/>
            <pc:sldMk cId="0" sldId="258"/>
            <ac:graphicFrameMk id="14" creationId="{4F3C3F58-0EB2-1925-0C72-F064E1E6351B}"/>
          </ac:graphicFrameMkLst>
        </pc:graphicFrameChg>
        <pc:graphicFrameChg chg="add mod modGraphic">
          <ac:chgData name="Abu Anas" userId="0c9063f745a08a88" providerId="LiveId" clId="{D1DDA7AA-3D42-4D74-B8C4-FD328E83E048}" dt="2023-08-30T09:57:38.463" v="489" actId="14100"/>
          <ac:graphicFrameMkLst>
            <pc:docMk/>
            <pc:sldMk cId="0" sldId="258"/>
            <ac:graphicFrameMk id="15" creationId="{07DB6DEF-EDA6-0BFA-0F43-151739DB1CEF}"/>
          </ac:graphicFrameMkLst>
        </pc:graphicFrameChg>
        <pc:graphicFrameChg chg="add mod modGraphic">
          <ac:chgData name="Abu Anas" userId="0c9063f745a08a88" providerId="LiveId" clId="{D1DDA7AA-3D42-4D74-B8C4-FD328E83E048}" dt="2023-08-30T10:01:03.009" v="568" actId="2711"/>
          <ac:graphicFrameMkLst>
            <pc:docMk/>
            <pc:sldMk cId="0" sldId="258"/>
            <ac:graphicFrameMk id="18" creationId="{39571E89-99D5-B512-7854-A1E1D85AF4B3}"/>
          </ac:graphicFrameMkLst>
        </pc:graphicFrameChg>
        <pc:graphicFrameChg chg="add mod">
          <ac:chgData name="Abu Anas" userId="0c9063f745a08a88" providerId="LiveId" clId="{D1DDA7AA-3D42-4D74-B8C4-FD328E83E048}" dt="2023-08-30T10:05:33.974" v="623" actId="1076"/>
          <ac:graphicFrameMkLst>
            <pc:docMk/>
            <pc:sldMk cId="0" sldId="258"/>
            <ac:graphicFrameMk id="21" creationId="{B9A0FF53-792F-6B18-672D-BD2A80147061}"/>
          </ac:graphicFrameMkLst>
        </pc:graphicFrameChg>
        <pc:picChg chg="del">
          <ac:chgData name="Abu Anas" userId="0c9063f745a08a88" providerId="LiveId" clId="{D1DDA7AA-3D42-4D74-B8C4-FD328E83E048}" dt="2023-08-30T09:38:00.310" v="4" actId="478"/>
          <ac:picMkLst>
            <pc:docMk/>
            <pc:sldMk cId="0" sldId="258"/>
            <ac:picMk id="115" creationId="{00000000-0000-0000-0000-000000000000}"/>
          </ac:picMkLst>
        </pc:picChg>
      </pc:sldChg>
      <pc:sldChg chg="delSp del mod">
        <pc:chgData name="Abu Anas" userId="0c9063f745a08a88" providerId="LiveId" clId="{D1DDA7AA-3D42-4D74-B8C4-FD328E83E048}" dt="2023-08-30T10:05:46.545" v="625" actId="47"/>
        <pc:sldMkLst>
          <pc:docMk/>
          <pc:sldMk cId="0" sldId="259"/>
        </pc:sldMkLst>
        <pc:spChg chg="del">
          <ac:chgData name="Abu Anas" userId="0c9063f745a08a88" providerId="LiveId" clId="{D1DDA7AA-3D42-4D74-B8C4-FD328E83E048}" dt="2023-08-30T09:38:04.183" v="7" actId="478"/>
          <ac:spMkLst>
            <pc:docMk/>
            <pc:sldMk cId="0" sldId="259"/>
            <ac:spMk id="122" creationId="{00000000-0000-0000-0000-000000000000}"/>
          </ac:spMkLst>
        </pc:spChg>
        <pc:picChg chg="del">
          <ac:chgData name="Abu Anas" userId="0c9063f745a08a88" providerId="LiveId" clId="{D1DDA7AA-3D42-4D74-B8C4-FD328E83E048}" dt="2023-08-30T09:38:03.304" v="6" actId="478"/>
          <ac:picMkLst>
            <pc:docMk/>
            <pc:sldMk cId="0" sldId="259"/>
            <ac:picMk id="123" creationId="{00000000-0000-0000-0000-000000000000}"/>
          </ac:picMkLst>
        </pc:picChg>
      </pc:sldChg>
      <pc:sldChg chg="addSp delSp modSp add mod">
        <pc:chgData name="Abu Anas" userId="0c9063f745a08a88" providerId="LiveId" clId="{D1DDA7AA-3D42-4D74-B8C4-FD328E83E048}" dt="2023-08-30T11:20:40.885" v="1282" actId="14100"/>
        <pc:sldMkLst>
          <pc:docMk/>
          <pc:sldMk cId="94264544" sldId="260"/>
        </pc:sldMkLst>
        <pc:spChg chg="add del mod">
          <ac:chgData name="Abu Anas" userId="0c9063f745a08a88" providerId="LiveId" clId="{D1DDA7AA-3D42-4D74-B8C4-FD328E83E048}" dt="2023-08-30T10:12:03.009" v="691" actId="478"/>
          <ac:spMkLst>
            <pc:docMk/>
            <pc:sldMk cId="94264544" sldId="260"/>
            <ac:spMk id="3" creationId="{69A33849-06BC-D6D8-1661-D8C5FCE8997B}"/>
          </ac:spMkLst>
        </pc:spChg>
        <pc:spChg chg="add del mod">
          <ac:chgData name="Abu Anas" userId="0c9063f745a08a88" providerId="LiveId" clId="{D1DDA7AA-3D42-4D74-B8C4-FD328E83E048}" dt="2023-08-30T10:14:57.447" v="759" actId="478"/>
          <ac:spMkLst>
            <pc:docMk/>
            <pc:sldMk cId="94264544" sldId="260"/>
            <ac:spMk id="5" creationId="{B79945BB-794D-C4B0-D8D9-A54DF9E2EEDC}"/>
          </ac:spMkLst>
        </pc:spChg>
        <pc:spChg chg="mod">
          <ac:chgData name="Abu Anas" userId="0c9063f745a08a88" providerId="LiveId" clId="{D1DDA7AA-3D42-4D74-B8C4-FD328E83E048}" dt="2023-08-30T10:11:59.516" v="690" actId="20577"/>
          <ac:spMkLst>
            <pc:docMk/>
            <pc:sldMk cId="94264544" sldId="260"/>
            <ac:spMk id="8" creationId="{C4EDF609-B585-C6C2-6466-A8F514ED2C4B}"/>
          </ac:spMkLst>
        </pc:spChg>
        <pc:spChg chg="add del mod">
          <ac:chgData name="Abu Anas" userId="0c9063f745a08a88" providerId="LiveId" clId="{D1DDA7AA-3D42-4D74-B8C4-FD328E83E048}" dt="2023-08-30T11:01:10.438" v="1053" actId="478"/>
          <ac:spMkLst>
            <pc:docMk/>
            <pc:sldMk cId="94264544" sldId="260"/>
            <ac:spMk id="13" creationId="{8D6D7FBC-5E94-76F4-D850-9ADE517B3938}"/>
          </ac:spMkLst>
        </pc:spChg>
        <pc:spChg chg="add del mod">
          <ac:chgData name="Abu Anas" userId="0c9063f745a08a88" providerId="LiveId" clId="{D1DDA7AA-3D42-4D74-B8C4-FD328E83E048}" dt="2023-08-30T11:05:47.914" v="1112" actId="478"/>
          <ac:spMkLst>
            <pc:docMk/>
            <pc:sldMk cId="94264544" sldId="260"/>
            <ac:spMk id="19" creationId="{02541C40-C838-4642-9AC0-40912E06F936}"/>
          </ac:spMkLst>
        </pc:spChg>
        <pc:spChg chg="mod">
          <ac:chgData name="Abu Anas" userId="0c9063f745a08a88" providerId="LiveId" clId="{D1DDA7AA-3D42-4D74-B8C4-FD328E83E048}" dt="2023-08-30T10:09:34.799" v="676" actId="20577"/>
          <ac:spMkLst>
            <pc:docMk/>
            <pc:sldMk cId="94264544" sldId="260"/>
            <ac:spMk id="112" creationId="{00000000-0000-0000-0000-000000000000}"/>
          </ac:spMkLst>
        </pc:spChg>
        <pc:graphicFrameChg chg="mod modGraphic">
          <ac:chgData name="Abu Anas" userId="0c9063f745a08a88" providerId="LiveId" clId="{D1DDA7AA-3D42-4D74-B8C4-FD328E83E048}" dt="2023-08-30T10:13:41.067" v="745" actId="2711"/>
          <ac:graphicFrameMkLst>
            <pc:docMk/>
            <pc:sldMk cId="94264544" sldId="260"/>
            <ac:graphicFrameMk id="7" creationId="{AE77DD47-AD42-DEDE-6539-E8F6D46C56E5}"/>
          </ac:graphicFrameMkLst>
        </pc:graphicFrameChg>
        <pc:graphicFrameChg chg="add del mod">
          <ac:chgData name="Abu Anas" userId="0c9063f745a08a88" providerId="LiveId" clId="{D1DDA7AA-3D42-4D74-B8C4-FD328E83E048}" dt="2023-08-30T10:41:26.571" v="970" actId="478"/>
          <ac:graphicFrameMkLst>
            <pc:docMk/>
            <pc:sldMk cId="94264544" sldId="260"/>
            <ac:graphicFrameMk id="10" creationId="{A545B5B3-5BFD-D0E6-B352-1AF814FAE0E1}"/>
          </ac:graphicFrameMkLst>
        </pc:graphicFrameChg>
        <pc:graphicFrameChg chg="add del mod">
          <ac:chgData name="Abu Anas" userId="0c9063f745a08a88" providerId="LiveId" clId="{D1DDA7AA-3D42-4D74-B8C4-FD328E83E048}" dt="2023-08-30T11:01:12.881" v="1054" actId="478"/>
          <ac:graphicFrameMkLst>
            <pc:docMk/>
            <pc:sldMk cId="94264544" sldId="260"/>
            <ac:graphicFrameMk id="14" creationId="{8FB98F7D-1668-763C-4096-27C64AFFFAF0}"/>
          </ac:graphicFrameMkLst>
        </pc:graphicFrameChg>
        <pc:graphicFrameChg chg="modGraphic">
          <ac:chgData name="Abu Anas" userId="0c9063f745a08a88" providerId="LiveId" clId="{D1DDA7AA-3D42-4D74-B8C4-FD328E83E048}" dt="2023-08-30T10:09:21.242" v="659" actId="20577"/>
          <ac:graphicFrameMkLst>
            <pc:docMk/>
            <pc:sldMk cId="94264544" sldId="260"/>
            <ac:graphicFrameMk id="15" creationId="{07DB6DEF-EDA6-0BFA-0F43-151739DB1CEF}"/>
          </ac:graphicFrameMkLst>
        </pc:graphicFrameChg>
        <pc:graphicFrameChg chg="add mod modGraphic">
          <ac:chgData name="Abu Anas" userId="0c9063f745a08a88" providerId="LiveId" clId="{D1DDA7AA-3D42-4D74-B8C4-FD328E83E048}" dt="2023-08-30T11:20:40.885" v="1282" actId="14100"/>
          <ac:graphicFrameMkLst>
            <pc:docMk/>
            <pc:sldMk cId="94264544" sldId="260"/>
            <ac:graphicFrameMk id="16" creationId="{1A7877DF-C4D8-EAF3-941B-B4812F65AEB6}"/>
          </ac:graphicFrameMkLst>
        </pc:graphicFrameChg>
        <pc:graphicFrameChg chg="del">
          <ac:chgData name="Abu Anas" userId="0c9063f745a08a88" providerId="LiveId" clId="{D1DDA7AA-3D42-4D74-B8C4-FD328E83E048}" dt="2023-08-30T10:15:06.804" v="762" actId="478"/>
          <ac:graphicFrameMkLst>
            <pc:docMk/>
            <pc:sldMk cId="94264544" sldId="260"/>
            <ac:graphicFrameMk id="18" creationId="{39571E89-99D5-B512-7854-A1E1D85AF4B3}"/>
          </ac:graphicFrameMkLst>
        </pc:graphicFrameChg>
        <pc:graphicFrameChg chg="add mod modGraphic">
          <ac:chgData name="Abu Anas" userId="0c9063f745a08a88" providerId="LiveId" clId="{D1DDA7AA-3D42-4D74-B8C4-FD328E83E048}" dt="2023-08-30T11:06:44.791" v="1192" actId="14100"/>
          <ac:graphicFrameMkLst>
            <pc:docMk/>
            <pc:sldMk cId="94264544" sldId="260"/>
            <ac:graphicFrameMk id="20" creationId="{F8994783-CABA-9D25-ED10-6EC7296CC02F}"/>
          </ac:graphicFrameMkLst>
        </pc:graphicFrameChg>
        <pc:graphicFrameChg chg="del mod">
          <ac:chgData name="Abu Anas" userId="0c9063f745a08a88" providerId="LiveId" clId="{D1DDA7AA-3D42-4D74-B8C4-FD328E83E048}" dt="2023-08-30T10:15:04.584" v="761" actId="478"/>
          <ac:graphicFrameMkLst>
            <pc:docMk/>
            <pc:sldMk cId="94264544" sldId="260"/>
            <ac:graphicFrameMk id="21" creationId="{B9A0FF53-792F-6B18-672D-BD2A80147061}"/>
          </ac:graphicFrameMkLst>
        </pc:graphicFrameChg>
      </pc:sldChg>
      <pc:sldMasterChg chg="delSldLayout">
        <pc:chgData name="Abu Anas" userId="0c9063f745a08a88" providerId="LiveId" clId="{D1DDA7AA-3D42-4D74-B8C4-FD328E83E048}" dt="2023-08-30T09:54:43.141" v="338" actId="47"/>
        <pc:sldMasterMkLst>
          <pc:docMk/>
          <pc:sldMasterMk cId="0" sldId="2147483648"/>
        </pc:sldMasterMkLst>
        <pc:sldLayoutChg chg="del">
          <pc:chgData name="Abu Anas" userId="0c9063f745a08a88" providerId="LiveId" clId="{D1DDA7AA-3D42-4D74-B8C4-FD328E83E048}" dt="2023-08-30T09:54:43.141" v="338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Death Count</a:t>
            </a:r>
          </a:p>
        </c:rich>
      </c:tx>
      <c:layout>
        <c:manualLayout>
          <c:xMode val="edge"/>
          <c:yMode val="edge"/>
          <c:x val="0.38091229313897074"/>
          <c:y val="5.9915681233933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Death Count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United States</c:v>
                </c:pt>
                <c:pt idx="1">
                  <c:v>Brazil</c:v>
                </c:pt>
                <c:pt idx="2">
                  <c:v>Mexico</c:v>
                </c:pt>
                <c:pt idx="3">
                  <c:v>India</c:v>
                </c:pt>
                <c:pt idx="4">
                  <c:v>United Kingdom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576232</c:v>
                </c:pt>
                <c:pt idx="1">
                  <c:v>403781</c:v>
                </c:pt>
                <c:pt idx="2">
                  <c:v>216907</c:v>
                </c:pt>
                <c:pt idx="3">
                  <c:v>211853</c:v>
                </c:pt>
                <c:pt idx="4">
                  <c:v>127775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C-4FB3-A536-5C58FDD8C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23220496"/>
        <c:axId val="320426512"/>
      </c:barChart>
      <c:catAx>
        <c:axId val="3232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426512"/>
        <c:crosses val="autoZero"/>
        <c:auto val="1"/>
        <c:lblAlgn val="ctr"/>
        <c:lblOffset val="100"/>
        <c:noMultiLvlLbl val="0"/>
      </c:catAx>
      <c:valAx>
        <c:axId val="3204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22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Death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2D5-4E59-8B80-47A4CC4531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2D5-4E59-8B80-47A4CC4531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2D5-4E59-8B80-47A4CC4531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2D5-4E59-8B80-47A4CC45319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2D5-4E59-8B80-47A4CC4531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North America</c:v>
                </c:pt>
                <c:pt idx="1">
                  <c:v>South America</c:v>
                </c:pt>
                <c:pt idx="2">
                  <c:v>Asia</c:v>
                </c:pt>
                <c:pt idx="3">
                  <c:v>Europe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576232</c:v>
                </c:pt>
                <c:pt idx="1">
                  <c:v>403781</c:v>
                </c:pt>
                <c:pt idx="2">
                  <c:v>211853</c:v>
                </c:pt>
                <c:pt idx="3">
                  <c:v>127775</c:v>
                </c:pt>
                <c:pt idx="4">
                  <c:v>54350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8-43F8-A306-3BD89D15F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13651760434792"/>
          <c:y val="0.24658277695505723"/>
          <c:w val="0.288617280375559"/>
          <c:h val="0.56564430132502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Death Count</a:t>
            </a:r>
          </a:p>
        </c:rich>
      </c:tx>
      <c:layout>
        <c:manualLayout>
          <c:xMode val="edge"/>
          <c:yMode val="edge"/>
          <c:x val="0.38091229313897074"/>
          <c:y val="5.9915681233933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Death Count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Iran</c:v>
                </c:pt>
                <c:pt idx="2">
                  <c:v>Indonesia</c:v>
                </c:pt>
                <c:pt idx="3">
                  <c:v>Turkey</c:v>
                </c:pt>
                <c:pt idx="4">
                  <c:v>Pakistan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211853</c:v>
                </c:pt>
                <c:pt idx="1">
                  <c:v>71758</c:v>
                </c:pt>
                <c:pt idx="2">
                  <c:v>45521</c:v>
                </c:pt>
                <c:pt idx="3">
                  <c:v>40131</c:v>
                </c:pt>
                <c:pt idx="4">
                  <c:v>17957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C-4FB3-A536-5C58FDD8C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23220496"/>
        <c:axId val="320426512"/>
      </c:barChart>
      <c:catAx>
        <c:axId val="3232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426512"/>
        <c:crosses val="autoZero"/>
        <c:auto val="1"/>
        <c:lblAlgn val="ctr"/>
        <c:lblOffset val="100"/>
        <c:noMultiLvlLbl val="0"/>
      </c:catAx>
      <c:valAx>
        <c:axId val="3204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22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55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0" y="2062875"/>
            <a:ext cx="914400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COVID-19 Pandemic Data Analysis Usin</a:t>
            </a:r>
            <a:r>
              <a:rPr lang="en-US" sz="30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 SQL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0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000" b="0" i="0" u="sng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EXPLORATORY DATA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Global Covid Data Insights</a:t>
            </a:r>
            <a:endParaRPr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77DD47-AD42-DEDE-6539-E8F6D46C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7797"/>
              </p:ext>
            </p:extLst>
          </p:nvPr>
        </p:nvGraphicFramePr>
        <p:xfrm>
          <a:off x="457199" y="2127362"/>
          <a:ext cx="3972231" cy="215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36">
                  <a:extLst>
                    <a:ext uri="{9D8B030D-6E8A-4147-A177-3AD203B41FA5}">
                      <a16:colId xmlns:a16="http://schemas.microsoft.com/office/drawing/2014/main" val="756926903"/>
                    </a:ext>
                  </a:extLst>
                </a:gridCol>
                <a:gridCol w="1707895">
                  <a:extLst>
                    <a:ext uri="{9D8B030D-6E8A-4147-A177-3AD203B41FA5}">
                      <a16:colId xmlns:a16="http://schemas.microsoft.com/office/drawing/2014/main" val="3597440146"/>
                    </a:ext>
                  </a:extLst>
                </a:gridCol>
              </a:tblGrid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Death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90576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576232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2566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403781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97242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216907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0824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211853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07021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127775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6765"/>
                  </a:ext>
                </a:extLst>
              </a:tr>
            </a:tbl>
          </a:graphicData>
        </a:graphic>
      </p:graphicFrame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C4EDF609-B585-C6C2-6466-A8F514ED2C4B}"/>
              </a:ext>
            </a:extLst>
          </p:cNvPr>
          <p:cNvSpPr txBox="1">
            <a:spLocks/>
          </p:cNvSpPr>
          <p:nvPr/>
        </p:nvSpPr>
        <p:spPr>
          <a:xfrm>
            <a:off x="457200" y="1767860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0C0"/>
              </a:buClr>
              <a:buSzPct val="100000"/>
            </a:pP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5 Countries with highest Death Count: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6C6E16-60D7-4067-CAB3-0BEC6A506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860029"/>
              </p:ext>
            </p:extLst>
          </p:nvPr>
        </p:nvGraphicFramePr>
        <p:xfrm>
          <a:off x="4788310" y="1877961"/>
          <a:ext cx="3972232" cy="267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DB6DEF-EDA6-0BFA-0F43-151739DB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15028"/>
              </p:ext>
            </p:extLst>
          </p:nvPr>
        </p:nvGraphicFramePr>
        <p:xfrm>
          <a:off x="457198" y="975394"/>
          <a:ext cx="8229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313104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697308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63343697"/>
                    </a:ext>
                  </a:extLst>
                </a:gridCol>
              </a:tblGrid>
              <a:tr h="249723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Death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43596"/>
                  </a:ext>
                </a:extLst>
              </a:tr>
              <a:tr h="249723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150574977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3180206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2.11204149810363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162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571E89-99D5-B512-7854-A1E1D85A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85490"/>
              </p:ext>
            </p:extLst>
          </p:nvPr>
        </p:nvGraphicFramePr>
        <p:xfrm>
          <a:off x="457198" y="4450482"/>
          <a:ext cx="3972232" cy="201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116">
                  <a:extLst>
                    <a:ext uri="{9D8B030D-6E8A-4147-A177-3AD203B41FA5}">
                      <a16:colId xmlns:a16="http://schemas.microsoft.com/office/drawing/2014/main" val="1824821877"/>
                    </a:ext>
                  </a:extLst>
                </a:gridCol>
                <a:gridCol w="1986116">
                  <a:extLst>
                    <a:ext uri="{9D8B030D-6E8A-4147-A177-3AD203B41FA5}">
                      <a16:colId xmlns:a16="http://schemas.microsoft.com/office/drawing/2014/main" val="4177402934"/>
                    </a:ext>
                  </a:extLst>
                </a:gridCol>
              </a:tblGrid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Continents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Death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75574"/>
                  </a:ext>
                </a:extLst>
              </a:tr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576232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53463"/>
                  </a:ext>
                </a:extLst>
              </a:tr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403781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57486"/>
                  </a:ext>
                </a:extLst>
              </a:tr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211853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59002"/>
                  </a:ext>
                </a:extLst>
              </a:tr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127775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5369"/>
                  </a:ext>
                </a:extLst>
              </a:tr>
              <a:tr h="33559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54350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32202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9A0FF53-792F-6B18-672D-BD2A80147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423550"/>
              </p:ext>
            </p:extLst>
          </p:nvPr>
        </p:nvGraphicFramePr>
        <p:xfrm>
          <a:off x="4788310" y="4561464"/>
          <a:ext cx="4247535" cy="2159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IN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India Covid Data Insights</a:t>
            </a:r>
            <a:endParaRPr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77DD47-AD42-DEDE-6539-E8F6D46C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85451"/>
              </p:ext>
            </p:extLst>
          </p:nvPr>
        </p:nvGraphicFramePr>
        <p:xfrm>
          <a:off x="457199" y="2127362"/>
          <a:ext cx="3972231" cy="215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36">
                  <a:extLst>
                    <a:ext uri="{9D8B030D-6E8A-4147-A177-3AD203B41FA5}">
                      <a16:colId xmlns:a16="http://schemas.microsoft.com/office/drawing/2014/main" val="756926903"/>
                    </a:ext>
                  </a:extLst>
                </a:gridCol>
                <a:gridCol w="1707895">
                  <a:extLst>
                    <a:ext uri="{9D8B030D-6E8A-4147-A177-3AD203B41FA5}">
                      <a16:colId xmlns:a16="http://schemas.microsoft.com/office/drawing/2014/main" val="3597440146"/>
                    </a:ext>
                  </a:extLst>
                </a:gridCol>
              </a:tblGrid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Death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90576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211853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2566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97242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45521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0824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40131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07021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6765"/>
                  </a:ext>
                </a:extLst>
              </a:tr>
            </a:tbl>
          </a:graphicData>
        </a:graphic>
      </p:graphicFrame>
      <p:sp>
        <p:nvSpPr>
          <p:cNvPr id="8" name="Google Shape;112;p3">
            <a:extLst>
              <a:ext uri="{FF2B5EF4-FFF2-40B4-BE49-F238E27FC236}">
                <a16:creationId xmlns:a16="http://schemas.microsoft.com/office/drawing/2014/main" id="{C4EDF609-B585-C6C2-6466-A8F514ED2C4B}"/>
              </a:ext>
            </a:extLst>
          </p:cNvPr>
          <p:cNvSpPr txBox="1">
            <a:spLocks/>
          </p:cNvSpPr>
          <p:nvPr/>
        </p:nvSpPr>
        <p:spPr>
          <a:xfrm>
            <a:off x="457200" y="1767860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0C0"/>
              </a:buClr>
              <a:buSzPct val="100000"/>
            </a:pPr>
            <a:r>
              <a:rPr lang="en-US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5 Countries with highest Death Count in Asia: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6C6E16-60D7-4067-CAB3-0BEC6A506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33933"/>
              </p:ext>
            </p:extLst>
          </p:nvPr>
        </p:nvGraphicFramePr>
        <p:xfrm>
          <a:off x="4788310" y="1877961"/>
          <a:ext cx="3972232" cy="267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DB6DEF-EDA6-0BFA-0F43-151739DB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66462"/>
              </p:ext>
            </p:extLst>
          </p:nvPr>
        </p:nvGraphicFramePr>
        <p:xfrm>
          <a:off x="457198" y="975394"/>
          <a:ext cx="8229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313104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697308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63343697"/>
                    </a:ext>
                  </a:extLst>
                </a:gridCol>
              </a:tblGrid>
              <a:tr h="249723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Death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43596"/>
                  </a:ext>
                </a:extLst>
              </a:tr>
              <a:tr h="249723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19164969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1.10541791118994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81621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A7877DF-C4D8-EAF3-941B-B4812F65A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28128"/>
              </p:ext>
            </p:extLst>
          </p:nvPr>
        </p:nvGraphicFramePr>
        <p:xfrm>
          <a:off x="457198" y="4605806"/>
          <a:ext cx="77527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246">
                  <a:extLst>
                    <a:ext uri="{9D8B030D-6E8A-4147-A177-3AD203B41FA5}">
                      <a16:colId xmlns:a16="http://schemas.microsoft.com/office/drawing/2014/main" val="875626046"/>
                    </a:ext>
                  </a:extLst>
                </a:gridCol>
                <a:gridCol w="2584246">
                  <a:extLst>
                    <a:ext uri="{9D8B030D-6E8A-4147-A177-3AD203B41FA5}">
                      <a16:colId xmlns:a16="http://schemas.microsoft.com/office/drawing/2014/main" val="214218506"/>
                    </a:ext>
                  </a:extLst>
                </a:gridCol>
                <a:gridCol w="2584246">
                  <a:extLst>
                    <a:ext uri="{9D8B030D-6E8A-4147-A177-3AD203B41FA5}">
                      <a16:colId xmlns:a16="http://schemas.microsoft.com/office/drawing/2014/main" val="987485162"/>
                    </a:ext>
                  </a:extLst>
                </a:gridCol>
              </a:tblGrid>
              <a:tr h="220556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Covid First Case Reported  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Vaccination Started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11242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2020-01-30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2021-01-16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98159"/>
                  </a:ext>
                </a:extLst>
              </a:tr>
            </a:tbl>
          </a:graphicData>
        </a:graphic>
      </p:graphicFrame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8994783-CABA-9D25-ED10-6EC7296CC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42151"/>
              </p:ext>
            </p:extLst>
          </p:nvPr>
        </p:nvGraphicFramePr>
        <p:xfrm>
          <a:off x="457198" y="5426211"/>
          <a:ext cx="815586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65">
                  <a:extLst>
                    <a:ext uri="{9D8B030D-6E8A-4147-A177-3AD203B41FA5}">
                      <a16:colId xmlns:a16="http://schemas.microsoft.com/office/drawing/2014/main" val="4264555019"/>
                    </a:ext>
                  </a:extLst>
                </a:gridCol>
                <a:gridCol w="2038965">
                  <a:extLst>
                    <a:ext uri="{9D8B030D-6E8A-4147-A177-3AD203B41FA5}">
                      <a16:colId xmlns:a16="http://schemas.microsoft.com/office/drawing/2014/main" val="1600273744"/>
                    </a:ext>
                  </a:extLst>
                </a:gridCol>
                <a:gridCol w="2038965">
                  <a:extLst>
                    <a:ext uri="{9D8B030D-6E8A-4147-A177-3AD203B41FA5}">
                      <a16:colId xmlns:a16="http://schemas.microsoft.com/office/drawing/2014/main" val="2922998469"/>
                    </a:ext>
                  </a:extLst>
                </a:gridCol>
                <a:gridCol w="2038965">
                  <a:extLst>
                    <a:ext uri="{9D8B030D-6E8A-4147-A177-3AD203B41FA5}">
                      <a16:colId xmlns:a16="http://schemas.microsoft.com/office/drawing/2014/main" val="46112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People Vaccinated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Percentage of Population Vaccinated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0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1380004385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125376952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9.08525750807669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1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PowerPoint Presentation</vt:lpstr>
      <vt:lpstr>Global Covid Data Insights</vt:lpstr>
      <vt:lpstr>India Covid Data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Abu Anas</cp:lastModifiedBy>
  <cp:revision>1</cp:revision>
  <dcterms:created xsi:type="dcterms:W3CDTF">2020-03-26T22:50:15Z</dcterms:created>
  <dcterms:modified xsi:type="dcterms:W3CDTF">2023-08-30T11:20:43Z</dcterms:modified>
</cp:coreProperties>
</file>