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902" y="1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C38D2-F9B5-2C0D-D221-28F40CA2C1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A1720B5-AB8E-1FD9-109F-DAF8A6D5C4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7FE09F-FCA0-0A2C-E101-3D6F23752806}"/>
              </a:ext>
            </a:extLst>
          </p:cNvPr>
          <p:cNvSpPr>
            <a:spLocks noGrp="1"/>
          </p:cNvSpPr>
          <p:nvPr>
            <p:ph type="dt" sz="half" idx="10"/>
          </p:nvPr>
        </p:nvSpPr>
        <p:spPr/>
        <p:txBody>
          <a:bodyPr/>
          <a:lstStyle/>
          <a:p>
            <a:fld id="{D051F719-D065-42D5-AEED-4C0FD72F571D}" type="datetimeFigureOut">
              <a:rPr lang="en-IN" smtClean="0"/>
              <a:t>22-03-2025</a:t>
            </a:fld>
            <a:endParaRPr lang="en-IN" dirty="0"/>
          </a:p>
        </p:txBody>
      </p:sp>
      <p:sp>
        <p:nvSpPr>
          <p:cNvPr id="5" name="Footer Placeholder 4">
            <a:extLst>
              <a:ext uri="{FF2B5EF4-FFF2-40B4-BE49-F238E27FC236}">
                <a16:creationId xmlns:a16="http://schemas.microsoft.com/office/drawing/2014/main" id="{C16B7D74-5614-7F71-CE66-2AAF60E9DC8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6B4EE9D-6936-4182-B3EC-442DAF008CC2}"/>
              </a:ext>
            </a:extLst>
          </p:cNvPr>
          <p:cNvSpPr>
            <a:spLocks noGrp="1"/>
          </p:cNvSpPr>
          <p:nvPr>
            <p:ph type="sldNum" sz="quarter" idx="12"/>
          </p:nvPr>
        </p:nvSpPr>
        <p:spPr/>
        <p:txBody>
          <a:bodyPr/>
          <a:lstStyle/>
          <a:p>
            <a:fld id="{5897BE54-44AD-4815-9303-66CE5A9E578C}" type="slidenum">
              <a:rPr lang="en-IN" smtClean="0"/>
              <a:t>‹#›</a:t>
            </a:fld>
            <a:endParaRPr lang="en-IN" dirty="0"/>
          </a:p>
        </p:txBody>
      </p:sp>
    </p:spTree>
    <p:extLst>
      <p:ext uri="{BB962C8B-B14F-4D97-AF65-F5344CB8AC3E}">
        <p14:creationId xmlns:p14="http://schemas.microsoft.com/office/powerpoint/2010/main" val="106367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99FE-D748-EE5E-343C-1535971A9A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0AD58E-78C0-554C-2FD9-360511892E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252706-C2FE-2E5D-70B1-09023CA71F6F}"/>
              </a:ext>
            </a:extLst>
          </p:cNvPr>
          <p:cNvSpPr>
            <a:spLocks noGrp="1"/>
          </p:cNvSpPr>
          <p:nvPr>
            <p:ph type="dt" sz="half" idx="10"/>
          </p:nvPr>
        </p:nvSpPr>
        <p:spPr/>
        <p:txBody>
          <a:bodyPr/>
          <a:lstStyle/>
          <a:p>
            <a:fld id="{D051F719-D065-42D5-AEED-4C0FD72F571D}" type="datetimeFigureOut">
              <a:rPr lang="en-IN" smtClean="0"/>
              <a:t>22-03-2025</a:t>
            </a:fld>
            <a:endParaRPr lang="en-IN" dirty="0"/>
          </a:p>
        </p:txBody>
      </p:sp>
      <p:sp>
        <p:nvSpPr>
          <p:cNvPr id="5" name="Footer Placeholder 4">
            <a:extLst>
              <a:ext uri="{FF2B5EF4-FFF2-40B4-BE49-F238E27FC236}">
                <a16:creationId xmlns:a16="http://schemas.microsoft.com/office/drawing/2014/main" id="{C61C81DC-1638-C29A-9791-720D829C22D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6C86DEC-9AA2-05A7-9C6E-DF3DA311D859}"/>
              </a:ext>
            </a:extLst>
          </p:cNvPr>
          <p:cNvSpPr>
            <a:spLocks noGrp="1"/>
          </p:cNvSpPr>
          <p:nvPr>
            <p:ph type="sldNum" sz="quarter" idx="12"/>
          </p:nvPr>
        </p:nvSpPr>
        <p:spPr/>
        <p:txBody>
          <a:bodyPr/>
          <a:lstStyle/>
          <a:p>
            <a:fld id="{5897BE54-44AD-4815-9303-66CE5A9E578C}" type="slidenum">
              <a:rPr lang="en-IN" smtClean="0"/>
              <a:t>‹#›</a:t>
            </a:fld>
            <a:endParaRPr lang="en-IN" dirty="0"/>
          </a:p>
        </p:txBody>
      </p:sp>
    </p:spTree>
    <p:extLst>
      <p:ext uri="{BB962C8B-B14F-4D97-AF65-F5344CB8AC3E}">
        <p14:creationId xmlns:p14="http://schemas.microsoft.com/office/powerpoint/2010/main" val="4052729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19C6DD-D8F5-B9B1-407D-753BE13571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0FBBA8-B149-16FD-42CD-E835A04E11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89E0F1-DB0B-34D0-5CF7-6C0A57F5F422}"/>
              </a:ext>
            </a:extLst>
          </p:cNvPr>
          <p:cNvSpPr>
            <a:spLocks noGrp="1"/>
          </p:cNvSpPr>
          <p:nvPr>
            <p:ph type="dt" sz="half" idx="10"/>
          </p:nvPr>
        </p:nvSpPr>
        <p:spPr/>
        <p:txBody>
          <a:bodyPr/>
          <a:lstStyle/>
          <a:p>
            <a:fld id="{D051F719-D065-42D5-AEED-4C0FD72F571D}" type="datetimeFigureOut">
              <a:rPr lang="en-IN" smtClean="0"/>
              <a:t>22-03-2025</a:t>
            </a:fld>
            <a:endParaRPr lang="en-IN" dirty="0"/>
          </a:p>
        </p:txBody>
      </p:sp>
      <p:sp>
        <p:nvSpPr>
          <p:cNvPr id="5" name="Footer Placeholder 4">
            <a:extLst>
              <a:ext uri="{FF2B5EF4-FFF2-40B4-BE49-F238E27FC236}">
                <a16:creationId xmlns:a16="http://schemas.microsoft.com/office/drawing/2014/main" id="{97818083-69BC-1D2A-3C35-B65001C2F26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CD452EA-1646-BC68-DA19-D5CD25ED07FF}"/>
              </a:ext>
            </a:extLst>
          </p:cNvPr>
          <p:cNvSpPr>
            <a:spLocks noGrp="1"/>
          </p:cNvSpPr>
          <p:nvPr>
            <p:ph type="sldNum" sz="quarter" idx="12"/>
          </p:nvPr>
        </p:nvSpPr>
        <p:spPr/>
        <p:txBody>
          <a:bodyPr/>
          <a:lstStyle/>
          <a:p>
            <a:fld id="{5897BE54-44AD-4815-9303-66CE5A9E578C}" type="slidenum">
              <a:rPr lang="en-IN" smtClean="0"/>
              <a:t>‹#›</a:t>
            </a:fld>
            <a:endParaRPr lang="en-IN" dirty="0"/>
          </a:p>
        </p:txBody>
      </p:sp>
    </p:spTree>
    <p:extLst>
      <p:ext uri="{BB962C8B-B14F-4D97-AF65-F5344CB8AC3E}">
        <p14:creationId xmlns:p14="http://schemas.microsoft.com/office/powerpoint/2010/main" val="200215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991F6-993C-0B35-0C9B-CD001F9C82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1D56D2-CFD8-785F-6199-40894AC0C2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D81A42-C3FB-F9D0-CC35-CCEA472DCBD2}"/>
              </a:ext>
            </a:extLst>
          </p:cNvPr>
          <p:cNvSpPr>
            <a:spLocks noGrp="1"/>
          </p:cNvSpPr>
          <p:nvPr>
            <p:ph type="dt" sz="half" idx="10"/>
          </p:nvPr>
        </p:nvSpPr>
        <p:spPr/>
        <p:txBody>
          <a:bodyPr/>
          <a:lstStyle/>
          <a:p>
            <a:fld id="{D051F719-D065-42D5-AEED-4C0FD72F571D}" type="datetimeFigureOut">
              <a:rPr lang="en-IN" smtClean="0"/>
              <a:t>22-03-2025</a:t>
            </a:fld>
            <a:endParaRPr lang="en-IN" dirty="0"/>
          </a:p>
        </p:txBody>
      </p:sp>
      <p:sp>
        <p:nvSpPr>
          <p:cNvPr id="5" name="Footer Placeholder 4">
            <a:extLst>
              <a:ext uri="{FF2B5EF4-FFF2-40B4-BE49-F238E27FC236}">
                <a16:creationId xmlns:a16="http://schemas.microsoft.com/office/drawing/2014/main" id="{24C76602-53A2-59D3-BBEF-CE763614D35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DF54935-0BA3-4C23-16A7-77C94F6AD127}"/>
              </a:ext>
            </a:extLst>
          </p:cNvPr>
          <p:cNvSpPr>
            <a:spLocks noGrp="1"/>
          </p:cNvSpPr>
          <p:nvPr>
            <p:ph type="sldNum" sz="quarter" idx="12"/>
          </p:nvPr>
        </p:nvSpPr>
        <p:spPr/>
        <p:txBody>
          <a:bodyPr/>
          <a:lstStyle/>
          <a:p>
            <a:fld id="{5897BE54-44AD-4815-9303-66CE5A9E578C}" type="slidenum">
              <a:rPr lang="en-IN" smtClean="0"/>
              <a:t>‹#›</a:t>
            </a:fld>
            <a:endParaRPr lang="en-IN" dirty="0"/>
          </a:p>
        </p:txBody>
      </p:sp>
    </p:spTree>
    <p:extLst>
      <p:ext uri="{BB962C8B-B14F-4D97-AF65-F5344CB8AC3E}">
        <p14:creationId xmlns:p14="http://schemas.microsoft.com/office/powerpoint/2010/main" val="1677555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A920E-8176-5156-7E86-60D9C939BE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044DFF-35AC-4AF9-DE25-C0F96EF9F7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63B24D-C13C-DBE2-EED5-BD87AB379B96}"/>
              </a:ext>
            </a:extLst>
          </p:cNvPr>
          <p:cNvSpPr>
            <a:spLocks noGrp="1"/>
          </p:cNvSpPr>
          <p:nvPr>
            <p:ph type="dt" sz="half" idx="10"/>
          </p:nvPr>
        </p:nvSpPr>
        <p:spPr/>
        <p:txBody>
          <a:bodyPr/>
          <a:lstStyle/>
          <a:p>
            <a:fld id="{D051F719-D065-42D5-AEED-4C0FD72F571D}" type="datetimeFigureOut">
              <a:rPr lang="en-IN" smtClean="0"/>
              <a:t>22-03-2025</a:t>
            </a:fld>
            <a:endParaRPr lang="en-IN" dirty="0"/>
          </a:p>
        </p:txBody>
      </p:sp>
      <p:sp>
        <p:nvSpPr>
          <p:cNvPr id="5" name="Footer Placeholder 4">
            <a:extLst>
              <a:ext uri="{FF2B5EF4-FFF2-40B4-BE49-F238E27FC236}">
                <a16:creationId xmlns:a16="http://schemas.microsoft.com/office/drawing/2014/main" id="{0A62195E-5A0C-F341-BCF1-05E05671F28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28B191F-120A-9515-F9E2-2C5A86DC0FF3}"/>
              </a:ext>
            </a:extLst>
          </p:cNvPr>
          <p:cNvSpPr>
            <a:spLocks noGrp="1"/>
          </p:cNvSpPr>
          <p:nvPr>
            <p:ph type="sldNum" sz="quarter" idx="12"/>
          </p:nvPr>
        </p:nvSpPr>
        <p:spPr/>
        <p:txBody>
          <a:bodyPr/>
          <a:lstStyle/>
          <a:p>
            <a:fld id="{5897BE54-44AD-4815-9303-66CE5A9E578C}" type="slidenum">
              <a:rPr lang="en-IN" smtClean="0"/>
              <a:t>‹#›</a:t>
            </a:fld>
            <a:endParaRPr lang="en-IN" dirty="0"/>
          </a:p>
        </p:txBody>
      </p:sp>
    </p:spTree>
    <p:extLst>
      <p:ext uri="{BB962C8B-B14F-4D97-AF65-F5344CB8AC3E}">
        <p14:creationId xmlns:p14="http://schemas.microsoft.com/office/powerpoint/2010/main" val="1389459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67F4A-6B7B-1DAE-A516-1753A93314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1F1059-5BC0-19B1-4E11-BEC7C21A48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881527-65CC-2476-F8F0-BB9245DE86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97D9EB-3982-9B40-035F-B601B292548A}"/>
              </a:ext>
            </a:extLst>
          </p:cNvPr>
          <p:cNvSpPr>
            <a:spLocks noGrp="1"/>
          </p:cNvSpPr>
          <p:nvPr>
            <p:ph type="dt" sz="half" idx="10"/>
          </p:nvPr>
        </p:nvSpPr>
        <p:spPr/>
        <p:txBody>
          <a:bodyPr/>
          <a:lstStyle/>
          <a:p>
            <a:fld id="{D051F719-D065-42D5-AEED-4C0FD72F571D}" type="datetimeFigureOut">
              <a:rPr lang="en-IN" smtClean="0"/>
              <a:t>22-03-2025</a:t>
            </a:fld>
            <a:endParaRPr lang="en-IN" dirty="0"/>
          </a:p>
        </p:txBody>
      </p:sp>
      <p:sp>
        <p:nvSpPr>
          <p:cNvPr id="6" name="Footer Placeholder 5">
            <a:extLst>
              <a:ext uri="{FF2B5EF4-FFF2-40B4-BE49-F238E27FC236}">
                <a16:creationId xmlns:a16="http://schemas.microsoft.com/office/drawing/2014/main" id="{9C604B77-7D77-B6BC-8A48-EE94E3D5E4E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6567710-B1A7-422A-2973-479F51B88768}"/>
              </a:ext>
            </a:extLst>
          </p:cNvPr>
          <p:cNvSpPr>
            <a:spLocks noGrp="1"/>
          </p:cNvSpPr>
          <p:nvPr>
            <p:ph type="sldNum" sz="quarter" idx="12"/>
          </p:nvPr>
        </p:nvSpPr>
        <p:spPr/>
        <p:txBody>
          <a:bodyPr/>
          <a:lstStyle/>
          <a:p>
            <a:fld id="{5897BE54-44AD-4815-9303-66CE5A9E578C}" type="slidenum">
              <a:rPr lang="en-IN" smtClean="0"/>
              <a:t>‹#›</a:t>
            </a:fld>
            <a:endParaRPr lang="en-IN" dirty="0"/>
          </a:p>
        </p:txBody>
      </p:sp>
    </p:spTree>
    <p:extLst>
      <p:ext uri="{BB962C8B-B14F-4D97-AF65-F5344CB8AC3E}">
        <p14:creationId xmlns:p14="http://schemas.microsoft.com/office/powerpoint/2010/main" val="3773456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AEE43-F42C-AA31-A890-6AC4F5575B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379B43-2BB0-123E-B64A-336ED1C728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92EB19-A089-9A6C-D80B-8929929E36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82BF2C-0201-8019-F4A7-849D86F8D6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276C7E-02B1-3D6C-5AAE-BF7C6F8BA6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A2D7A6-848E-E098-9855-AD89CCCEBB93}"/>
              </a:ext>
            </a:extLst>
          </p:cNvPr>
          <p:cNvSpPr>
            <a:spLocks noGrp="1"/>
          </p:cNvSpPr>
          <p:nvPr>
            <p:ph type="dt" sz="half" idx="10"/>
          </p:nvPr>
        </p:nvSpPr>
        <p:spPr/>
        <p:txBody>
          <a:bodyPr/>
          <a:lstStyle/>
          <a:p>
            <a:fld id="{D051F719-D065-42D5-AEED-4C0FD72F571D}" type="datetimeFigureOut">
              <a:rPr lang="en-IN" smtClean="0"/>
              <a:t>22-03-2025</a:t>
            </a:fld>
            <a:endParaRPr lang="en-IN" dirty="0"/>
          </a:p>
        </p:txBody>
      </p:sp>
      <p:sp>
        <p:nvSpPr>
          <p:cNvPr id="8" name="Footer Placeholder 7">
            <a:extLst>
              <a:ext uri="{FF2B5EF4-FFF2-40B4-BE49-F238E27FC236}">
                <a16:creationId xmlns:a16="http://schemas.microsoft.com/office/drawing/2014/main" id="{D8F1533D-CF34-96A0-6AA4-722BC412B744}"/>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B6A745E-4E26-0D84-FD48-BB0A8BF19F4C}"/>
              </a:ext>
            </a:extLst>
          </p:cNvPr>
          <p:cNvSpPr>
            <a:spLocks noGrp="1"/>
          </p:cNvSpPr>
          <p:nvPr>
            <p:ph type="sldNum" sz="quarter" idx="12"/>
          </p:nvPr>
        </p:nvSpPr>
        <p:spPr/>
        <p:txBody>
          <a:bodyPr/>
          <a:lstStyle/>
          <a:p>
            <a:fld id="{5897BE54-44AD-4815-9303-66CE5A9E578C}" type="slidenum">
              <a:rPr lang="en-IN" smtClean="0"/>
              <a:t>‹#›</a:t>
            </a:fld>
            <a:endParaRPr lang="en-IN" dirty="0"/>
          </a:p>
        </p:txBody>
      </p:sp>
    </p:spTree>
    <p:extLst>
      <p:ext uri="{BB962C8B-B14F-4D97-AF65-F5344CB8AC3E}">
        <p14:creationId xmlns:p14="http://schemas.microsoft.com/office/powerpoint/2010/main" val="1701632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F42A1-DA0E-B03A-BB17-E91C870956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1C05CF-B4DA-2478-DCA3-084AE0994D51}"/>
              </a:ext>
            </a:extLst>
          </p:cNvPr>
          <p:cNvSpPr>
            <a:spLocks noGrp="1"/>
          </p:cNvSpPr>
          <p:nvPr>
            <p:ph type="dt" sz="half" idx="10"/>
          </p:nvPr>
        </p:nvSpPr>
        <p:spPr/>
        <p:txBody>
          <a:bodyPr/>
          <a:lstStyle/>
          <a:p>
            <a:fld id="{D051F719-D065-42D5-AEED-4C0FD72F571D}" type="datetimeFigureOut">
              <a:rPr lang="en-IN" smtClean="0"/>
              <a:t>22-03-2025</a:t>
            </a:fld>
            <a:endParaRPr lang="en-IN" dirty="0"/>
          </a:p>
        </p:txBody>
      </p:sp>
      <p:sp>
        <p:nvSpPr>
          <p:cNvPr id="4" name="Footer Placeholder 3">
            <a:extLst>
              <a:ext uri="{FF2B5EF4-FFF2-40B4-BE49-F238E27FC236}">
                <a16:creationId xmlns:a16="http://schemas.microsoft.com/office/drawing/2014/main" id="{D1091705-13EB-0230-678C-4342CC600255}"/>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D97A5C71-5C7B-34CA-5415-6CDEF650D2B9}"/>
              </a:ext>
            </a:extLst>
          </p:cNvPr>
          <p:cNvSpPr>
            <a:spLocks noGrp="1"/>
          </p:cNvSpPr>
          <p:nvPr>
            <p:ph type="sldNum" sz="quarter" idx="12"/>
          </p:nvPr>
        </p:nvSpPr>
        <p:spPr/>
        <p:txBody>
          <a:bodyPr/>
          <a:lstStyle/>
          <a:p>
            <a:fld id="{5897BE54-44AD-4815-9303-66CE5A9E578C}" type="slidenum">
              <a:rPr lang="en-IN" smtClean="0"/>
              <a:t>‹#›</a:t>
            </a:fld>
            <a:endParaRPr lang="en-IN" dirty="0"/>
          </a:p>
        </p:txBody>
      </p:sp>
    </p:spTree>
    <p:extLst>
      <p:ext uri="{BB962C8B-B14F-4D97-AF65-F5344CB8AC3E}">
        <p14:creationId xmlns:p14="http://schemas.microsoft.com/office/powerpoint/2010/main" val="265992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F0F39F-C602-B81D-5F65-B3AF21961338}"/>
              </a:ext>
            </a:extLst>
          </p:cNvPr>
          <p:cNvSpPr>
            <a:spLocks noGrp="1"/>
          </p:cNvSpPr>
          <p:nvPr>
            <p:ph type="dt" sz="half" idx="10"/>
          </p:nvPr>
        </p:nvSpPr>
        <p:spPr/>
        <p:txBody>
          <a:bodyPr/>
          <a:lstStyle/>
          <a:p>
            <a:fld id="{D051F719-D065-42D5-AEED-4C0FD72F571D}" type="datetimeFigureOut">
              <a:rPr lang="en-IN" smtClean="0"/>
              <a:t>22-03-2025</a:t>
            </a:fld>
            <a:endParaRPr lang="en-IN" dirty="0"/>
          </a:p>
        </p:txBody>
      </p:sp>
      <p:sp>
        <p:nvSpPr>
          <p:cNvPr id="3" name="Footer Placeholder 2">
            <a:extLst>
              <a:ext uri="{FF2B5EF4-FFF2-40B4-BE49-F238E27FC236}">
                <a16:creationId xmlns:a16="http://schemas.microsoft.com/office/drawing/2014/main" id="{7198D121-4908-6600-6A86-09FD7D844ED2}"/>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6AE59282-DAC5-5AC8-53FB-7628EC532D99}"/>
              </a:ext>
            </a:extLst>
          </p:cNvPr>
          <p:cNvSpPr>
            <a:spLocks noGrp="1"/>
          </p:cNvSpPr>
          <p:nvPr>
            <p:ph type="sldNum" sz="quarter" idx="12"/>
          </p:nvPr>
        </p:nvSpPr>
        <p:spPr/>
        <p:txBody>
          <a:bodyPr/>
          <a:lstStyle/>
          <a:p>
            <a:fld id="{5897BE54-44AD-4815-9303-66CE5A9E578C}" type="slidenum">
              <a:rPr lang="en-IN" smtClean="0"/>
              <a:t>‹#›</a:t>
            </a:fld>
            <a:endParaRPr lang="en-IN" dirty="0"/>
          </a:p>
        </p:txBody>
      </p:sp>
    </p:spTree>
    <p:extLst>
      <p:ext uri="{BB962C8B-B14F-4D97-AF65-F5344CB8AC3E}">
        <p14:creationId xmlns:p14="http://schemas.microsoft.com/office/powerpoint/2010/main" val="4294192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D41BE-AB1C-6680-3D94-B0C7763689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077BC8-6C7E-97CB-438F-4B1DEF69E9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3C913F-143B-32FB-16A2-22870C167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24B657-6024-9C3C-5CF3-592D1749BA4C}"/>
              </a:ext>
            </a:extLst>
          </p:cNvPr>
          <p:cNvSpPr>
            <a:spLocks noGrp="1"/>
          </p:cNvSpPr>
          <p:nvPr>
            <p:ph type="dt" sz="half" idx="10"/>
          </p:nvPr>
        </p:nvSpPr>
        <p:spPr/>
        <p:txBody>
          <a:bodyPr/>
          <a:lstStyle/>
          <a:p>
            <a:fld id="{D051F719-D065-42D5-AEED-4C0FD72F571D}" type="datetimeFigureOut">
              <a:rPr lang="en-IN" smtClean="0"/>
              <a:t>22-03-2025</a:t>
            </a:fld>
            <a:endParaRPr lang="en-IN" dirty="0"/>
          </a:p>
        </p:txBody>
      </p:sp>
      <p:sp>
        <p:nvSpPr>
          <p:cNvPr id="6" name="Footer Placeholder 5">
            <a:extLst>
              <a:ext uri="{FF2B5EF4-FFF2-40B4-BE49-F238E27FC236}">
                <a16:creationId xmlns:a16="http://schemas.microsoft.com/office/drawing/2014/main" id="{C0B571D3-C472-9701-10EC-86B9AAD8328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5EEA639-E94B-BB84-5034-CF4B0E716008}"/>
              </a:ext>
            </a:extLst>
          </p:cNvPr>
          <p:cNvSpPr>
            <a:spLocks noGrp="1"/>
          </p:cNvSpPr>
          <p:nvPr>
            <p:ph type="sldNum" sz="quarter" idx="12"/>
          </p:nvPr>
        </p:nvSpPr>
        <p:spPr/>
        <p:txBody>
          <a:bodyPr/>
          <a:lstStyle/>
          <a:p>
            <a:fld id="{5897BE54-44AD-4815-9303-66CE5A9E578C}" type="slidenum">
              <a:rPr lang="en-IN" smtClean="0"/>
              <a:t>‹#›</a:t>
            </a:fld>
            <a:endParaRPr lang="en-IN" dirty="0"/>
          </a:p>
        </p:txBody>
      </p:sp>
    </p:spTree>
    <p:extLst>
      <p:ext uri="{BB962C8B-B14F-4D97-AF65-F5344CB8AC3E}">
        <p14:creationId xmlns:p14="http://schemas.microsoft.com/office/powerpoint/2010/main" val="3431417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28C1E-02DD-7A0E-B89C-6DC510EBD3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1BC3AB-0097-E35D-1329-2CFF51243B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CA3DC26A-9581-23FA-FF06-47387AFF87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5C420-E346-7B5F-C59E-4BB692008BCC}"/>
              </a:ext>
            </a:extLst>
          </p:cNvPr>
          <p:cNvSpPr>
            <a:spLocks noGrp="1"/>
          </p:cNvSpPr>
          <p:nvPr>
            <p:ph type="dt" sz="half" idx="10"/>
          </p:nvPr>
        </p:nvSpPr>
        <p:spPr/>
        <p:txBody>
          <a:bodyPr/>
          <a:lstStyle/>
          <a:p>
            <a:fld id="{D051F719-D065-42D5-AEED-4C0FD72F571D}" type="datetimeFigureOut">
              <a:rPr lang="en-IN" smtClean="0"/>
              <a:t>22-03-2025</a:t>
            </a:fld>
            <a:endParaRPr lang="en-IN" dirty="0"/>
          </a:p>
        </p:txBody>
      </p:sp>
      <p:sp>
        <p:nvSpPr>
          <p:cNvPr id="6" name="Footer Placeholder 5">
            <a:extLst>
              <a:ext uri="{FF2B5EF4-FFF2-40B4-BE49-F238E27FC236}">
                <a16:creationId xmlns:a16="http://schemas.microsoft.com/office/drawing/2014/main" id="{7A47C8B6-33CC-DBD4-7BAF-D1230002374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E17CE3C-C967-8C8B-4CD6-60C97B3EB538}"/>
              </a:ext>
            </a:extLst>
          </p:cNvPr>
          <p:cNvSpPr>
            <a:spLocks noGrp="1"/>
          </p:cNvSpPr>
          <p:nvPr>
            <p:ph type="sldNum" sz="quarter" idx="12"/>
          </p:nvPr>
        </p:nvSpPr>
        <p:spPr/>
        <p:txBody>
          <a:bodyPr/>
          <a:lstStyle/>
          <a:p>
            <a:fld id="{5897BE54-44AD-4815-9303-66CE5A9E578C}" type="slidenum">
              <a:rPr lang="en-IN" smtClean="0"/>
              <a:t>‹#›</a:t>
            </a:fld>
            <a:endParaRPr lang="en-IN" dirty="0"/>
          </a:p>
        </p:txBody>
      </p:sp>
    </p:spTree>
    <p:extLst>
      <p:ext uri="{BB962C8B-B14F-4D97-AF65-F5344CB8AC3E}">
        <p14:creationId xmlns:p14="http://schemas.microsoft.com/office/powerpoint/2010/main" val="1789092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7ABC73-8899-737C-BEDB-5529913149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A61060-5802-97E9-DB6C-C08847532A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FA766E-24A8-A02B-CFFD-D72BDBF656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51F719-D065-42D5-AEED-4C0FD72F571D}" type="datetimeFigureOut">
              <a:rPr lang="en-IN" smtClean="0"/>
              <a:t>22-03-2025</a:t>
            </a:fld>
            <a:endParaRPr lang="en-IN" dirty="0"/>
          </a:p>
        </p:txBody>
      </p:sp>
      <p:sp>
        <p:nvSpPr>
          <p:cNvPr id="5" name="Footer Placeholder 4">
            <a:extLst>
              <a:ext uri="{FF2B5EF4-FFF2-40B4-BE49-F238E27FC236}">
                <a16:creationId xmlns:a16="http://schemas.microsoft.com/office/drawing/2014/main" id="{24D1F483-7F67-6C0A-D8E2-79A49053A6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FBA81294-00D2-7B48-4F92-E155E06EFD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7BE54-44AD-4815-9303-66CE5A9E578C}" type="slidenum">
              <a:rPr lang="en-IN" smtClean="0"/>
              <a:t>‹#›</a:t>
            </a:fld>
            <a:endParaRPr lang="en-IN" dirty="0"/>
          </a:p>
        </p:txBody>
      </p:sp>
    </p:spTree>
    <p:extLst>
      <p:ext uri="{BB962C8B-B14F-4D97-AF65-F5344CB8AC3E}">
        <p14:creationId xmlns:p14="http://schemas.microsoft.com/office/powerpoint/2010/main" val="1148213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D3404C-2673-B1F9-F47A-B567679005B8}"/>
              </a:ext>
            </a:extLst>
          </p:cNvPr>
          <p:cNvPicPr>
            <a:picLocks noChangeAspect="1"/>
          </p:cNvPicPr>
          <p:nvPr/>
        </p:nvPicPr>
        <p:blipFill>
          <a:blip r:embed="rId2"/>
          <a:stretch>
            <a:fillRect/>
          </a:stretch>
        </p:blipFill>
        <p:spPr>
          <a:xfrm>
            <a:off x="0" y="0"/>
            <a:ext cx="12192000" cy="1821437"/>
          </a:xfrm>
          <a:prstGeom prst="rect">
            <a:avLst/>
          </a:prstGeom>
        </p:spPr>
      </p:pic>
      <p:pic>
        <p:nvPicPr>
          <p:cNvPr id="9" name="Picture 8">
            <a:extLst>
              <a:ext uri="{FF2B5EF4-FFF2-40B4-BE49-F238E27FC236}">
                <a16:creationId xmlns:a16="http://schemas.microsoft.com/office/drawing/2014/main" id="{E102D76C-BDA2-DE48-B5B3-9EC9EE8390AF}"/>
              </a:ext>
            </a:extLst>
          </p:cNvPr>
          <p:cNvPicPr>
            <a:picLocks noChangeAspect="1"/>
          </p:cNvPicPr>
          <p:nvPr/>
        </p:nvPicPr>
        <p:blipFill>
          <a:blip r:embed="rId3"/>
          <a:srcRect l="16167" r="38083"/>
          <a:stretch/>
        </p:blipFill>
        <p:spPr>
          <a:xfrm>
            <a:off x="5843210" y="1821437"/>
            <a:ext cx="6348789" cy="4989338"/>
          </a:xfrm>
          <a:prstGeom prst="rect">
            <a:avLst/>
          </a:prstGeom>
        </p:spPr>
      </p:pic>
      <p:pic>
        <p:nvPicPr>
          <p:cNvPr id="7" name="Picture 6">
            <a:extLst>
              <a:ext uri="{FF2B5EF4-FFF2-40B4-BE49-F238E27FC236}">
                <a16:creationId xmlns:a16="http://schemas.microsoft.com/office/drawing/2014/main" id="{01F781C4-A018-2FCA-99ED-00F4EBD9DF86}"/>
              </a:ext>
            </a:extLst>
          </p:cNvPr>
          <p:cNvPicPr>
            <a:picLocks noChangeAspect="1"/>
          </p:cNvPicPr>
          <p:nvPr/>
        </p:nvPicPr>
        <p:blipFill>
          <a:blip r:embed="rId4"/>
          <a:stretch>
            <a:fillRect/>
          </a:stretch>
        </p:blipFill>
        <p:spPr>
          <a:xfrm>
            <a:off x="74993" y="1821437"/>
            <a:ext cx="5834215" cy="4989338"/>
          </a:xfrm>
          <a:prstGeom prst="rect">
            <a:avLst/>
          </a:prstGeom>
        </p:spPr>
      </p:pic>
    </p:spTree>
    <p:extLst>
      <p:ext uri="{BB962C8B-B14F-4D97-AF65-F5344CB8AC3E}">
        <p14:creationId xmlns:p14="http://schemas.microsoft.com/office/powerpoint/2010/main" val="856591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563EE-14EE-D6CC-F97A-60516590122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A694B4C-15AE-F020-83B1-B15A6116632A}"/>
              </a:ext>
            </a:extLst>
          </p:cNvPr>
          <p:cNvSpPr>
            <a:spLocks noGrp="1"/>
          </p:cNvSpPr>
          <p:nvPr>
            <p:ph idx="1"/>
          </p:nvPr>
        </p:nvSpPr>
        <p:spPr/>
        <p:txBody>
          <a:bodyPr/>
          <a:lstStyle/>
          <a:p>
            <a:pPr marL="342900" lvl="0" indent="-342900">
              <a:lnSpc>
                <a:spcPct val="107000"/>
              </a:lnSpc>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Library that includes everything (time taken is negligible in comparison to the running of the code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Rounding off the ranges of datatypes for remembering them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Else if is faster than multiple if statements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-&gt;They do not check every else if block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-&gt;The condition for else if block is trimmed </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68580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4. Nested if doesn’t save time but are sure very intuitive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5. break statements breaks out of all the conditional statements (including switch cases as they are conditional too)</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936794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26A81-2172-4FDA-5448-A7CC650CB70A}"/>
              </a:ext>
            </a:extLst>
          </p:cNvPr>
          <p:cNvSpPr>
            <a:spLocks noGrp="1"/>
          </p:cNvSpPr>
          <p:nvPr>
            <p:ph type="title"/>
          </p:nvPr>
        </p:nvSpPr>
        <p:spPr/>
        <p:txBody>
          <a:bodyPr/>
          <a:lstStyle/>
          <a:p>
            <a:r>
              <a:rPr lang="en-US" dirty="0"/>
              <a:t>Rounded of range of different datatypes</a:t>
            </a:r>
            <a:endParaRPr lang="en-IN" dirty="0"/>
          </a:p>
        </p:txBody>
      </p:sp>
      <p:sp>
        <p:nvSpPr>
          <p:cNvPr id="3" name="Content Placeholder 2">
            <a:extLst>
              <a:ext uri="{FF2B5EF4-FFF2-40B4-BE49-F238E27FC236}">
                <a16:creationId xmlns:a16="http://schemas.microsoft.com/office/drawing/2014/main" id="{6FFA5CB3-459D-F5C3-7C15-6A1F9367BC37}"/>
              </a:ext>
            </a:extLst>
          </p:cNvPr>
          <p:cNvSpPr>
            <a:spLocks noGrp="1"/>
          </p:cNvSpPr>
          <p:nvPr>
            <p:ph idx="1"/>
          </p:nvPr>
        </p:nvSpPr>
        <p:spPr/>
        <p:txBody>
          <a:bodyPr/>
          <a:lstStyle/>
          <a:p>
            <a:pPr marL="0" indent="0">
              <a:buNone/>
            </a:pPr>
            <a:r>
              <a:rPr lang="en-US" dirty="0"/>
              <a:t>Int-&gt;-10^9 to 10^9</a:t>
            </a:r>
          </a:p>
          <a:p>
            <a:pPr marL="0" indent="0">
              <a:buNone/>
            </a:pPr>
            <a:r>
              <a:rPr lang="en-US" dirty="0"/>
              <a:t>Long -&gt; -10^12 to 10^12</a:t>
            </a:r>
          </a:p>
          <a:p>
            <a:pPr marL="0" indent="0">
              <a:buNone/>
            </a:pPr>
            <a:r>
              <a:rPr lang="en-US" dirty="0"/>
              <a:t>Long </a:t>
            </a:r>
            <a:r>
              <a:rPr lang="en-US" dirty="0" err="1"/>
              <a:t>long</a:t>
            </a:r>
            <a:r>
              <a:rPr lang="en-US" dirty="0"/>
              <a:t> -&gt; -10^18 to 10^18</a:t>
            </a:r>
            <a:endParaRPr lang="en-IN" dirty="0"/>
          </a:p>
        </p:txBody>
      </p:sp>
    </p:spTree>
    <p:extLst>
      <p:ext uri="{BB962C8B-B14F-4D97-AF65-F5344CB8AC3E}">
        <p14:creationId xmlns:p14="http://schemas.microsoft.com/office/powerpoint/2010/main" val="3492102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85639-6E00-4E0F-148E-169FF3848AF0}"/>
              </a:ext>
            </a:extLst>
          </p:cNvPr>
          <p:cNvPicPr>
            <a:picLocks noChangeAspect="1"/>
          </p:cNvPicPr>
          <p:nvPr/>
        </p:nvPicPr>
        <p:blipFill>
          <a:blip r:embed="rId2"/>
          <a:stretch>
            <a:fillRect/>
          </a:stretch>
        </p:blipFill>
        <p:spPr>
          <a:xfrm>
            <a:off x="20319" y="0"/>
            <a:ext cx="7953653" cy="4429760"/>
          </a:xfrm>
          <a:prstGeom prst="rect">
            <a:avLst/>
          </a:prstGeom>
        </p:spPr>
      </p:pic>
      <p:sp>
        <p:nvSpPr>
          <p:cNvPr id="6" name="TextBox 5">
            <a:extLst>
              <a:ext uri="{FF2B5EF4-FFF2-40B4-BE49-F238E27FC236}">
                <a16:creationId xmlns:a16="http://schemas.microsoft.com/office/drawing/2014/main" id="{AC420A43-85C6-37CE-8D1A-AEEEB0A0DC94}"/>
              </a:ext>
            </a:extLst>
          </p:cNvPr>
          <p:cNvSpPr txBox="1"/>
          <p:nvPr/>
        </p:nvSpPr>
        <p:spPr>
          <a:xfrm>
            <a:off x="91440" y="4615319"/>
            <a:ext cx="6096000" cy="1264642"/>
          </a:xfrm>
          <a:prstGeom prst="rect">
            <a:avLst/>
          </a:prstGeom>
          <a:noFill/>
        </p:spPr>
        <p:txBody>
          <a:bodyPr wrap="square">
            <a:spAutoFit/>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highlighted check statement will not be executed since its still considered a part of switch which passes only one condition and thus the statement that is present outside will be executed only once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007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A648F-E54E-13E0-229A-CFB7A9C49CD7}"/>
              </a:ext>
            </a:extLst>
          </p:cNvPr>
          <p:cNvSpPr>
            <a:spLocks noGrp="1"/>
          </p:cNvSpPr>
          <p:nvPr>
            <p:ph idx="1"/>
          </p:nvPr>
        </p:nvSpPr>
        <p:spPr>
          <a:xfrm>
            <a:off x="838200" y="4307839"/>
            <a:ext cx="10515600" cy="2336483"/>
          </a:xfrm>
        </p:spPr>
        <p:txBody>
          <a:bodyPr/>
          <a:lstStyle/>
          <a:p>
            <a:pPr marL="0" indent="0">
              <a:buNone/>
            </a:pPr>
            <a:r>
              <a:rPr lang="en-US" dirty="0"/>
              <a:t>the first element in an array can be stored anywhere in the CPU(so we can’t predict where it can be sure but we only the exact address after its stored) however for the subsequent elements we can be sure that they will be consecutive to each other.</a:t>
            </a:r>
            <a:endParaRPr lang="en-IN" dirty="0"/>
          </a:p>
        </p:txBody>
      </p:sp>
      <p:pic>
        <p:nvPicPr>
          <p:cNvPr id="5" name="Picture 4">
            <a:extLst>
              <a:ext uri="{FF2B5EF4-FFF2-40B4-BE49-F238E27FC236}">
                <a16:creationId xmlns:a16="http://schemas.microsoft.com/office/drawing/2014/main" id="{D0658BF8-E896-9B88-F68D-27152457E927}"/>
              </a:ext>
            </a:extLst>
          </p:cNvPr>
          <p:cNvPicPr>
            <a:picLocks noChangeAspect="1"/>
          </p:cNvPicPr>
          <p:nvPr/>
        </p:nvPicPr>
        <p:blipFill>
          <a:blip r:embed="rId2"/>
          <a:stretch>
            <a:fillRect/>
          </a:stretch>
        </p:blipFill>
        <p:spPr>
          <a:xfrm>
            <a:off x="77788" y="0"/>
            <a:ext cx="7384034" cy="4088130"/>
          </a:xfrm>
          <a:prstGeom prst="rect">
            <a:avLst/>
          </a:prstGeom>
        </p:spPr>
      </p:pic>
    </p:spTree>
    <p:extLst>
      <p:ext uri="{BB962C8B-B14F-4D97-AF65-F5344CB8AC3E}">
        <p14:creationId xmlns:p14="http://schemas.microsoft.com/office/powerpoint/2010/main" val="1141967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22220C-40F6-1AA9-AEF4-22D726B14F15}"/>
              </a:ext>
            </a:extLst>
          </p:cNvPr>
          <p:cNvPicPr>
            <a:picLocks noChangeAspect="1"/>
          </p:cNvPicPr>
          <p:nvPr/>
        </p:nvPicPr>
        <p:blipFill>
          <a:blip r:embed="rId2"/>
          <a:stretch>
            <a:fillRect/>
          </a:stretch>
        </p:blipFill>
        <p:spPr>
          <a:xfrm>
            <a:off x="413939" y="188690"/>
            <a:ext cx="7572470" cy="3694527"/>
          </a:xfrm>
          <a:prstGeom prst="rect">
            <a:avLst/>
          </a:prstGeom>
        </p:spPr>
      </p:pic>
      <p:sp>
        <p:nvSpPr>
          <p:cNvPr id="2" name="Rectangle 1">
            <a:extLst>
              <a:ext uri="{FF2B5EF4-FFF2-40B4-BE49-F238E27FC236}">
                <a16:creationId xmlns:a16="http://schemas.microsoft.com/office/drawing/2014/main" id="{EB27D250-3241-E172-7EE7-B0B870BC9F2C}"/>
              </a:ext>
            </a:extLst>
          </p:cNvPr>
          <p:cNvSpPr>
            <a:spLocks noChangeArrowheads="1"/>
          </p:cNvSpPr>
          <p:nvPr/>
        </p:nvSpPr>
        <p:spPr bwMode="auto">
          <a:xfrm>
            <a:off x="155643" y="46692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Summary: Mutable vs Immutable Strings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1" i="0" u="none" strike="noStrike" cap="none" normalizeH="0" baseline="0" dirty="0">
                <a:ln>
                  <a:noFill/>
                </a:ln>
                <a:solidFill>
                  <a:schemeClr val="tx1"/>
                </a:solidFill>
                <a:effectLst/>
                <a:latin typeface="Arial" panose="020B0604020202020204" pitchFamily="34" charset="0"/>
              </a:rPr>
              <a:t>C++ (</a:t>
            </a:r>
            <a:r>
              <a:rPr kumimoji="0" lang="en-US" altLang="en-US" sz="1000" b="1" i="0" u="none" strike="noStrike" cap="none" normalizeH="0" baseline="0" dirty="0">
                <a:ln>
                  <a:noFill/>
                </a:ln>
                <a:solidFill>
                  <a:schemeClr val="tx1"/>
                </a:solidFill>
                <a:effectLst/>
                <a:latin typeface="Arial Unicode MS"/>
              </a:rPr>
              <a:t>std::string</a:t>
            </a:r>
            <a:r>
              <a:rPr kumimoji="0" lang="en-US" altLang="en-US" sz="8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800" b="1" i="0" u="none" strike="noStrike" cap="none" normalizeH="0" baseline="0" dirty="0">
                <a:ln>
                  <a:noFill/>
                </a:ln>
                <a:solidFill>
                  <a:schemeClr val="tx1"/>
                </a:solidFill>
                <a:effectLst/>
                <a:latin typeface="Arial" panose="020B0604020202020204" pitchFamily="34" charset="0"/>
              </a:rPr>
              <a:t>Mutable</a:t>
            </a:r>
            <a:r>
              <a:rPr kumimoji="0" lang="en-US" altLang="en-US" sz="1800" b="0" i="0" u="none" strike="noStrike" cap="none" normalizeH="0" baseline="0" dirty="0">
                <a:ln>
                  <a:noFill/>
                </a:ln>
                <a:solidFill>
                  <a:schemeClr val="tx1"/>
                </a:solidFill>
                <a:effectLst/>
                <a:latin typeface="Arial" panose="020B0604020202020204" pitchFamily="34" charset="0"/>
              </a:rPr>
              <a:t>, modifications happen in place without creating a new object.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Java (</a:t>
            </a:r>
            <a:r>
              <a:rPr kumimoji="0" lang="en-US" altLang="en-US" sz="1000" b="1" i="0" u="none" strike="noStrike" cap="none" normalizeH="0" baseline="0" dirty="0">
                <a:ln>
                  <a:noFill/>
                </a:ln>
                <a:solidFill>
                  <a:schemeClr val="tx1"/>
                </a:solidFill>
                <a:effectLst/>
                <a:latin typeface="Arial Unicode MS"/>
              </a:rPr>
              <a:t>String</a:t>
            </a:r>
            <a:r>
              <a:rPr kumimoji="0" lang="en-US" altLang="en-US" sz="8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800" b="1" i="0" u="none" strike="noStrike" cap="none" normalizeH="0" baseline="0" dirty="0">
                <a:ln>
                  <a:noFill/>
                </a:ln>
                <a:solidFill>
                  <a:schemeClr val="tx1"/>
                </a:solidFill>
                <a:effectLst/>
                <a:latin typeface="Arial" panose="020B0604020202020204" pitchFamily="34" charset="0"/>
              </a:rPr>
              <a:t>Immutable</a:t>
            </a:r>
            <a:r>
              <a:rPr kumimoji="0" lang="en-US" altLang="en-US" sz="1800" b="0" i="0" u="none" strike="noStrike" cap="none" normalizeH="0" baseline="0" dirty="0">
                <a:ln>
                  <a:noFill/>
                </a:ln>
                <a:solidFill>
                  <a:schemeClr val="tx1"/>
                </a:solidFill>
                <a:effectLst/>
                <a:latin typeface="Arial" panose="020B0604020202020204" pitchFamily="34" charset="0"/>
              </a:rPr>
              <a:t>, any modification creates a </a:t>
            </a:r>
            <a:r>
              <a:rPr kumimoji="0" lang="en-US" altLang="en-US" sz="1800" b="1" i="0" u="none" strike="noStrike" cap="none" normalizeH="0" baseline="0" dirty="0">
                <a:ln>
                  <a:noFill/>
                </a:ln>
                <a:solidFill>
                  <a:schemeClr val="tx1"/>
                </a:solidFill>
                <a:effectLst/>
                <a:latin typeface="Arial" panose="020B0604020202020204" pitchFamily="34" charset="0"/>
              </a:rPr>
              <a:t>new object</a:t>
            </a:r>
            <a:r>
              <a:rPr kumimoji="0" lang="en-US" altLang="en-US" sz="1800" b="0" i="0" u="none" strike="noStrike" cap="none" normalizeH="0" baseline="0" dirty="0">
                <a:ln>
                  <a:noFill/>
                </a:ln>
                <a:solidFill>
                  <a:schemeClr val="tx1"/>
                </a:solidFill>
                <a:effectLst/>
                <a:latin typeface="Arial" panose="020B0604020202020204" pitchFamily="34" charset="0"/>
              </a:rPr>
              <a:t>, and reassignment is needed.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 (</a:t>
            </a:r>
            <a:r>
              <a:rPr kumimoji="0" lang="en-US" altLang="en-US" sz="1000" b="1" i="0" u="none" strike="noStrike" cap="none" normalizeH="0" baseline="0" dirty="0">
                <a:ln>
                  <a:noFill/>
                </a:ln>
                <a:solidFill>
                  <a:schemeClr val="tx1"/>
                </a:solidFill>
                <a:effectLst/>
                <a:latin typeface="Arial Unicode MS"/>
              </a:rPr>
              <a:t>str</a:t>
            </a:r>
            <a:r>
              <a:rPr kumimoji="0" lang="en-US" altLang="en-US" sz="8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800" b="1" i="0" u="none" strike="noStrike" cap="none" normalizeH="0" baseline="0" dirty="0">
                <a:ln>
                  <a:noFill/>
                </a:ln>
                <a:solidFill>
                  <a:schemeClr val="tx1"/>
                </a:solidFill>
                <a:effectLst/>
                <a:latin typeface="Arial" panose="020B0604020202020204" pitchFamily="34" charset="0"/>
              </a:rPr>
              <a:t>Immutable</a:t>
            </a:r>
            <a:r>
              <a:rPr kumimoji="0" lang="en-US" altLang="en-US" sz="1800" b="0" i="0" u="none" strike="noStrike" cap="none" normalizeH="0" baseline="0" dirty="0">
                <a:ln>
                  <a:noFill/>
                </a:ln>
                <a:solidFill>
                  <a:schemeClr val="tx1"/>
                </a:solidFill>
                <a:effectLst/>
                <a:latin typeface="Arial" panose="020B0604020202020204" pitchFamily="34" charset="0"/>
              </a:rPr>
              <a:t>, modifying a string results in a </a:t>
            </a:r>
            <a:r>
              <a:rPr kumimoji="0" lang="en-US" altLang="en-US" sz="1800" b="1" i="0" u="none" strike="noStrike" cap="none" normalizeH="0" baseline="0" dirty="0">
                <a:ln>
                  <a:noFill/>
                </a:ln>
                <a:solidFill>
                  <a:schemeClr val="tx1"/>
                </a:solidFill>
                <a:effectLst/>
                <a:latin typeface="Arial" panose="020B0604020202020204" pitchFamily="34" charset="0"/>
              </a:rPr>
              <a:t>new object</a:t>
            </a:r>
            <a:r>
              <a:rPr kumimoji="0" lang="en-US" altLang="en-US" sz="1800" b="0" i="0" u="none" strike="noStrike" cap="none" normalizeH="0" baseline="0" dirty="0">
                <a:ln>
                  <a:noFill/>
                </a:ln>
                <a:solidFill>
                  <a:schemeClr val="tx1"/>
                </a:solidFill>
                <a:effectLst/>
                <a:latin typeface="Arial" panose="020B0604020202020204" pitchFamily="34" charset="0"/>
              </a:rPr>
              <a:t>, requiring reassignment.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76E7CBC2-DBEC-07CF-2857-6E5BB2104923}"/>
              </a:ext>
            </a:extLst>
          </p:cNvPr>
          <p:cNvSpPr txBox="1"/>
          <p:nvPr/>
        </p:nvSpPr>
        <p:spPr>
          <a:xfrm>
            <a:off x="2224392" y="5657671"/>
            <a:ext cx="4027251" cy="1200329"/>
          </a:xfrm>
          <a:prstGeom prst="rect">
            <a:avLst/>
          </a:prstGeom>
          <a:noFill/>
        </p:spPr>
        <p:txBody>
          <a:bodyPr wrap="square" rtlCol="0">
            <a:spAutoFit/>
          </a:bodyPr>
          <a:lstStyle/>
          <a:p>
            <a:r>
              <a:rPr lang="en-US" dirty="0"/>
              <a:t>All other primitive datatypes are immutable however arrays are mutable and classes are mutable by default but we can make them immutable explicitly </a:t>
            </a:r>
            <a:endParaRPr lang="en-IN" dirty="0"/>
          </a:p>
        </p:txBody>
      </p:sp>
    </p:spTree>
    <p:extLst>
      <p:ext uri="{BB962C8B-B14F-4D97-AF65-F5344CB8AC3E}">
        <p14:creationId xmlns:p14="http://schemas.microsoft.com/office/powerpoint/2010/main" val="77198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C826BD-52C7-FDE4-5D17-CF0DAB9A97CF}"/>
              </a:ext>
            </a:extLst>
          </p:cNvPr>
          <p:cNvPicPr>
            <a:picLocks noChangeAspect="1"/>
          </p:cNvPicPr>
          <p:nvPr/>
        </p:nvPicPr>
        <p:blipFill>
          <a:blip r:embed="rId2"/>
          <a:stretch>
            <a:fillRect/>
          </a:stretch>
        </p:blipFill>
        <p:spPr>
          <a:xfrm>
            <a:off x="223520" y="88582"/>
            <a:ext cx="9161417" cy="4053667"/>
          </a:xfrm>
          <a:prstGeom prst="rect">
            <a:avLst/>
          </a:prstGeom>
        </p:spPr>
      </p:pic>
      <p:sp>
        <p:nvSpPr>
          <p:cNvPr id="6" name="Content Placeholder 2">
            <a:extLst>
              <a:ext uri="{FF2B5EF4-FFF2-40B4-BE49-F238E27FC236}">
                <a16:creationId xmlns:a16="http://schemas.microsoft.com/office/drawing/2014/main" id="{C93530C8-C3FE-2A81-CAB1-F615259B7652}"/>
              </a:ext>
            </a:extLst>
          </p:cNvPr>
          <p:cNvSpPr>
            <a:spLocks noGrp="1"/>
          </p:cNvSpPr>
          <p:nvPr>
            <p:ph idx="1"/>
          </p:nvPr>
        </p:nvSpPr>
        <p:spPr>
          <a:xfrm>
            <a:off x="2077720" y="4084003"/>
            <a:ext cx="7127240" cy="2685415"/>
          </a:xfrm>
        </p:spPr>
        <p:txBody>
          <a:bodyPr/>
          <a:lstStyle/>
          <a:p>
            <a:pPr marL="0" indent="0">
              <a:buNone/>
            </a:pPr>
            <a:r>
              <a:rPr lang="en-US" dirty="0"/>
              <a:t>Do –while loop executes at least once even if the condition is false to enter in the while loop</a:t>
            </a:r>
            <a:endParaRPr lang="en-IN" dirty="0"/>
          </a:p>
        </p:txBody>
      </p:sp>
    </p:spTree>
    <p:extLst>
      <p:ext uri="{BB962C8B-B14F-4D97-AF65-F5344CB8AC3E}">
        <p14:creationId xmlns:p14="http://schemas.microsoft.com/office/powerpoint/2010/main" val="1593875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BDF80F-D3F7-BAE8-AFB8-5E7E39DD37A5}"/>
              </a:ext>
            </a:extLst>
          </p:cNvPr>
          <p:cNvSpPr>
            <a:spLocks noGrp="1"/>
          </p:cNvSpPr>
          <p:nvPr>
            <p:ph idx="1"/>
          </p:nvPr>
        </p:nvSpPr>
        <p:spPr>
          <a:xfrm>
            <a:off x="838200" y="4317999"/>
            <a:ext cx="8315960" cy="1858963"/>
          </a:xfrm>
        </p:spPr>
        <p:txBody>
          <a:bodyPr/>
          <a:lstStyle/>
          <a:p>
            <a:pPr marL="0" indent="0">
              <a:buNone/>
            </a:pPr>
            <a:r>
              <a:rPr lang="en-US" dirty="0"/>
              <a:t>Arrays always get passed by reference (by default) but other STLs…you must use ‘&amp;’ to make sure that they are passed by reference but not with array</a:t>
            </a:r>
            <a:endParaRPr lang="en-IN" dirty="0"/>
          </a:p>
        </p:txBody>
      </p:sp>
      <p:pic>
        <p:nvPicPr>
          <p:cNvPr id="5" name="Picture 4">
            <a:extLst>
              <a:ext uri="{FF2B5EF4-FFF2-40B4-BE49-F238E27FC236}">
                <a16:creationId xmlns:a16="http://schemas.microsoft.com/office/drawing/2014/main" id="{98F4DE61-A3C3-94C1-636D-AB00B86043CA}"/>
              </a:ext>
            </a:extLst>
          </p:cNvPr>
          <p:cNvPicPr>
            <a:picLocks noChangeAspect="1"/>
          </p:cNvPicPr>
          <p:nvPr/>
        </p:nvPicPr>
        <p:blipFill>
          <a:blip r:embed="rId2"/>
          <a:stretch>
            <a:fillRect/>
          </a:stretch>
        </p:blipFill>
        <p:spPr>
          <a:xfrm>
            <a:off x="2641600" y="113176"/>
            <a:ext cx="7142480" cy="4082904"/>
          </a:xfrm>
          <a:prstGeom prst="rect">
            <a:avLst/>
          </a:prstGeom>
        </p:spPr>
      </p:pic>
    </p:spTree>
    <p:extLst>
      <p:ext uri="{BB962C8B-B14F-4D97-AF65-F5344CB8AC3E}">
        <p14:creationId xmlns:p14="http://schemas.microsoft.com/office/powerpoint/2010/main" val="3358335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332</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Unicode MS</vt:lpstr>
      <vt:lpstr>Calibri</vt:lpstr>
      <vt:lpstr>Calibri Light</vt:lpstr>
      <vt:lpstr>Office Theme</vt:lpstr>
      <vt:lpstr>PowerPoint Presentation</vt:lpstr>
      <vt:lpstr>PowerPoint Presentation</vt:lpstr>
      <vt:lpstr>Rounded of range of different datatypes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Vaibhav Mishra</dc:creator>
  <cp:lastModifiedBy>Vaibhav Mishra</cp:lastModifiedBy>
  <cp:revision>2</cp:revision>
  <dcterms:created xsi:type="dcterms:W3CDTF">2024-10-21T16:02:12Z</dcterms:created>
  <dcterms:modified xsi:type="dcterms:W3CDTF">2025-03-22T00:30:55Z</dcterms:modified>
</cp:coreProperties>
</file>