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webextensions/webextension1.xml" ContentType="application/vnd.ms-office.webextension+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webextensions/taskpanes.xml" ContentType="application/vnd.ms-office.webextensiontaskpan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9"/>
  </p:notesMasterIdLst>
  <p:sldIdLst>
    <p:sldId id="264" r:id="rId2"/>
    <p:sldId id="297" r:id="rId3"/>
    <p:sldId id="303" r:id="rId4"/>
    <p:sldId id="305" r:id="rId5"/>
    <p:sldId id="312" r:id="rId6"/>
    <p:sldId id="313" r:id="rId7"/>
    <p:sldId id="306" r:id="rId8"/>
    <p:sldId id="307" r:id="rId9"/>
    <p:sldId id="304" r:id="rId10"/>
    <p:sldId id="299" r:id="rId11"/>
    <p:sldId id="300" r:id="rId12"/>
    <p:sldId id="302" r:id="rId13"/>
    <p:sldId id="301" r:id="rId14"/>
    <p:sldId id="298" r:id="rId15"/>
    <p:sldId id="309" r:id="rId16"/>
    <p:sldId id="310" r:id="rId17"/>
    <p:sldId id="31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0240" autoAdjust="0"/>
    <p:restoredTop sz="94660"/>
  </p:normalViewPr>
  <p:slideViewPr>
    <p:cSldViewPr snapToGrid="0">
      <p:cViewPr>
        <p:scale>
          <a:sx n="75" d="100"/>
          <a:sy n="75" d="100"/>
        </p:scale>
        <p:origin x="-1195" y="-365"/>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63" d="100"/>
          <a:sy n="63" d="100"/>
        </p:scale>
        <p:origin x="-806" y="-7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5ACD08-2315-4808-BCD4-FAC96D5952C2}" type="datetimeFigureOut">
              <a:rPr lang="en-IN" smtClean="0"/>
              <a:pPr/>
              <a:t>03-02-2025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CA8236-C3A2-4188-8374-84A1BD839454}" type="slidenum">
              <a:rPr lang="en-IN" smtClean="0"/>
              <a:pPr/>
              <a:t>‹#›</a:t>
            </a:fld>
            <a:endParaRPr lang="en-IN"/>
          </a:p>
        </p:txBody>
      </p:sp>
    </p:spTree>
    <p:extLst>
      <p:ext uri="{BB962C8B-B14F-4D97-AF65-F5344CB8AC3E}">
        <p14:creationId xmlns:p14="http://schemas.microsoft.com/office/powerpoint/2010/main" xmlns="" val="11915256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8CA8236-C3A2-4188-8374-84A1BD839454}" type="slidenum">
              <a:rPr lang="en-IN" smtClean="0"/>
              <a:pPr/>
              <a:t>14</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xmlns="" id="{AF68666B-80B7-5FA5-FC9F-2F928A26B010}"/>
              </a:ext>
            </a:extLst>
          </p:cNvPr>
          <p:cNvSpPr/>
          <p:nvPr userDrawn="1"/>
        </p:nvSpPr>
        <p:spPr>
          <a:xfrm>
            <a:off x="6096000" y="0"/>
            <a:ext cx="36576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44C9E92B-FE67-1F3D-DCA0-195195A4AB6A}"/>
              </a:ext>
            </a:extLst>
          </p:cNvPr>
          <p:cNvSpPr>
            <a:spLocks noGrp="1"/>
          </p:cNvSpPr>
          <p:nvPr>
            <p:ph type="title"/>
          </p:nvPr>
        </p:nvSpPr>
        <p:spPr>
          <a:xfrm>
            <a:off x="914400" y="2404343"/>
            <a:ext cx="5181600" cy="1325563"/>
          </a:xfrm>
        </p:spPr>
        <p:txBody>
          <a:bodyPr>
            <a:noAutofit/>
          </a:bodyPr>
          <a:lstStyle>
            <a:lvl1pPr>
              <a:defRPr sz="4800">
                <a:latin typeface="Poppins" pitchFamily="2" charset="77"/>
                <a:cs typeface="Poppins" pitchFamily="2" charset="77"/>
              </a:defRPr>
            </a:lvl1pPr>
          </a:lstStyle>
          <a:p>
            <a:r>
              <a:rPr lang="en-US" dirty="0"/>
              <a:t>Click to edit Master title style</a:t>
            </a:r>
          </a:p>
        </p:txBody>
      </p:sp>
      <p:sp>
        <p:nvSpPr>
          <p:cNvPr id="9" name="Picture Placeholder 8">
            <a:extLst>
              <a:ext uri="{FF2B5EF4-FFF2-40B4-BE49-F238E27FC236}">
                <a16:creationId xmlns:a16="http://schemas.microsoft.com/office/drawing/2014/main" xmlns="" id="{BA87BAAC-9384-2363-2089-821720F16DD3}"/>
              </a:ext>
            </a:extLst>
          </p:cNvPr>
          <p:cNvSpPr>
            <a:spLocks noGrp="1"/>
          </p:cNvSpPr>
          <p:nvPr>
            <p:ph type="pic" sz="quarter" idx="13"/>
          </p:nvPr>
        </p:nvSpPr>
        <p:spPr>
          <a:xfrm>
            <a:off x="7239000" y="1485900"/>
            <a:ext cx="3657600" cy="4457700"/>
          </a:xfrm>
        </p:spPr>
        <p:txBody>
          <a:bodyPr/>
          <a:lstStyle/>
          <a:p>
            <a:endParaRPr lang="en-US"/>
          </a:p>
        </p:txBody>
      </p:sp>
      <p:cxnSp>
        <p:nvCxnSpPr>
          <p:cNvPr id="11" name="Straight Connector 10">
            <a:extLst>
              <a:ext uri="{FF2B5EF4-FFF2-40B4-BE49-F238E27FC236}">
                <a16:creationId xmlns:a16="http://schemas.microsoft.com/office/drawing/2014/main" xmlns="" id="{0CA0C2D1-06AD-3620-044D-2EAE71AC87AC}"/>
              </a:ext>
            </a:extLst>
          </p:cNvPr>
          <p:cNvCxnSpPr/>
          <p:nvPr userDrawn="1"/>
        </p:nvCxnSpPr>
        <p:spPr>
          <a:xfrm>
            <a:off x="1638300" y="571500"/>
            <a:ext cx="4267200"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xmlns="" id="{60C99D5D-5452-4897-02A9-A1B32F0BE968}"/>
              </a:ext>
            </a:extLst>
          </p:cNvPr>
          <p:cNvCxnSpPr/>
          <p:nvPr userDrawn="1"/>
        </p:nvCxnSpPr>
        <p:spPr>
          <a:xfrm>
            <a:off x="10096500" y="571500"/>
            <a:ext cx="1259359"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xmlns="" id="{3FB318F3-41C4-0F1C-1CBD-D5A32280E575}"/>
              </a:ext>
            </a:extLst>
          </p:cNvPr>
          <p:cNvCxnSpPr>
            <a:cxnSpLocks/>
          </p:cNvCxnSpPr>
          <p:nvPr userDrawn="1"/>
        </p:nvCxnSpPr>
        <p:spPr>
          <a:xfrm>
            <a:off x="914400" y="571500"/>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xmlns="" id="{0C43CC35-4750-6912-E49F-E917DF9AB637}"/>
              </a:ext>
            </a:extLst>
          </p:cNvPr>
          <p:cNvCxnSpPr>
            <a:cxnSpLocks/>
          </p:cNvCxnSpPr>
          <p:nvPr userDrawn="1"/>
        </p:nvCxnSpPr>
        <p:spPr>
          <a:xfrm>
            <a:off x="914400" y="658586"/>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7" name="Text Placeholder 16">
            <a:extLst>
              <a:ext uri="{FF2B5EF4-FFF2-40B4-BE49-F238E27FC236}">
                <a16:creationId xmlns:a16="http://schemas.microsoft.com/office/drawing/2014/main" xmlns="" id="{003331A5-D35A-E699-E3EA-6035EB0DCD16}"/>
              </a:ext>
            </a:extLst>
          </p:cNvPr>
          <p:cNvSpPr>
            <a:spLocks noGrp="1"/>
          </p:cNvSpPr>
          <p:nvPr>
            <p:ph type="body" sz="quarter" idx="14"/>
          </p:nvPr>
        </p:nvSpPr>
        <p:spPr>
          <a:xfrm>
            <a:off x="1066800" y="5185232"/>
            <a:ext cx="2971800" cy="365126"/>
          </a:xfrm>
        </p:spPr>
        <p:txBody>
          <a:bodyPr>
            <a:normAutofit/>
          </a:bodyPr>
          <a:lstStyle>
            <a:lvl1pPr marL="0" indent="0">
              <a:buNone/>
              <a:defRPr sz="18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sp>
        <p:nvSpPr>
          <p:cNvPr id="18" name="Text Placeholder 16">
            <a:extLst>
              <a:ext uri="{FF2B5EF4-FFF2-40B4-BE49-F238E27FC236}">
                <a16:creationId xmlns:a16="http://schemas.microsoft.com/office/drawing/2014/main" xmlns="" id="{442CA476-8654-0542-5C0B-4F439516AF31}"/>
              </a:ext>
            </a:extLst>
          </p:cNvPr>
          <p:cNvSpPr>
            <a:spLocks noGrp="1"/>
          </p:cNvSpPr>
          <p:nvPr>
            <p:ph type="body" sz="quarter" idx="15"/>
          </p:nvPr>
        </p:nvSpPr>
        <p:spPr>
          <a:xfrm>
            <a:off x="1066800" y="5588228"/>
            <a:ext cx="2971800" cy="365126"/>
          </a:xfrm>
        </p:spPr>
        <p:txBody>
          <a:bodyPr>
            <a:noAutofit/>
          </a:bodyPr>
          <a:lstStyle>
            <a:lvl1pPr marL="0" indent="0">
              <a:buNone/>
              <a:defRPr sz="2000">
                <a:solidFill>
                  <a:schemeClr val="tx1">
                    <a:lumMod val="85000"/>
                    <a:lumOff val="1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spTree>
    <p:extLst>
      <p:ext uri="{BB962C8B-B14F-4D97-AF65-F5344CB8AC3E}">
        <p14:creationId xmlns:p14="http://schemas.microsoft.com/office/powerpoint/2010/main" xmlns="" val="4172760368"/>
      </p:ext>
    </p:extLst>
  </p:cSld>
  <p:clrMapOvr>
    <a:masterClrMapping/>
  </p:clrMapOvr>
  <p:extLst>
    <p:ext uri="{DCECCB84-F9BA-43D5-87BE-67443E8EF086}">
      <p15:sldGuideLst xmlns:p15="http://schemas.microsoft.com/office/powerpoint/2012/main" xmlns="">
        <p15:guide id="1" orient="horz" pos="936">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512">
          <p15:clr>
            <a:srgbClr val="FBAE40"/>
          </p15:clr>
        </p15:guide>
        <p15:guide id="7" orient="horz" pos="360">
          <p15:clr>
            <a:srgbClr val="FBAE40"/>
          </p15:clr>
        </p15:guide>
        <p15:guide id="8" pos="672">
          <p15:clr>
            <a:srgbClr val="FBAE40"/>
          </p15:clr>
        </p15:guide>
        <p15:guide id="9" pos="3720">
          <p15:clr>
            <a:srgbClr val="FBAE40"/>
          </p15:clr>
        </p15:guide>
        <p15:guide id="10" pos="6360">
          <p15:clr>
            <a:srgbClr val="FBAE40"/>
          </p15:clr>
        </p15:guide>
        <p15:guide id="11" pos="715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FD960C-86A7-6728-9263-973B76A8FDB9}"/>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xmlns="" val="1712659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6020029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xmlns="" id="{AF68666B-80B7-5FA5-FC9F-2F928A26B010}"/>
              </a:ext>
            </a:extLst>
          </p:cNvPr>
          <p:cNvSpPr/>
          <p:nvPr userDrawn="1"/>
        </p:nvSpPr>
        <p:spPr>
          <a:xfrm>
            <a:off x="6096000" y="0"/>
            <a:ext cx="36576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44C9E92B-FE67-1F3D-DCA0-195195A4AB6A}"/>
              </a:ext>
            </a:extLst>
          </p:cNvPr>
          <p:cNvSpPr>
            <a:spLocks noGrp="1"/>
          </p:cNvSpPr>
          <p:nvPr>
            <p:ph type="title"/>
          </p:nvPr>
        </p:nvSpPr>
        <p:spPr>
          <a:xfrm>
            <a:off x="914400" y="2404343"/>
            <a:ext cx="5181600" cy="1325563"/>
          </a:xfrm>
        </p:spPr>
        <p:txBody>
          <a:bodyPr>
            <a:noAutofit/>
          </a:bodyPr>
          <a:lstStyle>
            <a:lvl1pPr>
              <a:defRPr sz="4800">
                <a:latin typeface="Poppins" pitchFamily="2" charset="77"/>
                <a:cs typeface="Poppins" pitchFamily="2" charset="77"/>
              </a:defRPr>
            </a:lvl1pPr>
          </a:lstStyle>
          <a:p>
            <a:r>
              <a:rPr lang="en-US" dirty="0"/>
              <a:t>Click to edit Master title style</a:t>
            </a:r>
          </a:p>
        </p:txBody>
      </p:sp>
      <p:sp>
        <p:nvSpPr>
          <p:cNvPr id="9" name="Picture Placeholder 8">
            <a:extLst>
              <a:ext uri="{FF2B5EF4-FFF2-40B4-BE49-F238E27FC236}">
                <a16:creationId xmlns:a16="http://schemas.microsoft.com/office/drawing/2014/main" xmlns="" id="{BA87BAAC-9384-2363-2089-821720F16DD3}"/>
              </a:ext>
            </a:extLst>
          </p:cNvPr>
          <p:cNvSpPr>
            <a:spLocks noGrp="1"/>
          </p:cNvSpPr>
          <p:nvPr>
            <p:ph type="pic" sz="quarter" idx="13"/>
          </p:nvPr>
        </p:nvSpPr>
        <p:spPr>
          <a:xfrm>
            <a:off x="7239000" y="1485900"/>
            <a:ext cx="3657600" cy="4457700"/>
          </a:xfrm>
        </p:spPr>
        <p:txBody>
          <a:bodyPr/>
          <a:lstStyle/>
          <a:p>
            <a:endParaRPr lang="en-US"/>
          </a:p>
        </p:txBody>
      </p:sp>
      <p:cxnSp>
        <p:nvCxnSpPr>
          <p:cNvPr id="11" name="Straight Connector 10">
            <a:extLst>
              <a:ext uri="{FF2B5EF4-FFF2-40B4-BE49-F238E27FC236}">
                <a16:creationId xmlns:a16="http://schemas.microsoft.com/office/drawing/2014/main" xmlns="" id="{0CA0C2D1-06AD-3620-044D-2EAE71AC87AC}"/>
              </a:ext>
            </a:extLst>
          </p:cNvPr>
          <p:cNvCxnSpPr/>
          <p:nvPr userDrawn="1"/>
        </p:nvCxnSpPr>
        <p:spPr>
          <a:xfrm>
            <a:off x="1638300" y="571500"/>
            <a:ext cx="4267200"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xmlns="" id="{60C99D5D-5452-4897-02A9-A1B32F0BE968}"/>
              </a:ext>
            </a:extLst>
          </p:cNvPr>
          <p:cNvCxnSpPr/>
          <p:nvPr userDrawn="1"/>
        </p:nvCxnSpPr>
        <p:spPr>
          <a:xfrm>
            <a:off x="10096500" y="571500"/>
            <a:ext cx="1259359"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xmlns="" id="{3FB318F3-41C4-0F1C-1CBD-D5A32280E575}"/>
              </a:ext>
            </a:extLst>
          </p:cNvPr>
          <p:cNvCxnSpPr>
            <a:cxnSpLocks/>
          </p:cNvCxnSpPr>
          <p:nvPr userDrawn="1"/>
        </p:nvCxnSpPr>
        <p:spPr>
          <a:xfrm>
            <a:off x="914400" y="571500"/>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xmlns="" id="{0C43CC35-4750-6912-E49F-E917DF9AB637}"/>
              </a:ext>
            </a:extLst>
          </p:cNvPr>
          <p:cNvCxnSpPr>
            <a:cxnSpLocks/>
          </p:cNvCxnSpPr>
          <p:nvPr userDrawn="1"/>
        </p:nvCxnSpPr>
        <p:spPr>
          <a:xfrm>
            <a:off x="914400" y="658586"/>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7" name="Text Placeholder 16">
            <a:extLst>
              <a:ext uri="{FF2B5EF4-FFF2-40B4-BE49-F238E27FC236}">
                <a16:creationId xmlns:a16="http://schemas.microsoft.com/office/drawing/2014/main" xmlns="" id="{003331A5-D35A-E699-E3EA-6035EB0DCD16}"/>
              </a:ext>
            </a:extLst>
          </p:cNvPr>
          <p:cNvSpPr>
            <a:spLocks noGrp="1"/>
          </p:cNvSpPr>
          <p:nvPr>
            <p:ph type="body" sz="quarter" idx="14"/>
          </p:nvPr>
        </p:nvSpPr>
        <p:spPr>
          <a:xfrm>
            <a:off x="1066800" y="5185232"/>
            <a:ext cx="2971800" cy="365126"/>
          </a:xfrm>
        </p:spPr>
        <p:txBody>
          <a:bodyPr>
            <a:normAutofit/>
          </a:bodyPr>
          <a:lstStyle>
            <a:lvl1pPr marL="0" indent="0">
              <a:buNone/>
              <a:defRPr sz="18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sp>
        <p:nvSpPr>
          <p:cNvPr id="18" name="Text Placeholder 16">
            <a:extLst>
              <a:ext uri="{FF2B5EF4-FFF2-40B4-BE49-F238E27FC236}">
                <a16:creationId xmlns:a16="http://schemas.microsoft.com/office/drawing/2014/main" xmlns="" id="{442CA476-8654-0542-5C0B-4F439516AF31}"/>
              </a:ext>
            </a:extLst>
          </p:cNvPr>
          <p:cNvSpPr>
            <a:spLocks noGrp="1"/>
          </p:cNvSpPr>
          <p:nvPr>
            <p:ph type="body" sz="quarter" idx="15"/>
          </p:nvPr>
        </p:nvSpPr>
        <p:spPr>
          <a:xfrm>
            <a:off x="1066800" y="5588228"/>
            <a:ext cx="2971800" cy="365126"/>
          </a:xfrm>
        </p:spPr>
        <p:txBody>
          <a:bodyPr>
            <a:noAutofit/>
          </a:bodyPr>
          <a:lstStyle>
            <a:lvl1pPr marL="0" indent="0">
              <a:buNone/>
              <a:defRPr sz="2000">
                <a:solidFill>
                  <a:schemeClr val="tx1">
                    <a:lumMod val="85000"/>
                    <a:lumOff val="1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spTree>
    <p:extLst>
      <p:ext uri="{BB962C8B-B14F-4D97-AF65-F5344CB8AC3E}">
        <p14:creationId xmlns:p14="http://schemas.microsoft.com/office/powerpoint/2010/main" xmlns="" val="2824232365"/>
      </p:ext>
    </p:extLst>
  </p:cSld>
  <p:clrMapOvr>
    <a:masterClrMapping/>
  </p:clrMapOvr>
  <p:extLst>
    <p:ext uri="{DCECCB84-F9BA-43D5-87BE-67443E8EF086}">
      <p15:sldGuideLst xmlns:p15="http://schemas.microsoft.com/office/powerpoint/2012/main" xmlns="">
        <p15:guide id="1" orient="horz" pos="936">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512">
          <p15:clr>
            <a:srgbClr val="FBAE40"/>
          </p15:clr>
        </p15:guide>
        <p15:guide id="7" orient="horz" pos="360">
          <p15:clr>
            <a:srgbClr val="FBAE40"/>
          </p15:clr>
        </p15:guide>
        <p15:guide id="8" pos="672">
          <p15:clr>
            <a:srgbClr val="FBAE40"/>
          </p15:clr>
        </p15:guide>
        <p15:guide id="9" pos="3720">
          <p15:clr>
            <a:srgbClr val="FBAE40"/>
          </p15:clr>
        </p15:guide>
        <p15:guide id="10" pos="6360">
          <p15:clr>
            <a:srgbClr val="FBAE40"/>
          </p15:clr>
        </p15:guide>
        <p15:guide id="11" pos="71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86716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xmlns="" id="{6B735EAF-8052-DDCD-6CEC-D825479BEFD3}"/>
              </a:ext>
            </a:extLst>
          </p:cNvPr>
          <p:cNvSpPr/>
          <p:nvPr userDrawn="1"/>
        </p:nvSpPr>
        <p:spPr>
          <a:xfrm>
            <a:off x="6096000" y="0"/>
            <a:ext cx="36576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44C9E92B-FE67-1F3D-DCA0-195195A4AB6A}"/>
              </a:ext>
            </a:extLst>
          </p:cNvPr>
          <p:cNvSpPr>
            <a:spLocks noGrp="1"/>
          </p:cNvSpPr>
          <p:nvPr>
            <p:ph type="title"/>
          </p:nvPr>
        </p:nvSpPr>
        <p:spPr>
          <a:xfrm>
            <a:off x="4499428" y="796698"/>
            <a:ext cx="6854371"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xmlns=""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xmlns=""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7" name="Picture Placeholder 6">
            <a:extLst>
              <a:ext uri="{FF2B5EF4-FFF2-40B4-BE49-F238E27FC236}">
                <a16:creationId xmlns:a16="http://schemas.microsoft.com/office/drawing/2014/main" xmlns="" id="{DCB9F921-8097-7740-47FD-1905F9FE448C}"/>
              </a:ext>
            </a:extLst>
          </p:cNvPr>
          <p:cNvSpPr>
            <a:spLocks noGrp="1"/>
          </p:cNvSpPr>
          <p:nvPr>
            <p:ph type="pic" sz="quarter" idx="19"/>
          </p:nvPr>
        </p:nvSpPr>
        <p:spPr>
          <a:xfrm>
            <a:off x="0" y="0"/>
            <a:ext cx="4354513" cy="6858000"/>
          </a:xfrm>
        </p:spPr>
        <p:txBody>
          <a:bodyPr/>
          <a:lstStyle/>
          <a:p>
            <a:endParaRPr lang="en-US"/>
          </a:p>
        </p:txBody>
      </p:sp>
      <p:sp>
        <p:nvSpPr>
          <p:cNvPr id="9" name="Text Placeholder 7">
            <a:extLst>
              <a:ext uri="{FF2B5EF4-FFF2-40B4-BE49-F238E27FC236}">
                <a16:creationId xmlns:a16="http://schemas.microsoft.com/office/drawing/2014/main" xmlns="" id="{DEBCBD63-480F-D96C-B0DF-94EF264BA08C}"/>
              </a:ext>
            </a:extLst>
          </p:cNvPr>
          <p:cNvSpPr>
            <a:spLocks noGrp="1"/>
          </p:cNvSpPr>
          <p:nvPr>
            <p:ph type="body" sz="quarter" idx="21"/>
          </p:nvPr>
        </p:nvSpPr>
        <p:spPr>
          <a:xfrm>
            <a:off x="8280716" y="2676257"/>
            <a:ext cx="2917371" cy="743178"/>
          </a:xfrm>
        </p:spPr>
        <p:txBody>
          <a:bodyPr anchor="b" anchorCtr="0">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xmlns="" id="{23F1D198-945D-C96D-60E9-C0AEC5E296ED}"/>
              </a:ext>
            </a:extLst>
          </p:cNvPr>
          <p:cNvSpPr>
            <a:spLocks noGrp="1"/>
          </p:cNvSpPr>
          <p:nvPr>
            <p:ph type="body" sz="quarter" idx="17"/>
          </p:nvPr>
        </p:nvSpPr>
        <p:spPr>
          <a:xfrm>
            <a:off x="8280717" y="389046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3" name="Text Placeholder 7">
            <a:extLst>
              <a:ext uri="{FF2B5EF4-FFF2-40B4-BE49-F238E27FC236}">
                <a16:creationId xmlns:a16="http://schemas.microsoft.com/office/drawing/2014/main" xmlns="" id="{BDCD9B2A-F0BB-F9DB-CC75-2EC1683475F8}"/>
              </a:ext>
            </a:extLst>
          </p:cNvPr>
          <p:cNvSpPr>
            <a:spLocks noGrp="1"/>
          </p:cNvSpPr>
          <p:nvPr>
            <p:ph type="body" sz="quarter" idx="18"/>
          </p:nvPr>
        </p:nvSpPr>
        <p:spPr>
          <a:xfrm>
            <a:off x="4495800" y="389046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12">
            <a:extLst>
              <a:ext uri="{FF2B5EF4-FFF2-40B4-BE49-F238E27FC236}">
                <a16:creationId xmlns:a16="http://schemas.microsoft.com/office/drawing/2014/main" xmlns="" id="{68651C4C-4AD1-19DA-CC78-BEC58707B5AD}"/>
              </a:ext>
            </a:extLst>
          </p:cNvPr>
          <p:cNvSpPr>
            <a:spLocks noGrp="1"/>
          </p:cNvSpPr>
          <p:nvPr>
            <p:ph type="body" sz="quarter" idx="20"/>
          </p:nvPr>
        </p:nvSpPr>
        <p:spPr>
          <a:xfrm>
            <a:off x="8902700" y="6573838"/>
            <a:ext cx="2870200" cy="284162"/>
          </a:xfrm>
        </p:spPr>
        <p:txBody>
          <a:bodyPr>
            <a:noAutofit/>
          </a:bodyPr>
          <a:lstStyle>
            <a:lvl1pPr marL="0" indent="0" algn="r">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
        <p:nvSpPr>
          <p:cNvPr id="3" name="Text Placeholder 7">
            <a:extLst>
              <a:ext uri="{FF2B5EF4-FFF2-40B4-BE49-F238E27FC236}">
                <a16:creationId xmlns:a16="http://schemas.microsoft.com/office/drawing/2014/main" xmlns="" id="{12271BA1-38C2-A7FE-AC76-8EC49BFBBE35}"/>
              </a:ext>
            </a:extLst>
          </p:cNvPr>
          <p:cNvSpPr>
            <a:spLocks noGrp="1"/>
          </p:cNvSpPr>
          <p:nvPr>
            <p:ph type="body" sz="quarter" idx="22"/>
          </p:nvPr>
        </p:nvSpPr>
        <p:spPr>
          <a:xfrm>
            <a:off x="4495800" y="2676257"/>
            <a:ext cx="2917371" cy="743178"/>
          </a:xfrm>
        </p:spPr>
        <p:txBody>
          <a:bodyPr anchor="b" anchorCtr="0">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xmlns="" val="630785607"/>
      </p:ext>
    </p:extLst>
  </p:cSld>
  <p:clrMapOvr>
    <a:masterClrMapping/>
  </p:clrMapOvr>
  <p:extLst>
    <p:ext uri="{DCECCB84-F9BA-43D5-87BE-67443E8EF086}">
      <p15:sldGuideLst xmlns:p15="http://schemas.microsoft.com/office/powerpoint/2012/main" xmlns="">
        <p15:guide id="1" orient="horz" pos="840">
          <p15:clr>
            <a:srgbClr val="FBAE40"/>
          </p15:clr>
        </p15:guide>
        <p15:guide id="2" pos="2832">
          <p15:clr>
            <a:srgbClr val="FBAE40"/>
          </p15:clr>
        </p15:guide>
        <p15:guide id="3" orient="horz" pos="3744">
          <p15:clr>
            <a:srgbClr val="FBAE40"/>
          </p15:clr>
        </p15:guide>
        <p15:guide id="4" pos="6864">
          <p15:clr>
            <a:srgbClr val="FBAE40"/>
          </p15:clr>
        </p15:guide>
        <p15:guide id="5" pos="4560">
          <p15:clr>
            <a:srgbClr val="FBAE40"/>
          </p15:clr>
        </p15:guide>
        <p15:guide id="6" orient="horz" pos="1704">
          <p15:clr>
            <a:srgbClr val="FBAE40"/>
          </p15:clr>
        </p15:guide>
        <p15:guide id="7" orient="horz" pos="360">
          <p15:clr>
            <a:srgbClr val="FBAE40"/>
          </p15:clr>
        </p15:guide>
        <p15:guide id="9" pos="3720">
          <p15:clr>
            <a:srgbClr val="FBAE40"/>
          </p15:clr>
        </p15:guide>
        <p15:guide id="10" pos="6360">
          <p15:clr>
            <a:srgbClr val="FBAE40"/>
          </p15:clr>
        </p15:guide>
        <p15:guide id="11" pos="7152">
          <p15:clr>
            <a:srgbClr val="FBAE40"/>
          </p15:clr>
        </p15:guide>
        <p15:guide id="12" pos="2952">
          <p15:clr>
            <a:srgbClr val="FBAE40"/>
          </p15:clr>
        </p15:guide>
        <p15:guide id="13" pos="7056">
          <p15:clr>
            <a:srgbClr val="FBAE40"/>
          </p15:clr>
        </p15:guide>
        <p15:guide id="14" orient="horz" pos="244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1E7C7D43-1CC3-3332-AEFC-59ABB023F7AC}"/>
              </a:ext>
            </a:extLst>
          </p:cNvPr>
          <p:cNvSpPr/>
          <p:nvPr userDrawn="1"/>
        </p:nvSpPr>
        <p:spPr>
          <a:xfrm>
            <a:off x="6096000" y="0"/>
            <a:ext cx="36576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44C9E92B-FE67-1F3D-DCA0-195195A4AB6A}"/>
              </a:ext>
            </a:extLst>
          </p:cNvPr>
          <p:cNvSpPr>
            <a:spLocks noGrp="1"/>
          </p:cNvSpPr>
          <p:nvPr>
            <p:ph type="title"/>
          </p:nvPr>
        </p:nvSpPr>
        <p:spPr>
          <a:xfrm>
            <a:off x="914400" y="796698"/>
            <a:ext cx="10439400"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xmlns=""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xmlns=""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xmlns="" id="{CF06E8DC-A0CF-0798-ADF8-761E7E68BAC4}"/>
              </a:ext>
            </a:extLst>
          </p:cNvPr>
          <p:cNvSpPr>
            <a:spLocks noGrp="1"/>
          </p:cNvSpPr>
          <p:nvPr>
            <p:ph type="body" sz="quarter" idx="13"/>
          </p:nvPr>
        </p:nvSpPr>
        <p:spPr>
          <a:xfrm>
            <a:off x="1070214"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xmlns="" id="{FCFA915D-63BE-A1E7-E7C6-A8B7F841C27B}"/>
              </a:ext>
            </a:extLst>
          </p:cNvPr>
          <p:cNvSpPr>
            <a:spLocks noGrp="1"/>
          </p:cNvSpPr>
          <p:nvPr>
            <p:ph type="body" sz="quarter" idx="14"/>
          </p:nvPr>
        </p:nvSpPr>
        <p:spPr>
          <a:xfrm>
            <a:off x="4675413"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xmlns="" id="{2D2F8532-EAC1-4C87-C49E-5B099E83972D}"/>
              </a:ext>
            </a:extLst>
          </p:cNvPr>
          <p:cNvSpPr>
            <a:spLocks noGrp="1"/>
          </p:cNvSpPr>
          <p:nvPr>
            <p:ph type="body" sz="quarter" idx="15"/>
          </p:nvPr>
        </p:nvSpPr>
        <p:spPr>
          <a:xfrm>
            <a:off x="8284028"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xmlns="" id="{267078C8-F910-8FC3-7286-ADF1FB40862C}"/>
              </a:ext>
            </a:extLst>
          </p:cNvPr>
          <p:cNvSpPr>
            <a:spLocks noGrp="1"/>
          </p:cNvSpPr>
          <p:nvPr>
            <p:ph type="body" sz="quarter" idx="16"/>
          </p:nvPr>
        </p:nvSpPr>
        <p:spPr>
          <a:xfrm>
            <a:off x="1066800"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xmlns="" id="{2A8B99F6-09B0-9487-3A2A-0062188384B3}"/>
              </a:ext>
            </a:extLst>
          </p:cNvPr>
          <p:cNvSpPr>
            <a:spLocks noGrp="1"/>
          </p:cNvSpPr>
          <p:nvPr>
            <p:ph type="body" sz="quarter" idx="17"/>
          </p:nvPr>
        </p:nvSpPr>
        <p:spPr>
          <a:xfrm>
            <a:off x="4675414"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xmlns="" id="{E2F86FE2-AC0C-C76C-B2BD-9A02FA2E0205}"/>
              </a:ext>
            </a:extLst>
          </p:cNvPr>
          <p:cNvSpPr>
            <a:spLocks noGrp="1"/>
          </p:cNvSpPr>
          <p:nvPr>
            <p:ph type="body" sz="quarter" idx="18"/>
          </p:nvPr>
        </p:nvSpPr>
        <p:spPr>
          <a:xfrm>
            <a:off x="8284027"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xmlns="" val="1848048577"/>
      </p:ext>
    </p:extLst>
  </p:cSld>
  <p:clrMapOvr>
    <a:masterClrMapping/>
  </p:clrMapOvr>
  <p:extLst>
    <p:ext uri="{DCECCB84-F9BA-43D5-87BE-67443E8EF086}">
      <p15:sldGuideLst xmlns:p15="http://schemas.microsoft.com/office/powerpoint/2012/main" xmlns="">
        <p15:guide id="1" orient="horz" pos="840">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512">
          <p15:clr>
            <a:srgbClr val="FBAE40"/>
          </p15:clr>
        </p15:guide>
        <p15:guide id="7" orient="horz" pos="360">
          <p15:clr>
            <a:srgbClr val="FBAE40"/>
          </p15:clr>
        </p15:guide>
        <p15:guide id="8" pos="1032">
          <p15:clr>
            <a:srgbClr val="FBAE40"/>
          </p15:clr>
        </p15:guide>
        <p15:guide id="9" pos="3720">
          <p15:clr>
            <a:srgbClr val="FBAE40"/>
          </p15:clr>
        </p15:guide>
        <p15:guide id="10" pos="6360">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C9E92B-FE67-1F3D-DCA0-195195A4AB6A}"/>
              </a:ext>
            </a:extLst>
          </p:cNvPr>
          <p:cNvSpPr>
            <a:spLocks noGrp="1"/>
          </p:cNvSpPr>
          <p:nvPr>
            <p:ph type="title"/>
          </p:nvPr>
        </p:nvSpPr>
        <p:spPr>
          <a:xfrm>
            <a:off x="914400" y="796698"/>
            <a:ext cx="6678385"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xmlns="" id="{3FB318F3-41C4-0F1C-1CBD-D5A32280E575}"/>
              </a:ext>
            </a:extLst>
          </p:cNvPr>
          <p:cNvCxnSpPr>
            <a:cxnSpLocks/>
          </p:cNvCxnSpPr>
          <p:nvPr userDrawn="1"/>
        </p:nvCxnSpPr>
        <p:spPr>
          <a:xfrm>
            <a:off x="609600" y="584664"/>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xmlns="" id="{0C43CC35-4750-6912-E49F-E917DF9AB637}"/>
              </a:ext>
            </a:extLst>
          </p:cNvPr>
          <p:cNvCxnSpPr>
            <a:cxnSpLocks/>
          </p:cNvCxnSpPr>
          <p:nvPr userDrawn="1"/>
        </p:nvCxnSpPr>
        <p:spPr>
          <a:xfrm>
            <a:off x="609600" y="671750"/>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xmlns="" id="{CF06E8DC-A0CF-0798-ADF8-761E7E68BAC4}"/>
              </a:ext>
            </a:extLst>
          </p:cNvPr>
          <p:cNvSpPr>
            <a:spLocks noGrp="1"/>
          </p:cNvSpPr>
          <p:nvPr>
            <p:ph type="body" sz="quarter" idx="13"/>
          </p:nvPr>
        </p:nvSpPr>
        <p:spPr>
          <a:xfrm>
            <a:off x="1066799" y="2674936"/>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xmlns="" id="{FCFA915D-63BE-A1E7-E7C6-A8B7F841C27B}"/>
              </a:ext>
            </a:extLst>
          </p:cNvPr>
          <p:cNvSpPr>
            <a:spLocks noGrp="1"/>
          </p:cNvSpPr>
          <p:nvPr>
            <p:ph type="body" sz="quarter" idx="14"/>
          </p:nvPr>
        </p:nvSpPr>
        <p:spPr>
          <a:xfrm>
            <a:off x="4675413" y="2674936"/>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xmlns="" id="{267078C8-F910-8FC3-7286-ADF1FB40862C}"/>
              </a:ext>
            </a:extLst>
          </p:cNvPr>
          <p:cNvSpPr>
            <a:spLocks noGrp="1"/>
          </p:cNvSpPr>
          <p:nvPr>
            <p:ph type="body" sz="quarter" idx="16"/>
          </p:nvPr>
        </p:nvSpPr>
        <p:spPr>
          <a:xfrm>
            <a:off x="1066800"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xmlns="" id="{2A8B99F6-09B0-9487-3A2A-0062188384B3}"/>
              </a:ext>
            </a:extLst>
          </p:cNvPr>
          <p:cNvSpPr>
            <a:spLocks noGrp="1"/>
          </p:cNvSpPr>
          <p:nvPr>
            <p:ph type="body" sz="quarter" idx="17"/>
          </p:nvPr>
        </p:nvSpPr>
        <p:spPr>
          <a:xfrm>
            <a:off x="4675414"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7" name="Picture Placeholder 6">
            <a:extLst>
              <a:ext uri="{FF2B5EF4-FFF2-40B4-BE49-F238E27FC236}">
                <a16:creationId xmlns:a16="http://schemas.microsoft.com/office/drawing/2014/main" xmlns="" id="{39F175D2-EEFE-E4BF-0E57-03025B8F8D64}"/>
              </a:ext>
            </a:extLst>
          </p:cNvPr>
          <p:cNvSpPr>
            <a:spLocks noGrp="1"/>
          </p:cNvSpPr>
          <p:nvPr>
            <p:ph type="pic" sz="quarter" idx="19"/>
          </p:nvPr>
        </p:nvSpPr>
        <p:spPr>
          <a:xfrm>
            <a:off x="7696200" y="1"/>
            <a:ext cx="4495800" cy="6858000"/>
          </a:xfrm>
        </p:spPr>
        <p:txBody>
          <a:bodyPr/>
          <a:lstStyle/>
          <a:p>
            <a:endParaRPr lang="en-US" dirty="0"/>
          </a:p>
        </p:txBody>
      </p:sp>
      <p:sp>
        <p:nvSpPr>
          <p:cNvPr id="15" name="Text Placeholder 12">
            <a:extLst>
              <a:ext uri="{FF2B5EF4-FFF2-40B4-BE49-F238E27FC236}">
                <a16:creationId xmlns:a16="http://schemas.microsoft.com/office/drawing/2014/main" xmlns="" id="{273C4E42-511B-EB94-CA0A-051B1A4A918D}"/>
              </a:ext>
            </a:extLst>
          </p:cNvPr>
          <p:cNvSpPr>
            <a:spLocks noGrp="1"/>
          </p:cNvSpPr>
          <p:nvPr>
            <p:ph type="body" sz="quarter" idx="20"/>
          </p:nvPr>
        </p:nvSpPr>
        <p:spPr>
          <a:xfrm>
            <a:off x="495300" y="6573838"/>
            <a:ext cx="2870200" cy="284162"/>
          </a:xfrm>
        </p:spPr>
        <p:txBody>
          <a:bodyPr>
            <a:noAutofit/>
          </a:bodyPr>
          <a:lstStyle>
            <a:lvl1pPr marL="0" indent="0" algn="l">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Tree>
    <p:extLst>
      <p:ext uri="{BB962C8B-B14F-4D97-AF65-F5344CB8AC3E}">
        <p14:creationId xmlns:p14="http://schemas.microsoft.com/office/powerpoint/2010/main" xmlns="" val="1245389909"/>
      </p:ext>
    </p:extLst>
  </p:cSld>
  <p:clrMapOvr>
    <a:masterClrMapping/>
  </p:clrMapOvr>
  <p:extLst>
    <p:ext uri="{DCECCB84-F9BA-43D5-87BE-67443E8EF086}">
      <p15:sldGuideLst xmlns:p15="http://schemas.microsoft.com/office/powerpoint/2012/main" xmlns="">
        <p15:guide id="1" orient="horz" pos="840">
          <p15:clr>
            <a:srgbClr val="FBAE40"/>
          </p15:clr>
        </p15:guide>
        <p15:guide id="2" pos="576">
          <p15:clr>
            <a:srgbClr val="FBAE40"/>
          </p15:clr>
        </p15:guide>
        <p15:guide id="3" orient="horz" pos="3744">
          <p15:clr>
            <a:srgbClr val="FBAE40"/>
          </p15:clr>
        </p15:guide>
        <p15:guide id="7" orient="horz" pos="360">
          <p15:clr>
            <a:srgbClr val="FBAE40"/>
          </p15:clr>
        </p15:guide>
        <p15:guide id="8" pos="1032">
          <p15:clr>
            <a:srgbClr val="FBAE40"/>
          </p15:clr>
        </p15:guide>
        <p15:guide id="9" pos="4848">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EE70AFB9-F87E-11AC-2B32-B5178FE34E78}"/>
              </a:ext>
            </a:extLst>
          </p:cNvPr>
          <p:cNvSpPr/>
          <p:nvPr userDrawn="1"/>
        </p:nvSpPr>
        <p:spPr>
          <a:xfrm>
            <a:off x="6096000" y="1"/>
            <a:ext cx="6096000" cy="6858000"/>
          </a:xfrm>
          <a:prstGeom prst="rect">
            <a:avLst/>
          </a:prstGeom>
          <a:solidFill>
            <a:srgbClr val="F1F4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44C9E92B-FE67-1F3D-DCA0-195195A4AB6A}"/>
              </a:ext>
            </a:extLst>
          </p:cNvPr>
          <p:cNvSpPr>
            <a:spLocks noGrp="1"/>
          </p:cNvSpPr>
          <p:nvPr>
            <p:ph type="title"/>
          </p:nvPr>
        </p:nvSpPr>
        <p:spPr>
          <a:xfrm>
            <a:off x="914400" y="796698"/>
            <a:ext cx="10439400"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xmlns=""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xmlns=""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xmlns="" id="{CF06E8DC-A0CF-0798-ADF8-761E7E68BAC4}"/>
              </a:ext>
            </a:extLst>
          </p:cNvPr>
          <p:cNvSpPr>
            <a:spLocks noGrp="1"/>
          </p:cNvSpPr>
          <p:nvPr>
            <p:ph type="body" sz="quarter" idx="13"/>
          </p:nvPr>
        </p:nvSpPr>
        <p:spPr>
          <a:xfrm>
            <a:off x="1071442" y="2689276"/>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xmlns="" id="{FCFA915D-63BE-A1E7-E7C6-A8B7F841C27B}"/>
              </a:ext>
            </a:extLst>
          </p:cNvPr>
          <p:cNvSpPr>
            <a:spLocks noGrp="1"/>
          </p:cNvSpPr>
          <p:nvPr>
            <p:ph type="body" sz="quarter" idx="14"/>
          </p:nvPr>
        </p:nvSpPr>
        <p:spPr>
          <a:xfrm>
            <a:off x="4675414"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xmlns="" id="{2D2F8532-EAC1-4C87-C49E-5B099E83972D}"/>
              </a:ext>
            </a:extLst>
          </p:cNvPr>
          <p:cNvSpPr>
            <a:spLocks noGrp="1"/>
          </p:cNvSpPr>
          <p:nvPr>
            <p:ph type="body" sz="quarter" idx="15"/>
          </p:nvPr>
        </p:nvSpPr>
        <p:spPr>
          <a:xfrm>
            <a:off x="8284028"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xmlns="" id="{267078C8-F910-8FC3-7286-ADF1FB40862C}"/>
              </a:ext>
            </a:extLst>
          </p:cNvPr>
          <p:cNvSpPr>
            <a:spLocks noGrp="1"/>
          </p:cNvSpPr>
          <p:nvPr>
            <p:ph type="body" sz="quarter" idx="16"/>
          </p:nvPr>
        </p:nvSpPr>
        <p:spPr>
          <a:xfrm>
            <a:off x="1066800"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xmlns="" id="{2A8B99F6-09B0-9487-3A2A-0062188384B3}"/>
              </a:ext>
            </a:extLst>
          </p:cNvPr>
          <p:cNvSpPr>
            <a:spLocks noGrp="1"/>
          </p:cNvSpPr>
          <p:nvPr>
            <p:ph type="body" sz="quarter" idx="17"/>
          </p:nvPr>
        </p:nvSpPr>
        <p:spPr>
          <a:xfrm>
            <a:off x="4675414"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xmlns="" id="{E2F86FE2-AC0C-C76C-B2BD-9A02FA2E0205}"/>
              </a:ext>
            </a:extLst>
          </p:cNvPr>
          <p:cNvSpPr>
            <a:spLocks noGrp="1"/>
          </p:cNvSpPr>
          <p:nvPr>
            <p:ph type="body" sz="quarter" idx="18"/>
          </p:nvPr>
        </p:nvSpPr>
        <p:spPr>
          <a:xfrm>
            <a:off x="8284027"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xmlns="" val="919352225"/>
      </p:ext>
    </p:extLst>
  </p:cSld>
  <p:clrMapOvr>
    <a:masterClrMapping/>
  </p:clrMapOvr>
  <p:extLst>
    <p:ext uri="{DCECCB84-F9BA-43D5-87BE-67443E8EF086}">
      <p15:sldGuideLst xmlns:p15="http://schemas.microsoft.com/office/powerpoint/2012/main" xmlns="">
        <p15:guide id="1" orient="horz" pos="840">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512">
          <p15:clr>
            <a:srgbClr val="FBAE40"/>
          </p15:clr>
        </p15:guide>
        <p15:guide id="7" orient="horz" pos="360">
          <p15:clr>
            <a:srgbClr val="FBAE40"/>
          </p15:clr>
        </p15:guide>
        <p15:guide id="8" pos="1032">
          <p15:clr>
            <a:srgbClr val="FBAE40"/>
          </p15:clr>
        </p15:guide>
        <p15:guide id="9" pos="3720">
          <p15:clr>
            <a:srgbClr val="FBAE40"/>
          </p15:clr>
        </p15:guide>
        <p15:guide id="10" pos="6360">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9D414779-4CEE-EEAD-8A66-EE043E90B44F}"/>
              </a:ext>
            </a:extLst>
          </p:cNvPr>
          <p:cNvSpPr/>
          <p:nvPr userDrawn="1"/>
        </p:nvSpPr>
        <p:spPr>
          <a:xfrm>
            <a:off x="1611313" y="3215390"/>
            <a:ext cx="2638398" cy="364261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44C9E92B-FE67-1F3D-DCA0-195195A4AB6A}"/>
              </a:ext>
            </a:extLst>
          </p:cNvPr>
          <p:cNvSpPr>
            <a:spLocks noGrp="1"/>
          </p:cNvSpPr>
          <p:nvPr>
            <p:ph type="title"/>
          </p:nvPr>
        </p:nvSpPr>
        <p:spPr>
          <a:xfrm>
            <a:off x="914400" y="796698"/>
            <a:ext cx="10439400"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xmlns=""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xmlns=""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xmlns="" id="{CF06E8DC-A0CF-0798-ADF8-761E7E68BAC4}"/>
              </a:ext>
            </a:extLst>
          </p:cNvPr>
          <p:cNvSpPr>
            <a:spLocks noGrp="1"/>
          </p:cNvSpPr>
          <p:nvPr>
            <p:ph type="body" sz="quarter" idx="13"/>
          </p:nvPr>
        </p:nvSpPr>
        <p:spPr>
          <a:xfrm>
            <a:off x="4675414"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xmlns="" id="{2D2F8532-EAC1-4C87-C49E-5B099E83972D}"/>
              </a:ext>
            </a:extLst>
          </p:cNvPr>
          <p:cNvSpPr>
            <a:spLocks noGrp="1"/>
          </p:cNvSpPr>
          <p:nvPr>
            <p:ph type="body" sz="quarter" idx="15"/>
          </p:nvPr>
        </p:nvSpPr>
        <p:spPr>
          <a:xfrm>
            <a:off x="8284028"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xmlns="" id="{2A8B99F6-09B0-9487-3A2A-0062188384B3}"/>
              </a:ext>
            </a:extLst>
          </p:cNvPr>
          <p:cNvSpPr>
            <a:spLocks noGrp="1"/>
          </p:cNvSpPr>
          <p:nvPr>
            <p:ph type="body" sz="quarter" idx="17"/>
          </p:nvPr>
        </p:nvSpPr>
        <p:spPr>
          <a:xfrm>
            <a:off x="4675414"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xmlns="" id="{E2F86FE2-AC0C-C76C-B2BD-9A02FA2E0205}"/>
              </a:ext>
            </a:extLst>
          </p:cNvPr>
          <p:cNvSpPr>
            <a:spLocks noGrp="1"/>
          </p:cNvSpPr>
          <p:nvPr>
            <p:ph type="body" sz="quarter" idx="18"/>
          </p:nvPr>
        </p:nvSpPr>
        <p:spPr>
          <a:xfrm>
            <a:off x="8284027"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7" name="Picture Placeholder 6">
            <a:extLst>
              <a:ext uri="{FF2B5EF4-FFF2-40B4-BE49-F238E27FC236}">
                <a16:creationId xmlns:a16="http://schemas.microsoft.com/office/drawing/2014/main" xmlns="" id="{34235A04-C2C9-A7DC-3FE5-1E7D27C0E13D}"/>
              </a:ext>
            </a:extLst>
          </p:cNvPr>
          <p:cNvSpPr>
            <a:spLocks noGrp="1"/>
          </p:cNvSpPr>
          <p:nvPr>
            <p:ph type="pic" sz="quarter" idx="19"/>
          </p:nvPr>
        </p:nvSpPr>
        <p:spPr>
          <a:xfrm>
            <a:off x="914400" y="2627313"/>
            <a:ext cx="2525713" cy="3316287"/>
          </a:xfrm>
        </p:spPr>
        <p:txBody>
          <a:bodyPr/>
          <a:lstStyle/>
          <a:p>
            <a:endParaRPr lang="en-US"/>
          </a:p>
        </p:txBody>
      </p:sp>
      <p:sp>
        <p:nvSpPr>
          <p:cNvPr id="3" name="Text Placeholder 12">
            <a:extLst>
              <a:ext uri="{FF2B5EF4-FFF2-40B4-BE49-F238E27FC236}">
                <a16:creationId xmlns:a16="http://schemas.microsoft.com/office/drawing/2014/main" xmlns="" id="{7104C814-4179-5378-738C-F0AEB2D153F3}"/>
              </a:ext>
            </a:extLst>
          </p:cNvPr>
          <p:cNvSpPr>
            <a:spLocks noGrp="1"/>
          </p:cNvSpPr>
          <p:nvPr>
            <p:ph type="body" sz="quarter" idx="20"/>
          </p:nvPr>
        </p:nvSpPr>
        <p:spPr>
          <a:xfrm>
            <a:off x="8902700" y="6573838"/>
            <a:ext cx="2870200" cy="284162"/>
          </a:xfrm>
        </p:spPr>
        <p:txBody>
          <a:bodyPr>
            <a:noAutofit/>
          </a:bodyPr>
          <a:lstStyle>
            <a:lvl1pPr marL="0" indent="0" algn="r">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Tree>
    <p:extLst>
      <p:ext uri="{BB962C8B-B14F-4D97-AF65-F5344CB8AC3E}">
        <p14:creationId xmlns:p14="http://schemas.microsoft.com/office/powerpoint/2010/main" xmlns="" val="1404326330"/>
      </p:ext>
    </p:extLst>
  </p:cSld>
  <p:clrMapOvr>
    <a:masterClrMapping/>
  </p:clrMapOvr>
  <p:extLst>
    <p:ext uri="{DCECCB84-F9BA-43D5-87BE-67443E8EF086}">
      <p15:sldGuideLst xmlns:p15="http://schemas.microsoft.com/office/powerpoint/2012/main" xmlns="">
        <p15:guide id="1" orient="horz" pos="840">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655">
          <p15:clr>
            <a:srgbClr val="FBAE40"/>
          </p15:clr>
        </p15:guide>
        <p15:guide id="7" orient="horz" pos="360">
          <p15:clr>
            <a:srgbClr val="FBAE40"/>
          </p15:clr>
        </p15:guide>
        <p15:guide id="8" pos="1015">
          <p15:clr>
            <a:srgbClr val="FBAE40"/>
          </p15:clr>
        </p15:guide>
        <p15:guide id="9" pos="2167">
          <p15:clr>
            <a:srgbClr val="FBAE40"/>
          </p15:clr>
        </p15:guide>
        <p15:guide id="10" pos="6360">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3FB883CC-094E-7039-9807-58F11002611B}"/>
              </a:ext>
            </a:extLst>
          </p:cNvPr>
          <p:cNvSpPr/>
          <p:nvPr userDrawn="1"/>
        </p:nvSpPr>
        <p:spPr>
          <a:xfrm>
            <a:off x="0" y="0"/>
            <a:ext cx="5358984" cy="685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44C9E92B-FE67-1F3D-DCA0-195195A4AB6A}"/>
              </a:ext>
            </a:extLst>
          </p:cNvPr>
          <p:cNvSpPr>
            <a:spLocks noGrp="1"/>
          </p:cNvSpPr>
          <p:nvPr>
            <p:ph type="title"/>
          </p:nvPr>
        </p:nvSpPr>
        <p:spPr>
          <a:xfrm>
            <a:off x="914400" y="796698"/>
            <a:ext cx="10439400"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xmlns=""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xmlns=""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2" name="Text Placeholder 7">
            <a:extLst>
              <a:ext uri="{FF2B5EF4-FFF2-40B4-BE49-F238E27FC236}">
                <a16:creationId xmlns:a16="http://schemas.microsoft.com/office/drawing/2014/main" xmlns="" id="{FCFA915D-63BE-A1E7-E7C6-A8B7F841C27B}"/>
              </a:ext>
            </a:extLst>
          </p:cNvPr>
          <p:cNvSpPr>
            <a:spLocks noGrp="1"/>
          </p:cNvSpPr>
          <p:nvPr>
            <p:ph type="body" sz="quarter" idx="14"/>
          </p:nvPr>
        </p:nvSpPr>
        <p:spPr>
          <a:xfrm>
            <a:off x="1066800" y="2674936"/>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xmlns="" id="{2D2F8532-EAC1-4C87-C49E-5B099E83972D}"/>
              </a:ext>
            </a:extLst>
          </p:cNvPr>
          <p:cNvSpPr>
            <a:spLocks noGrp="1"/>
          </p:cNvSpPr>
          <p:nvPr>
            <p:ph type="body" sz="quarter" idx="15"/>
          </p:nvPr>
        </p:nvSpPr>
        <p:spPr>
          <a:xfrm>
            <a:off x="8284028"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xmlns="" id="{267078C8-F910-8FC3-7286-ADF1FB40862C}"/>
              </a:ext>
            </a:extLst>
          </p:cNvPr>
          <p:cNvSpPr>
            <a:spLocks noGrp="1"/>
          </p:cNvSpPr>
          <p:nvPr>
            <p:ph type="body" sz="quarter" idx="16"/>
          </p:nvPr>
        </p:nvSpPr>
        <p:spPr>
          <a:xfrm>
            <a:off x="1066800"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xmlns="" id="{E2F86FE2-AC0C-C76C-B2BD-9A02FA2E0205}"/>
              </a:ext>
            </a:extLst>
          </p:cNvPr>
          <p:cNvSpPr>
            <a:spLocks noGrp="1"/>
          </p:cNvSpPr>
          <p:nvPr>
            <p:ph type="body" sz="quarter" idx="18"/>
          </p:nvPr>
        </p:nvSpPr>
        <p:spPr>
          <a:xfrm>
            <a:off x="8284027"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7" name="Picture Placeholder 6">
            <a:extLst>
              <a:ext uri="{FF2B5EF4-FFF2-40B4-BE49-F238E27FC236}">
                <a16:creationId xmlns:a16="http://schemas.microsoft.com/office/drawing/2014/main" xmlns="" id="{8FDDBBAD-B928-4819-64F5-80A5AECD71CB}"/>
              </a:ext>
            </a:extLst>
          </p:cNvPr>
          <p:cNvSpPr>
            <a:spLocks noGrp="1"/>
          </p:cNvSpPr>
          <p:nvPr>
            <p:ph type="pic" sz="quarter" idx="19"/>
          </p:nvPr>
        </p:nvSpPr>
        <p:spPr>
          <a:xfrm>
            <a:off x="4381500" y="2171699"/>
            <a:ext cx="2971800" cy="4549775"/>
          </a:xfrm>
        </p:spPr>
        <p:txBody>
          <a:bodyPr/>
          <a:lstStyle/>
          <a:p>
            <a:endParaRPr lang="en-US"/>
          </a:p>
        </p:txBody>
      </p:sp>
      <p:sp>
        <p:nvSpPr>
          <p:cNvPr id="3" name="Text Placeholder 12">
            <a:extLst>
              <a:ext uri="{FF2B5EF4-FFF2-40B4-BE49-F238E27FC236}">
                <a16:creationId xmlns:a16="http://schemas.microsoft.com/office/drawing/2014/main" xmlns="" id="{8B3586BE-78C6-E426-9F3C-F59381E5CD88}"/>
              </a:ext>
            </a:extLst>
          </p:cNvPr>
          <p:cNvSpPr>
            <a:spLocks noGrp="1"/>
          </p:cNvSpPr>
          <p:nvPr>
            <p:ph type="body" sz="quarter" idx="20"/>
          </p:nvPr>
        </p:nvSpPr>
        <p:spPr>
          <a:xfrm>
            <a:off x="8902700" y="6573838"/>
            <a:ext cx="2870200" cy="284162"/>
          </a:xfrm>
        </p:spPr>
        <p:txBody>
          <a:bodyPr>
            <a:noAutofit/>
          </a:bodyPr>
          <a:lstStyle>
            <a:lvl1pPr marL="0" indent="0" algn="r">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Tree>
    <p:extLst>
      <p:ext uri="{BB962C8B-B14F-4D97-AF65-F5344CB8AC3E}">
        <p14:creationId xmlns:p14="http://schemas.microsoft.com/office/powerpoint/2010/main" xmlns="" val="464081889"/>
      </p:ext>
    </p:extLst>
  </p:cSld>
  <p:clrMapOvr>
    <a:masterClrMapping/>
  </p:clrMapOvr>
  <p:extLst>
    <p:ext uri="{DCECCB84-F9BA-43D5-87BE-67443E8EF086}">
      <p15:sldGuideLst xmlns:p15="http://schemas.microsoft.com/office/powerpoint/2012/main" xmlns="">
        <p15:guide id="1" orient="horz" pos="840">
          <p15:clr>
            <a:srgbClr val="FBAE40"/>
          </p15:clr>
        </p15:guide>
        <p15:guide id="2" pos="576">
          <p15:clr>
            <a:srgbClr val="FBAE40"/>
          </p15:clr>
        </p15:guide>
        <p15:guide id="3" orient="horz" pos="3744">
          <p15:clr>
            <a:srgbClr val="FBAE40"/>
          </p15:clr>
        </p15:guide>
        <p15:guide id="5" pos="4632">
          <p15:clr>
            <a:srgbClr val="FBAE40"/>
          </p15:clr>
        </p15:guide>
        <p15:guide id="6" orient="horz" pos="1368">
          <p15:clr>
            <a:srgbClr val="FBAE40"/>
          </p15:clr>
        </p15:guide>
        <p15:guide id="7" orient="horz" pos="360">
          <p15:clr>
            <a:srgbClr val="FBAE40"/>
          </p15:clr>
        </p15:guide>
        <p15:guide id="9" pos="2760">
          <p15:clr>
            <a:srgbClr val="FBAE40"/>
          </p15:clr>
        </p15:guide>
        <p15:guide id="11" pos="7159">
          <p15:clr>
            <a:srgbClr val="FBAE40"/>
          </p15:clr>
        </p15:guide>
        <p15:guide id="12" pos="672">
          <p15:clr>
            <a:srgbClr val="FBAE40"/>
          </p15:clr>
        </p15:guide>
        <p15:guide id="14" orient="horz" pos="2448">
          <p15:clr>
            <a:srgbClr val="FBAE40"/>
          </p15:clr>
        </p15:guide>
        <p15:guide id="15" pos="7056">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25949CF9-AE80-D4A2-E0FC-126A4E8ECBCB}"/>
              </a:ext>
            </a:extLst>
          </p:cNvPr>
          <p:cNvSpPr/>
          <p:nvPr userDrawn="1"/>
        </p:nvSpPr>
        <p:spPr>
          <a:xfrm>
            <a:off x="6096000" y="1"/>
            <a:ext cx="6096000" cy="6858000"/>
          </a:xfrm>
          <a:prstGeom prst="rect">
            <a:avLst/>
          </a:prstGeom>
          <a:solidFill>
            <a:srgbClr val="F1F4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44C9E92B-FE67-1F3D-DCA0-195195A4AB6A}"/>
              </a:ext>
            </a:extLst>
          </p:cNvPr>
          <p:cNvSpPr>
            <a:spLocks noGrp="1"/>
          </p:cNvSpPr>
          <p:nvPr>
            <p:ph type="title"/>
          </p:nvPr>
        </p:nvSpPr>
        <p:spPr>
          <a:xfrm>
            <a:off x="932546" y="4618037"/>
            <a:ext cx="9314540" cy="1325563"/>
          </a:xfrm>
        </p:spPr>
        <p:txBody>
          <a:bodyPr anchor="b">
            <a:noAutofit/>
          </a:bodyPr>
          <a:lstStyle>
            <a:lvl1pPr algn="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xmlns=""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xmlns=""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xmlns="" id="{CF06E8DC-A0CF-0798-ADF8-761E7E68BAC4}"/>
              </a:ext>
            </a:extLst>
          </p:cNvPr>
          <p:cNvSpPr>
            <a:spLocks noGrp="1"/>
          </p:cNvSpPr>
          <p:nvPr>
            <p:ph type="body" sz="quarter" idx="13"/>
          </p:nvPr>
        </p:nvSpPr>
        <p:spPr>
          <a:xfrm>
            <a:off x="1066797" y="914400"/>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xmlns="" id="{FCFA915D-63BE-A1E7-E7C6-A8B7F841C27B}"/>
              </a:ext>
            </a:extLst>
          </p:cNvPr>
          <p:cNvSpPr>
            <a:spLocks noGrp="1"/>
          </p:cNvSpPr>
          <p:nvPr>
            <p:ph type="body" sz="quarter" idx="14"/>
          </p:nvPr>
        </p:nvSpPr>
        <p:spPr>
          <a:xfrm>
            <a:off x="4675413" y="914400"/>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xmlns="" id="{2D2F8532-EAC1-4C87-C49E-5B099E83972D}"/>
              </a:ext>
            </a:extLst>
          </p:cNvPr>
          <p:cNvSpPr>
            <a:spLocks noGrp="1"/>
          </p:cNvSpPr>
          <p:nvPr>
            <p:ph type="body" sz="quarter" idx="15"/>
          </p:nvPr>
        </p:nvSpPr>
        <p:spPr>
          <a:xfrm>
            <a:off x="8284029" y="914400"/>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xmlns="" id="{267078C8-F910-8FC3-7286-ADF1FB40862C}"/>
              </a:ext>
            </a:extLst>
          </p:cNvPr>
          <p:cNvSpPr>
            <a:spLocks noGrp="1"/>
          </p:cNvSpPr>
          <p:nvPr>
            <p:ph type="body" sz="quarter" idx="16"/>
          </p:nvPr>
        </p:nvSpPr>
        <p:spPr>
          <a:xfrm>
            <a:off x="1066800" y="2098221"/>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xmlns="" id="{2A8B99F6-09B0-9487-3A2A-0062188384B3}"/>
              </a:ext>
            </a:extLst>
          </p:cNvPr>
          <p:cNvSpPr>
            <a:spLocks noGrp="1"/>
          </p:cNvSpPr>
          <p:nvPr>
            <p:ph type="body" sz="quarter" idx="17"/>
          </p:nvPr>
        </p:nvSpPr>
        <p:spPr>
          <a:xfrm>
            <a:off x="4675414" y="2098221"/>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xmlns="" id="{E2F86FE2-AC0C-C76C-B2BD-9A02FA2E0205}"/>
              </a:ext>
            </a:extLst>
          </p:cNvPr>
          <p:cNvSpPr>
            <a:spLocks noGrp="1"/>
          </p:cNvSpPr>
          <p:nvPr>
            <p:ph type="body" sz="quarter" idx="18"/>
          </p:nvPr>
        </p:nvSpPr>
        <p:spPr>
          <a:xfrm>
            <a:off x="8284027" y="2098221"/>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xmlns="" val="2461991912"/>
      </p:ext>
    </p:extLst>
  </p:cSld>
  <p:clrMapOvr>
    <a:masterClrMapping/>
  </p:clrMapOvr>
  <p:extLst>
    <p:ext uri="{DCECCB84-F9BA-43D5-87BE-67443E8EF086}">
      <p15:sldGuideLst xmlns:p15="http://schemas.microsoft.com/office/powerpoint/2012/main" xmlns="">
        <p15:guide id="1" orient="horz" pos="840">
          <p15:clr>
            <a:srgbClr val="FBAE40"/>
          </p15:clr>
        </p15:guide>
        <p15:guide id="2" pos="576">
          <p15:clr>
            <a:srgbClr val="FBAE40"/>
          </p15:clr>
        </p15:guide>
        <p15:guide id="3" orient="horz" pos="3744">
          <p15:clr>
            <a:srgbClr val="FBAE40"/>
          </p15:clr>
        </p15:guide>
        <p15:guide id="5" pos="4560">
          <p15:clr>
            <a:srgbClr val="FBAE40"/>
          </p15:clr>
        </p15:guide>
        <p15:guide id="7" orient="horz" pos="360">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0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C9E92B-FE67-1F3D-DCA0-195195A4AB6A}"/>
              </a:ext>
            </a:extLst>
          </p:cNvPr>
          <p:cNvSpPr>
            <a:spLocks noGrp="1"/>
          </p:cNvSpPr>
          <p:nvPr>
            <p:ph type="title"/>
          </p:nvPr>
        </p:nvSpPr>
        <p:spPr>
          <a:xfrm>
            <a:off x="914400" y="796698"/>
            <a:ext cx="6678385"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xmlns="" id="{3FB318F3-41C4-0F1C-1CBD-D5A32280E575}"/>
              </a:ext>
            </a:extLst>
          </p:cNvPr>
          <p:cNvCxnSpPr>
            <a:cxnSpLocks/>
          </p:cNvCxnSpPr>
          <p:nvPr userDrawn="1"/>
        </p:nvCxnSpPr>
        <p:spPr>
          <a:xfrm>
            <a:off x="609600" y="584664"/>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xmlns="" id="{0C43CC35-4750-6912-E49F-E917DF9AB637}"/>
              </a:ext>
            </a:extLst>
          </p:cNvPr>
          <p:cNvCxnSpPr>
            <a:cxnSpLocks/>
          </p:cNvCxnSpPr>
          <p:nvPr userDrawn="1"/>
        </p:nvCxnSpPr>
        <p:spPr>
          <a:xfrm>
            <a:off x="609600" y="671750"/>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xmlns="" id="{CF06E8DC-A0CF-0798-ADF8-761E7E68BAC4}"/>
              </a:ext>
            </a:extLst>
          </p:cNvPr>
          <p:cNvSpPr>
            <a:spLocks noGrp="1"/>
          </p:cNvSpPr>
          <p:nvPr>
            <p:ph type="body" sz="quarter" idx="13"/>
          </p:nvPr>
        </p:nvSpPr>
        <p:spPr>
          <a:xfrm>
            <a:off x="1066799" y="2674936"/>
            <a:ext cx="502920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xmlns="" id="{267078C8-F910-8FC3-7286-ADF1FB40862C}"/>
              </a:ext>
            </a:extLst>
          </p:cNvPr>
          <p:cNvSpPr>
            <a:spLocks noGrp="1"/>
          </p:cNvSpPr>
          <p:nvPr>
            <p:ph type="body" sz="quarter" idx="16"/>
          </p:nvPr>
        </p:nvSpPr>
        <p:spPr>
          <a:xfrm>
            <a:off x="1066800" y="3886200"/>
            <a:ext cx="5029200"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7" name="Picture Placeholder 6">
            <a:extLst>
              <a:ext uri="{FF2B5EF4-FFF2-40B4-BE49-F238E27FC236}">
                <a16:creationId xmlns:a16="http://schemas.microsoft.com/office/drawing/2014/main" xmlns="" id="{39F175D2-EEFE-E4BF-0E57-03025B8F8D64}"/>
              </a:ext>
            </a:extLst>
          </p:cNvPr>
          <p:cNvSpPr>
            <a:spLocks noGrp="1"/>
          </p:cNvSpPr>
          <p:nvPr>
            <p:ph type="pic" sz="quarter" idx="19"/>
          </p:nvPr>
        </p:nvSpPr>
        <p:spPr>
          <a:xfrm>
            <a:off x="7696200" y="1"/>
            <a:ext cx="4495800" cy="6858000"/>
          </a:xfrm>
        </p:spPr>
        <p:txBody>
          <a:bodyPr/>
          <a:lstStyle/>
          <a:p>
            <a:endParaRPr lang="en-US" dirty="0"/>
          </a:p>
        </p:txBody>
      </p:sp>
      <p:sp>
        <p:nvSpPr>
          <p:cNvPr id="15" name="Text Placeholder 12">
            <a:extLst>
              <a:ext uri="{FF2B5EF4-FFF2-40B4-BE49-F238E27FC236}">
                <a16:creationId xmlns:a16="http://schemas.microsoft.com/office/drawing/2014/main" xmlns="" id="{273C4E42-511B-EB94-CA0A-051B1A4A918D}"/>
              </a:ext>
            </a:extLst>
          </p:cNvPr>
          <p:cNvSpPr>
            <a:spLocks noGrp="1"/>
          </p:cNvSpPr>
          <p:nvPr>
            <p:ph type="body" sz="quarter" idx="20"/>
          </p:nvPr>
        </p:nvSpPr>
        <p:spPr>
          <a:xfrm>
            <a:off x="495300" y="6573838"/>
            <a:ext cx="2870200" cy="284162"/>
          </a:xfrm>
        </p:spPr>
        <p:txBody>
          <a:bodyPr>
            <a:noAutofit/>
          </a:bodyPr>
          <a:lstStyle>
            <a:lvl1pPr marL="0" indent="0" algn="l">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Tree>
    <p:extLst>
      <p:ext uri="{BB962C8B-B14F-4D97-AF65-F5344CB8AC3E}">
        <p14:creationId xmlns:p14="http://schemas.microsoft.com/office/powerpoint/2010/main" xmlns="" val="1911048288"/>
      </p:ext>
    </p:extLst>
  </p:cSld>
  <p:clrMapOvr>
    <a:masterClrMapping/>
  </p:clrMapOvr>
  <p:extLst>
    <p:ext uri="{DCECCB84-F9BA-43D5-87BE-67443E8EF086}">
      <p15:sldGuideLst xmlns:p15="http://schemas.microsoft.com/office/powerpoint/2012/main" xmlns="">
        <p15:guide id="1" orient="horz" pos="840">
          <p15:clr>
            <a:srgbClr val="FBAE40"/>
          </p15:clr>
        </p15:guide>
        <p15:guide id="2" pos="576">
          <p15:clr>
            <a:srgbClr val="FBAE40"/>
          </p15:clr>
        </p15:guide>
        <p15:guide id="3" orient="horz" pos="3744">
          <p15:clr>
            <a:srgbClr val="FBAE40"/>
          </p15:clr>
        </p15:guide>
        <p15:guide id="7" orient="horz" pos="360">
          <p15:clr>
            <a:srgbClr val="FBAE40"/>
          </p15:clr>
        </p15:guide>
        <p15:guide id="8" pos="1032">
          <p15:clr>
            <a:srgbClr val="FBAE40"/>
          </p15:clr>
        </p15:guide>
        <p15:guide id="9" pos="4848">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F154C769-5B6E-5C22-9516-5D7BE462E3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xmlns="" id="{023190F5-D493-CE67-ED1B-D761BFA699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5725225E-A593-BBE5-FA35-2952DE6D56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0812C0-D4F0-C345-96B4-1E8B918506AC}" type="datetimeFigureOut">
              <a:rPr lang="en-US" smtClean="0"/>
              <a:pPr/>
              <a:t>2/3/2025</a:t>
            </a:fld>
            <a:endParaRPr lang="en-US"/>
          </a:p>
        </p:txBody>
      </p:sp>
      <p:sp>
        <p:nvSpPr>
          <p:cNvPr id="6" name="Slide Number Placeholder 5">
            <a:extLst>
              <a:ext uri="{FF2B5EF4-FFF2-40B4-BE49-F238E27FC236}">
                <a16:creationId xmlns:a16="http://schemas.microsoft.com/office/drawing/2014/main" xmlns="" id="{BB730E95-9162-1956-4897-1AA052698F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9709E4-652E-524A-8D35-CF602AA44AAA}" type="slidenum">
              <a:rPr lang="en-US" smtClean="0"/>
              <a:pPr/>
              <a:t>‹#›</a:t>
            </a:fld>
            <a:endParaRPr lang="en-US"/>
          </a:p>
        </p:txBody>
      </p:sp>
    </p:spTree>
    <p:extLst>
      <p:ext uri="{BB962C8B-B14F-4D97-AF65-F5344CB8AC3E}">
        <p14:creationId xmlns:p14="http://schemas.microsoft.com/office/powerpoint/2010/main" xmlns="" val="1679508059"/>
      </p:ext>
    </p:extLst>
  </p:cSld>
  <p:clrMap bg1="lt1" tx1="dk1" bg2="lt2" tx2="dk2" accent1="accent1" accent2="accent2" accent3="accent3" accent4="accent4" accent5="accent5" accent6="accent6" hlink="hlink" folHlink="folHlink"/>
  <p:sldLayoutIdLst>
    <p:sldLayoutId id="2147483662" r:id="rId1"/>
    <p:sldLayoutId id="2147483672" r:id="rId2"/>
    <p:sldLayoutId id="2147483664" r:id="rId3"/>
    <p:sldLayoutId id="2147483665" r:id="rId4"/>
    <p:sldLayoutId id="2147483666" r:id="rId5"/>
    <p:sldLayoutId id="2147483667" r:id="rId6"/>
    <p:sldLayoutId id="2147483668" r:id="rId7"/>
    <p:sldLayoutId id="2147483669" r:id="rId8"/>
    <p:sldLayoutId id="2147483673" r:id="rId9"/>
    <p:sldLayoutId id="2147483670" r:id="rId10"/>
    <p:sldLayoutId id="2147483671" r:id="rId11"/>
    <p:sldLayoutId id="2147483660" r:id="rId12"/>
    <p:sldLayoutId id="2147483674" r:id="rId13"/>
  </p:sldLayoutIdLst>
  <p:txStyles>
    <p:titleStyle>
      <a:lvl1pPr algn="l" defTabSz="914400" rtl="0" eaLnBrk="1" latinLnBrk="0" hangingPunct="1">
        <a:lnSpc>
          <a:spcPct val="90000"/>
        </a:lnSpc>
        <a:spcBef>
          <a:spcPct val="0"/>
        </a:spcBef>
        <a:buNone/>
        <a:defRPr sz="4800" kern="1200">
          <a:solidFill>
            <a:schemeClr val="tx1">
              <a:lumMod val="85000"/>
              <a:lumOff val="15000"/>
            </a:schemeClr>
          </a:solidFill>
          <a:latin typeface="Poppins" pitchFamily="2" charset="77"/>
          <a:ea typeface="+mj-ea"/>
          <a:cs typeface="Poppins" pitchFamily="2" charset="77"/>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85000"/>
              <a:lumOff val="1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2160">
          <p15:clr>
            <a:srgbClr val="F26B43"/>
          </p15:clr>
        </p15:guide>
        <p15:guide id="2" pos="3840">
          <p15:clr>
            <a:srgbClr val="F26B43"/>
          </p15:clr>
        </p15:guide>
        <p15:guide id="3" pos="6144">
          <p15:clr>
            <a:srgbClr val="F26B43"/>
          </p15:clr>
        </p15:guide>
        <p15:guide id="4" pos="7416">
          <p15:clr>
            <a:srgbClr val="F26B43"/>
          </p15:clr>
        </p15:guide>
        <p15:guide id="5" pos="31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8536A1-1A23-FDCA-E791-278F673BA931}"/>
              </a:ext>
            </a:extLst>
          </p:cNvPr>
          <p:cNvSpPr>
            <a:spLocks noGrp="1"/>
          </p:cNvSpPr>
          <p:nvPr>
            <p:ph type="title"/>
          </p:nvPr>
        </p:nvSpPr>
        <p:spPr/>
        <p:txBody>
          <a:bodyPr/>
          <a:lstStyle/>
          <a:p>
            <a:r>
              <a:rPr lang="en-US" dirty="0" smtClean="0"/>
              <a:t>Time Modulated Antenna</a:t>
            </a:r>
            <a:endParaRPr lang="en-US" dirty="0"/>
          </a:p>
        </p:txBody>
      </p:sp>
      <p:sp>
        <p:nvSpPr>
          <p:cNvPr id="5" name="Text Placeholder 4">
            <a:extLst>
              <a:ext uri="{FF2B5EF4-FFF2-40B4-BE49-F238E27FC236}">
                <a16:creationId xmlns:a16="http://schemas.microsoft.com/office/drawing/2014/main" xmlns="" id="{DAC5B7BB-086A-0BEE-471F-DC71F427D321}"/>
              </a:ext>
            </a:extLst>
          </p:cNvPr>
          <p:cNvSpPr>
            <a:spLocks noGrp="1"/>
          </p:cNvSpPr>
          <p:nvPr>
            <p:ph type="body" sz="quarter" idx="15"/>
          </p:nvPr>
        </p:nvSpPr>
        <p:spPr/>
        <p:txBody>
          <a:bodyPr/>
          <a:lstStyle/>
          <a:p>
            <a:r>
              <a:rPr lang="en-US" dirty="0"/>
              <a:t>Kundan Sahu</a:t>
            </a:r>
          </a:p>
        </p:txBody>
      </p:sp>
      <p:pic>
        <p:nvPicPr>
          <p:cNvPr id="3" name="Picture Placeholder 2">
            <a:extLst>
              <a:ext uri="{FF2B5EF4-FFF2-40B4-BE49-F238E27FC236}">
                <a16:creationId xmlns:a16="http://schemas.microsoft.com/office/drawing/2014/main" xmlns="" id="{543F27B1-D188-639B-7828-FED7081A75BB}"/>
              </a:ext>
            </a:extLst>
          </p:cNvPr>
          <p:cNvPicPr>
            <a:picLocks noGrp="1" noChangeAspect="1"/>
          </p:cNvPicPr>
          <p:nvPr>
            <p:ph type="pic" sz="quarter" idx="13"/>
          </p:nvPr>
        </p:nvPicPr>
        <p:blipFill>
          <a:blip r:embed="rId2"/>
          <a:srcRect/>
          <a:stretch>
            <a:fillRect/>
          </a:stretch>
        </p:blipFill>
        <p:spPr/>
      </p:pic>
    </p:spTree>
    <p:extLst>
      <p:ext uri="{BB962C8B-B14F-4D97-AF65-F5344CB8AC3E}">
        <p14:creationId xmlns:p14="http://schemas.microsoft.com/office/powerpoint/2010/main" xmlns="" val="9795345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22053" y="109131"/>
            <a:ext cx="10918166" cy="369332"/>
          </a:xfrm>
          <a:prstGeom prst="rect">
            <a:avLst/>
          </a:prstGeom>
        </p:spPr>
        <p:txBody>
          <a:bodyPr wrap="square">
            <a:spAutoFit/>
          </a:bodyPr>
          <a:lstStyle/>
          <a:p>
            <a:r>
              <a:rPr lang="en-US" dirty="0" smtClean="0"/>
              <a:t>Uniform Array Factor:</a:t>
            </a:r>
            <a:endParaRPr lang="en-US" sz="1200" dirty="0"/>
          </a:p>
        </p:txBody>
      </p:sp>
      <p:pic>
        <p:nvPicPr>
          <p:cNvPr id="3" name="Picture 2" descr="q1_1.PNG"/>
          <p:cNvPicPr>
            <a:picLocks noChangeAspect="1"/>
          </p:cNvPicPr>
          <p:nvPr/>
        </p:nvPicPr>
        <p:blipFill>
          <a:blip r:embed="rId2"/>
          <a:stretch>
            <a:fillRect/>
          </a:stretch>
        </p:blipFill>
        <p:spPr>
          <a:xfrm>
            <a:off x="155276" y="1147310"/>
            <a:ext cx="5669833" cy="4339086"/>
          </a:xfrm>
          <a:prstGeom prst="rect">
            <a:avLst/>
          </a:prstGeom>
        </p:spPr>
      </p:pic>
      <p:pic>
        <p:nvPicPr>
          <p:cNvPr id="4" name="Picture 3" descr="q1_2.PNG"/>
          <p:cNvPicPr>
            <a:picLocks noChangeAspect="1"/>
          </p:cNvPicPr>
          <p:nvPr/>
        </p:nvPicPr>
        <p:blipFill>
          <a:blip r:embed="rId3"/>
          <a:stretch>
            <a:fillRect/>
          </a:stretch>
        </p:blipFill>
        <p:spPr>
          <a:xfrm>
            <a:off x="5797916" y="1177775"/>
            <a:ext cx="5812244" cy="4380703"/>
          </a:xfrm>
          <a:prstGeom prst="rect">
            <a:avLst/>
          </a:prstGeom>
        </p:spPr>
      </p:pic>
      <p:sp>
        <p:nvSpPr>
          <p:cNvPr id="5" name="TextBox 4"/>
          <p:cNvSpPr txBox="1"/>
          <p:nvPr/>
        </p:nvSpPr>
        <p:spPr>
          <a:xfrm>
            <a:off x="543464" y="5520906"/>
            <a:ext cx="4770407" cy="338554"/>
          </a:xfrm>
          <a:prstGeom prst="rect">
            <a:avLst/>
          </a:prstGeom>
          <a:noFill/>
        </p:spPr>
        <p:txBody>
          <a:bodyPr wrap="square" rtlCol="0">
            <a:spAutoFit/>
          </a:bodyPr>
          <a:lstStyle/>
          <a:p>
            <a:pPr algn="ctr"/>
            <a:r>
              <a:rPr lang="en-US" sz="800" dirty="0" smtClean="0">
                <a:latin typeface="Arial" pitchFamily="34" charset="0"/>
                <a:cs typeface="Arial" pitchFamily="34" charset="0"/>
              </a:rPr>
              <a:t>Fig: Array Factor for a Linear Array Antenna with 6 Elements (N = 6) and Element Spacing of Half Wavelength (d = λ/2)</a:t>
            </a:r>
            <a:endParaRPr lang="en-US" sz="800" dirty="0">
              <a:latin typeface="Arial" pitchFamily="34" charset="0"/>
              <a:cs typeface="Arial" pitchFamily="34" charset="0"/>
            </a:endParaRPr>
          </a:p>
        </p:txBody>
      </p:sp>
      <p:sp>
        <p:nvSpPr>
          <p:cNvPr id="6" name="TextBox 5"/>
          <p:cNvSpPr txBox="1"/>
          <p:nvPr/>
        </p:nvSpPr>
        <p:spPr>
          <a:xfrm>
            <a:off x="6294407" y="5569789"/>
            <a:ext cx="5006196" cy="215444"/>
          </a:xfrm>
          <a:prstGeom prst="rect">
            <a:avLst/>
          </a:prstGeom>
          <a:noFill/>
        </p:spPr>
        <p:txBody>
          <a:bodyPr wrap="square" rtlCol="0">
            <a:spAutoFit/>
          </a:bodyPr>
          <a:lstStyle/>
          <a:p>
            <a:r>
              <a:rPr lang="en-US" sz="800" dirty="0" smtClean="0">
                <a:latin typeface="Arial" pitchFamily="34" charset="0"/>
                <a:cs typeface="Arial" pitchFamily="34" charset="0"/>
              </a:rPr>
              <a:t>Fig: Comparison of Array Factor for a 2-element, 10-element and 8-element  Linear Array Antenna  </a:t>
            </a:r>
            <a:endParaRPr lang="en-US" sz="800" dirty="0">
              <a:latin typeface="Arial" pitchFamily="34" charset="0"/>
              <a:cs typeface="Arial"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Q1_1.png"/>
          <p:cNvPicPr>
            <a:picLocks noChangeAspect="1"/>
          </p:cNvPicPr>
          <p:nvPr/>
        </p:nvPicPr>
        <p:blipFill>
          <a:blip r:embed="rId2"/>
          <a:stretch>
            <a:fillRect/>
          </a:stretch>
        </p:blipFill>
        <p:spPr>
          <a:xfrm>
            <a:off x="336430" y="888521"/>
            <a:ext cx="10972800" cy="4609490"/>
          </a:xfrm>
          <a:prstGeom prst="rect">
            <a:avLst/>
          </a:prstGeom>
        </p:spPr>
      </p:pic>
      <p:sp>
        <p:nvSpPr>
          <p:cNvPr id="10" name="TextBox 9"/>
          <p:cNvSpPr txBox="1"/>
          <p:nvPr/>
        </p:nvSpPr>
        <p:spPr>
          <a:xfrm>
            <a:off x="2113472" y="5477774"/>
            <a:ext cx="7927675" cy="215444"/>
          </a:xfrm>
          <a:prstGeom prst="rect">
            <a:avLst/>
          </a:prstGeom>
          <a:noFill/>
        </p:spPr>
        <p:txBody>
          <a:bodyPr wrap="square" rtlCol="0">
            <a:spAutoFit/>
          </a:bodyPr>
          <a:lstStyle/>
          <a:p>
            <a:pPr algn="ctr"/>
            <a:r>
              <a:rPr lang="en-US" sz="800" dirty="0" smtClean="0">
                <a:latin typeface="Arial" pitchFamily="34" charset="0"/>
                <a:cs typeface="Arial" pitchFamily="34" charset="0"/>
              </a:rPr>
              <a:t>Fig: Array Factor for a Linear Array Antenna with 6 Elements (N = 6) and Element Spacing of Half Wavelength  of  d = λ/2 , d = λ/4 and d = λ respectively </a:t>
            </a:r>
            <a:endParaRPr lang="en-US" sz="800" dirty="0">
              <a:latin typeface="Arial" pitchFamily="34" charset="0"/>
              <a:cs typeface="Arial"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562046" y="6159261"/>
            <a:ext cx="7927675" cy="215444"/>
          </a:xfrm>
          <a:prstGeom prst="rect">
            <a:avLst/>
          </a:prstGeom>
          <a:noFill/>
        </p:spPr>
        <p:txBody>
          <a:bodyPr wrap="square" rtlCol="0">
            <a:spAutoFit/>
          </a:bodyPr>
          <a:lstStyle/>
          <a:p>
            <a:pPr algn="ctr"/>
            <a:r>
              <a:rPr lang="en-US" sz="800" dirty="0" smtClean="0">
                <a:latin typeface="Arial" pitchFamily="34" charset="0"/>
                <a:cs typeface="Arial" pitchFamily="34" charset="0"/>
              </a:rPr>
              <a:t>Fig: Array factor comparison for N = 16 linear array with Taylor distribution </a:t>
            </a:r>
            <a:endParaRPr lang="en-US" sz="800" dirty="0">
              <a:latin typeface="Arial" pitchFamily="34" charset="0"/>
              <a:cs typeface="Arial" pitchFamily="34" charset="0"/>
            </a:endParaRPr>
          </a:p>
        </p:txBody>
      </p:sp>
      <p:pic>
        <p:nvPicPr>
          <p:cNvPr id="2051" name="Picture 3"/>
          <p:cNvPicPr>
            <a:picLocks noChangeAspect="1" noChangeArrowheads="1"/>
          </p:cNvPicPr>
          <p:nvPr/>
        </p:nvPicPr>
        <p:blipFill>
          <a:blip r:embed="rId2"/>
          <a:srcRect/>
          <a:stretch>
            <a:fillRect/>
          </a:stretch>
        </p:blipFill>
        <p:spPr bwMode="auto">
          <a:xfrm>
            <a:off x="1791059" y="448930"/>
            <a:ext cx="9293883" cy="57531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Q3_AF_dB_fixed_delay_fixed_tau.png"/>
          <p:cNvPicPr>
            <a:picLocks noChangeAspect="1"/>
          </p:cNvPicPr>
          <p:nvPr/>
        </p:nvPicPr>
        <p:blipFill>
          <a:blip r:embed="rId2"/>
          <a:stretch>
            <a:fillRect/>
          </a:stretch>
        </p:blipFill>
        <p:spPr>
          <a:xfrm>
            <a:off x="570128" y="3728789"/>
            <a:ext cx="3675584" cy="2931934"/>
          </a:xfrm>
          <a:prstGeom prst="rect">
            <a:avLst/>
          </a:prstGeom>
        </p:spPr>
      </p:pic>
      <p:sp>
        <p:nvSpPr>
          <p:cNvPr id="3" name="TextBox 2"/>
          <p:cNvSpPr txBox="1"/>
          <p:nvPr/>
        </p:nvSpPr>
        <p:spPr>
          <a:xfrm>
            <a:off x="1767840" y="6642556"/>
            <a:ext cx="1225015" cy="215444"/>
          </a:xfrm>
          <a:prstGeom prst="rect">
            <a:avLst/>
          </a:prstGeom>
          <a:noFill/>
        </p:spPr>
        <p:txBody>
          <a:bodyPr wrap="none" rtlCol="0">
            <a:spAutoFit/>
          </a:bodyPr>
          <a:lstStyle/>
          <a:p>
            <a:r>
              <a:rPr lang="en-IN" sz="800" dirty="0" smtClean="0"/>
              <a:t>Fixed tau and fixed delay</a:t>
            </a:r>
            <a:endParaRPr lang="en-US" sz="800" dirty="0"/>
          </a:p>
        </p:txBody>
      </p:sp>
      <p:pic>
        <p:nvPicPr>
          <p:cNvPr id="4" name="Picture 3" descr="Q3_AF_dB_fixed_delay_var_tau.png"/>
          <p:cNvPicPr>
            <a:picLocks noChangeAspect="1"/>
          </p:cNvPicPr>
          <p:nvPr/>
        </p:nvPicPr>
        <p:blipFill>
          <a:blip r:embed="rId3"/>
          <a:stretch>
            <a:fillRect/>
          </a:stretch>
        </p:blipFill>
        <p:spPr>
          <a:xfrm>
            <a:off x="4426362" y="357753"/>
            <a:ext cx="3608534" cy="2931934"/>
          </a:xfrm>
          <a:prstGeom prst="rect">
            <a:avLst/>
          </a:prstGeom>
        </p:spPr>
      </p:pic>
      <p:pic>
        <p:nvPicPr>
          <p:cNvPr id="5" name="Picture 4" descr="Q3_AF_L_fixed_delay_var_tau.png"/>
          <p:cNvPicPr>
            <a:picLocks noChangeAspect="1"/>
          </p:cNvPicPr>
          <p:nvPr/>
        </p:nvPicPr>
        <p:blipFill>
          <a:blip r:embed="rId4"/>
          <a:stretch>
            <a:fillRect/>
          </a:stretch>
        </p:blipFill>
        <p:spPr>
          <a:xfrm>
            <a:off x="8260377" y="331985"/>
            <a:ext cx="3596343" cy="2938029"/>
          </a:xfrm>
          <a:prstGeom prst="rect">
            <a:avLst/>
          </a:prstGeom>
        </p:spPr>
      </p:pic>
      <p:sp>
        <p:nvSpPr>
          <p:cNvPr id="6" name="TextBox 5"/>
          <p:cNvSpPr txBox="1"/>
          <p:nvPr/>
        </p:nvSpPr>
        <p:spPr>
          <a:xfrm>
            <a:off x="5659120" y="3302000"/>
            <a:ext cx="1350050" cy="215444"/>
          </a:xfrm>
          <a:prstGeom prst="rect">
            <a:avLst/>
          </a:prstGeom>
          <a:noFill/>
        </p:spPr>
        <p:txBody>
          <a:bodyPr wrap="none" rtlCol="0">
            <a:spAutoFit/>
          </a:bodyPr>
          <a:lstStyle/>
          <a:p>
            <a:r>
              <a:rPr lang="en-IN" sz="800" dirty="0" smtClean="0"/>
              <a:t>Variable tau and fixed delay</a:t>
            </a:r>
            <a:endParaRPr lang="en-US" sz="800" dirty="0"/>
          </a:p>
        </p:txBody>
      </p:sp>
      <p:sp>
        <p:nvSpPr>
          <p:cNvPr id="7" name="TextBox 6"/>
          <p:cNvSpPr txBox="1"/>
          <p:nvPr/>
        </p:nvSpPr>
        <p:spPr>
          <a:xfrm>
            <a:off x="9326880" y="3261360"/>
            <a:ext cx="1350050" cy="215444"/>
          </a:xfrm>
          <a:prstGeom prst="rect">
            <a:avLst/>
          </a:prstGeom>
          <a:noFill/>
        </p:spPr>
        <p:txBody>
          <a:bodyPr wrap="none" rtlCol="0">
            <a:spAutoFit/>
          </a:bodyPr>
          <a:lstStyle/>
          <a:p>
            <a:r>
              <a:rPr lang="en-IN" sz="800" dirty="0" smtClean="0"/>
              <a:t>Variable tau and fixed delay</a:t>
            </a:r>
            <a:endParaRPr lang="en-US" sz="800" dirty="0"/>
          </a:p>
        </p:txBody>
      </p:sp>
      <p:pic>
        <p:nvPicPr>
          <p:cNvPr id="13" name="Picture 12" descr="Q3_PP_fixed_delay_var_tau.png"/>
          <p:cNvPicPr>
            <a:picLocks noChangeAspect="1"/>
          </p:cNvPicPr>
          <p:nvPr/>
        </p:nvPicPr>
        <p:blipFill>
          <a:blip r:embed="rId5"/>
          <a:stretch>
            <a:fillRect/>
          </a:stretch>
        </p:blipFill>
        <p:spPr>
          <a:xfrm>
            <a:off x="6097148" y="3545840"/>
            <a:ext cx="3676772" cy="3037840"/>
          </a:xfrm>
          <a:prstGeom prst="rect">
            <a:avLst/>
          </a:prstGeom>
        </p:spPr>
      </p:pic>
      <p:pic>
        <p:nvPicPr>
          <p:cNvPr id="14" name="Picture 13" descr="Q3_TMA_M_0.png"/>
          <p:cNvPicPr>
            <a:picLocks noChangeAspect="1"/>
          </p:cNvPicPr>
          <p:nvPr/>
        </p:nvPicPr>
        <p:blipFill>
          <a:blip r:embed="rId6"/>
          <a:stretch>
            <a:fillRect/>
          </a:stretch>
        </p:blipFill>
        <p:spPr>
          <a:xfrm>
            <a:off x="662631" y="568959"/>
            <a:ext cx="3276588" cy="266379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Q4_PP_AF2_dB_var_delay_fixed_tau_3x_harmonic_suppression.png"/>
          <p:cNvPicPr>
            <a:picLocks noChangeAspect="1"/>
          </p:cNvPicPr>
          <p:nvPr/>
        </p:nvPicPr>
        <p:blipFill>
          <a:blip r:embed="rId3"/>
          <a:stretch>
            <a:fillRect/>
          </a:stretch>
        </p:blipFill>
        <p:spPr>
          <a:xfrm>
            <a:off x="2551290" y="3771508"/>
            <a:ext cx="2761260" cy="2810024"/>
          </a:xfrm>
          <a:prstGeom prst="rect">
            <a:avLst/>
          </a:prstGeom>
        </p:spPr>
      </p:pic>
      <p:pic>
        <p:nvPicPr>
          <p:cNvPr id="3" name="Picture 2" descr="Q4_AF2_dB_var_delay_fixed_tau_even_harmonic_suppression.png"/>
          <p:cNvPicPr>
            <a:picLocks noChangeAspect="1"/>
          </p:cNvPicPr>
          <p:nvPr/>
        </p:nvPicPr>
        <p:blipFill>
          <a:blip r:embed="rId4"/>
          <a:stretch>
            <a:fillRect/>
          </a:stretch>
        </p:blipFill>
        <p:spPr>
          <a:xfrm>
            <a:off x="2000288" y="362465"/>
            <a:ext cx="3675584" cy="2938029"/>
          </a:xfrm>
          <a:prstGeom prst="rect">
            <a:avLst/>
          </a:prstGeom>
        </p:spPr>
      </p:pic>
      <p:sp>
        <p:nvSpPr>
          <p:cNvPr id="4" name="TextBox 3"/>
          <p:cNvSpPr txBox="1"/>
          <p:nvPr/>
        </p:nvSpPr>
        <p:spPr>
          <a:xfrm>
            <a:off x="3119120" y="3383280"/>
            <a:ext cx="1412240" cy="215444"/>
          </a:xfrm>
          <a:prstGeom prst="rect">
            <a:avLst/>
          </a:prstGeom>
          <a:noFill/>
        </p:spPr>
        <p:txBody>
          <a:bodyPr wrap="square" rtlCol="0">
            <a:spAutoFit/>
          </a:bodyPr>
          <a:lstStyle/>
          <a:p>
            <a:r>
              <a:rPr lang="en-IN" sz="800" dirty="0" smtClean="0"/>
              <a:t>Fix tau, vary delay</a:t>
            </a:r>
            <a:endParaRPr lang="en-US" sz="800" dirty="0"/>
          </a:p>
        </p:txBody>
      </p:sp>
      <p:pic>
        <p:nvPicPr>
          <p:cNvPr id="5" name="Picture 4" descr="Q3_AF_var_delay_var_tau.png"/>
          <p:cNvPicPr>
            <a:picLocks noChangeAspect="1"/>
          </p:cNvPicPr>
          <p:nvPr/>
        </p:nvPicPr>
        <p:blipFill>
          <a:blip r:embed="rId5"/>
          <a:stretch>
            <a:fillRect/>
          </a:stretch>
        </p:blipFill>
        <p:spPr>
          <a:xfrm>
            <a:off x="6110373" y="327273"/>
            <a:ext cx="3608534" cy="2931934"/>
          </a:xfrm>
          <a:prstGeom prst="rect">
            <a:avLst/>
          </a:prstGeom>
        </p:spPr>
      </p:pic>
      <p:pic>
        <p:nvPicPr>
          <p:cNvPr id="6" name="Picture 5" descr="Q3_PP_var_delay_var_tau.png"/>
          <p:cNvPicPr>
            <a:picLocks noChangeAspect="1"/>
          </p:cNvPicPr>
          <p:nvPr/>
        </p:nvPicPr>
        <p:blipFill>
          <a:blip r:embed="rId6"/>
          <a:stretch>
            <a:fillRect/>
          </a:stretch>
        </p:blipFill>
        <p:spPr>
          <a:xfrm>
            <a:off x="6075680" y="3799588"/>
            <a:ext cx="3698240" cy="2810024"/>
          </a:xfrm>
          <a:prstGeom prst="rect">
            <a:avLst/>
          </a:prstGeom>
        </p:spPr>
      </p:pic>
      <p:sp>
        <p:nvSpPr>
          <p:cNvPr id="7" name="TextBox 6"/>
          <p:cNvSpPr txBox="1"/>
          <p:nvPr/>
        </p:nvSpPr>
        <p:spPr>
          <a:xfrm>
            <a:off x="7294880" y="3464560"/>
            <a:ext cx="1412240" cy="215444"/>
          </a:xfrm>
          <a:prstGeom prst="rect">
            <a:avLst/>
          </a:prstGeom>
          <a:noFill/>
        </p:spPr>
        <p:txBody>
          <a:bodyPr wrap="square" rtlCol="0">
            <a:spAutoFit/>
          </a:bodyPr>
          <a:lstStyle/>
          <a:p>
            <a:r>
              <a:rPr lang="en-IN" sz="800" dirty="0" smtClean="0"/>
              <a:t>Vary tau, vary delay</a:t>
            </a:r>
            <a:endParaRPr lang="en-US" sz="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Q4_AF_dB_var_delay_fixed_tau_even_harmonic_suppression.png"/>
          <p:cNvPicPr>
            <a:picLocks noChangeAspect="1"/>
          </p:cNvPicPr>
          <p:nvPr/>
        </p:nvPicPr>
        <p:blipFill>
          <a:blip r:embed="rId2"/>
          <a:stretch>
            <a:fillRect/>
          </a:stretch>
        </p:blipFill>
        <p:spPr>
          <a:xfrm>
            <a:off x="153567" y="852545"/>
            <a:ext cx="5746283" cy="4593215"/>
          </a:xfrm>
          <a:prstGeom prst="rect">
            <a:avLst/>
          </a:prstGeom>
        </p:spPr>
      </p:pic>
      <p:pic>
        <p:nvPicPr>
          <p:cNvPr id="10" name="Picture 9" descr="Q4_AF2_dB_var_delay_fixed_tau_3x_harmonic_suppression.png"/>
          <p:cNvPicPr>
            <a:picLocks noChangeAspect="1"/>
          </p:cNvPicPr>
          <p:nvPr/>
        </p:nvPicPr>
        <p:blipFill>
          <a:blip r:embed="rId3"/>
          <a:stretch>
            <a:fillRect/>
          </a:stretch>
        </p:blipFill>
        <p:spPr>
          <a:xfrm>
            <a:off x="6088175" y="911105"/>
            <a:ext cx="5545917" cy="4433055"/>
          </a:xfrm>
          <a:prstGeom prst="rect">
            <a:avLst/>
          </a:prstGeom>
        </p:spPr>
      </p:pic>
      <p:sp>
        <p:nvSpPr>
          <p:cNvPr id="11" name="Rectangle 10"/>
          <p:cNvSpPr/>
          <p:nvPr/>
        </p:nvSpPr>
        <p:spPr>
          <a:xfrm>
            <a:off x="2102420" y="5520174"/>
            <a:ext cx="2234907" cy="215444"/>
          </a:xfrm>
          <a:prstGeom prst="rect">
            <a:avLst/>
          </a:prstGeom>
        </p:spPr>
        <p:txBody>
          <a:bodyPr wrap="none">
            <a:spAutoFit/>
          </a:bodyPr>
          <a:lstStyle/>
          <a:p>
            <a:r>
              <a:rPr lang="en-US" sz="800" dirty="0" smtClean="0"/>
              <a:t>Vary delay, fixed tau, even harmonic suppression</a:t>
            </a:r>
            <a:endParaRPr lang="en-US" sz="800" dirty="0"/>
          </a:p>
        </p:txBody>
      </p:sp>
      <p:sp>
        <p:nvSpPr>
          <p:cNvPr id="12" name="Rectangle 11"/>
          <p:cNvSpPr/>
          <p:nvPr/>
        </p:nvSpPr>
        <p:spPr>
          <a:xfrm>
            <a:off x="7771700" y="5489694"/>
            <a:ext cx="2614818" cy="215444"/>
          </a:xfrm>
          <a:prstGeom prst="rect">
            <a:avLst/>
          </a:prstGeom>
        </p:spPr>
        <p:txBody>
          <a:bodyPr wrap="none">
            <a:spAutoFit/>
          </a:bodyPr>
          <a:lstStyle/>
          <a:p>
            <a:r>
              <a:rPr lang="en-US" sz="800" dirty="0" smtClean="0"/>
              <a:t>Vary delay, fixed tau, multiple of 3 harmonic suppression</a:t>
            </a:r>
            <a:endParaRPr lang="en-US" sz="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IMG-20250210-WA0003.jpg"/>
          <p:cNvPicPr>
            <a:picLocks noChangeAspect="1"/>
          </p:cNvPicPr>
          <p:nvPr/>
        </p:nvPicPr>
        <p:blipFill>
          <a:blip r:embed="rId2"/>
          <a:stretch>
            <a:fillRect/>
          </a:stretch>
        </p:blipFill>
        <p:spPr>
          <a:xfrm>
            <a:off x="6089930" y="752120"/>
            <a:ext cx="4533900" cy="4632960"/>
          </a:xfrm>
          <a:prstGeom prst="rect">
            <a:avLst/>
          </a:prstGeom>
        </p:spPr>
      </p:pic>
      <p:pic>
        <p:nvPicPr>
          <p:cNvPr id="12" name="Picture 11" descr="IMG-20250210-WA0004.jpg"/>
          <p:cNvPicPr>
            <a:picLocks noChangeAspect="1"/>
          </p:cNvPicPr>
          <p:nvPr/>
        </p:nvPicPr>
        <p:blipFill>
          <a:blip r:embed="rId3"/>
          <a:stretch>
            <a:fillRect/>
          </a:stretch>
        </p:blipFill>
        <p:spPr>
          <a:xfrm>
            <a:off x="165520" y="797980"/>
            <a:ext cx="5852160" cy="4800600"/>
          </a:xfrm>
          <a:prstGeom prst="rect">
            <a:avLst/>
          </a:prstGeom>
        </p:spPr>
      </p:pic>
      <p:sp>
        <p:nvSpPr>
          <p:cNvPr id="13" name="Rectangle 12"/>
          <p:cNvSpPr/>
          <p:nvPr/>
        </p:nvSpPr>
        <p:spPr>
          <a:xfrm>
            <a:off x="4490720" y="5865614"/>
            <a:ext cx="3068320" cy="215444"/>
          </a:xfrm>
          <a:prstGeom prst="rect">
            <a:avLst/>
          </a:prstGeom>
        </p:spPr>
        <p:txBody>
          <a:bodyPr wrap="square">
            <a:spAutoFit/>
          </a:bodyPr>
          <a:lstStyle/>
          <a:p>
            <a:pPr algn="ctr"/>
            <a:r>
              <a:rPr lang="en-IN" sz="800" dirty="0" smtClean="0"/>
              <a:t>10 degree shift of first harmonics</a:t>
            </a:r>
            <a:endParaRPr lang="en-US" sz="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IMG-20250210-WA0001.jpg"/>
          <p:cNvPicPr>
            <a:picLocks noChangeAspect="1"/>
          </p:cNvPicPr>
          <p:nvPr/>
        </p:nvPicPr>
        <p:blipFill>
          <a:blip r:embed="rId2"/>
          <a:stretch>
            <a:fillRect/>
          </a:stretch>
        </p:blipFill>
        <p:spPr>
          <a:xfrm>
            <a:off x="6109970" y="490220"/>
            <a:ext cx="5905500" cy="4800600"/>
          </a:xfrm>
          <a:prstGeom prst="rect">
            <a:avLst/>
          </a:prstGeom>
        </p:spPr>
      </p:pic>
      <p:pic>
        <p:nvPicPr>
          <p:cNvPr id="10" name="Picture 9" descr="IMG-20250210-WA0002.jpg"/>
          <p:cNvPicPr>
            <a:picLocks noChangeAspect="1"/>
          </p:cNvPicPr>
          <p:nvPr/>
        </p:nvPicPr>
        <p:blipFill>
          <a:blip r:embed="rId3"/>
          <a:stretch>
            <a:fillRect/>
          </a:stretch>
        </p:blipFill>
        <p:spPr>
          <a:xfrm>
            <a:off x="163970" y="487820"/>
            <a:ext cx="5905500" cy="4800600"/>
          </a:xfrm>
          <a:prstGeom prst="rect">
            <a:avLst/>
          </a:prstGeom>
        </p:spPr>
      </p:pic>
      <p:sp>
        <p:nvSpPr>
          <p:cNvPr id="11" name="Rectangle 10"/>
          <p:cNvSpPr/>
          <p:nvPr/>
        </p:nvSpPr>
        <p:spPr>
          <a:xfrm>
            <a:off x="7771700" y="5489694"/>
            <a:ext cx="1835759" cy="215444"/>
          </a:xfrm>
          <a:prstGeom prst="rect">
            <a:avLst/>
          </a:prstGeom>
        </p:spPr>
        <p:txBody>
          <a:bodyPr wrap="none">
            <a:spAutoFit/>
          </a:bodyPr>
          <a:lstStyle/>
          <a:p>
            <a:r>
              <a:rPr lang="en-IN" sz="800" dirty="0" smtClean="0"/>
              <a:t>Delay </a:t>
            </a:r>
            <a:r>
              <a:rPr lang="en-IN" sz="800" dirty="0" err="1" smtClean="0"/>
              <a:t>vs</a:t>
            </a:r>
            <a:r>
              <a:rPr lang="en-IN" sz="800" dirty="0" smtClean="0"/>
              <a:t> Efficiency plot with varying tau</a:t>
            </a:r>
            <a:endParaRPr lang="en-US" sz="800" dirty="0"/>
          </a:p>
        </p:txBody>
      </p:sp>
      <p:sp>
        <p:nvSpPr>
          <p:cNvPr id="12" name="Rectangle 11"/>
          <p:cNvSpPr/>
          <p:nvPr/>
        </p:nvSpPr>
        <p:spPr>
          <a:xfrm>
            <a:off x="2386900" y="5520174"/>
            <a:ext cx="1632178" cy="215444"/>
          </a:xfrm>
          <a:prstGeom prst="rect">
            <a:avLst/>
          </a:prstGeom>
        </p:spPr>
        <p:txBody>
          <a:bodyPr wrap="none">
            <a:spAutoFit/>
          </a:bodyPr>
          <a:lstStyle/>
          <a:p>
            <a:r>
              <a:rPr lang="en-IN" sz="800" dirty="0" smtClean="0"/>
              <a:t>Delay </a:t>
            </a:r>
            <a:r>
              <a:rPr lang="en-IN" sz="800" dirty="0" err="1" smtClean="0"/>
              <a:t>vs</a:t>
            </a:r>
            <a:r>
              <a:rPr lang="en-IN" sz="800" dirty="0" smtClean="0"/>
              <a:t> Efficiency plot with fix tau</a:t>
            </a:r>
            <a:endParaRPr lang="en-US" sz="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00252" y="1344153"/>
            <a:ext cx="11586948" cy="4401205"/>
          </a:xfrm>
          <a:prstGeom prst="rect">
            <a:avLst/>
          </a:prstGeom>
        </p:spPr>
        <p:txBody>
          <a:bodyPr wrap="square">
            <a:spAutoFit/>
          </a:bodyPr>
          <a:lstStyle/>
          <a:p>
            <a:pPr>
              <a:buFont typeface="Arial" pitchFamily="34" charset="0"/>
              <a:buChar char="•"/>
            </a:pPr>
            <a:r>
              <a:rPr lang="en-IN" sz="1400" dirty="0" smtClean="0"/>
              <a:t> TMA  </a:t>
            </a:r>
            <a:r>
              <a:rPr lang="en-IN" sz="1400" dirty="0" smtClean="0"/>
              <a:t>approach allows </a:t>
            </a:r>
            <a:r>
              <a:rPr lang="en-US" sz="1400" dirty="0" smtClean="0"/>
              <a:t>the antenna elements to be controlled by a time-modulated circuit, which affects their radiation and frequency spectral characteristics</a:t>
            </a:r>
            <a:r>
              <a:rPr lang="en-US" sz="1400" dirty="0" smtClean="0"/>
              <a:t>.</a:t>
            </a:r>
            <a:endParaRPr lang="en-US" sz="1400" dirty="0" smtClean="0"/>
          </a:p>
          <a:p>
            <a:pPr>
              <a:buFont typeface="Arial" pitchFamily="34" charset="0"/>
              <a:buChar char="•"/>
            </a:pPr>
            <a:r>
              <a:rPr lang="en-IN" sz="1400" dirty="0" smtClean="0"/>
              <a:t> </a:t>
            </a:r>
            <a:r>
              <a:rPr lang="en-US" sz="1400" dirty="0" smtClean="0"/>
              <a:t>A</a:t>
            </a:r>
            <a:r>
              <a:rPr lang="en-US" sz="1400" dirty="0" smtClean="0"/>
              <a:t>djusting </a:t>
            </a:r>
            <a:r>
              <a:rPr lang="en-US" sz="1400" dirty="0" smtClean="0"/>
              <a:t>the time delay between elements or controlling the pulse duty cycle to manage amplitude weighting.</a:t>
            </a:r>
          </a:p>
          <a:p>
            <a:pPr>
              <a:buFont typeface="Arial" pitchFamily="34" charset="0"/>
              <a:buChar char="•"/>
            </a:pPr>
            <a:r>
              <a:rPr lang="en-US" sz="1400" dirty="0" smtClean="0"/>
              <a:t> The normalized active time of antenna elements affects the radiation in fundamental frequency, and active time instants of each element affect the harmonic radiation of the TMAA.</a:t>
            </a:r>
          </a:p>
          <a:p>
            <a:pPr>
              <a:buFont typeface="Arial" pitchFamily="34" charset="0"/>
              <a:buChar char="•"/>
            </a:pPr>
            <a:r>
              <a:rPr lang="en-US" sz="1400" dirty="0" smtClean="0"/>
              <a:t>Therefore, optimizing the switch ON instants of array elements steers the harmonic radiation in any desired and optimized </a:t>
            </a:r>
            <a:r>
              <a:rPr lang="en-US" sz="1400" dirty="0" smtClean="0"/>
              <a:t>direction.</a:t>
            </a:r>
            <a:endParaRPr lang="en-US" sz="1400" dirty="0" smtClean="0"/>
          </a:p>
          <a:p>
            <a:pPr>
              <a:buFont typeface="Arial" pitchFamily="34" charset="0"/>
              <a:buChar char="•"/>
            </a:pPr>
            <a:r>
              <a:rPr lang="en-IN" sz="1400" dirty="0" smtClean="0"/>
              <a:t> Although lower SLL level is achieved but generation of undesired harmonics </a:t>
            </a:r>
            <a:r>
              <a:rPr lang="en-US" sz="1400" dirty="0" smtClean="0"/>
              <a:t>generated by time modulation results in significant power loss and interference.</a:t>
            </a:r>
          </a:p>
          <a:p>
            <a:pPr>
              <a:buFont typeface="Arial" pitchFamily="34" charset="0"/>
              <a:buChar char="•"/>
            </a:pPr>
            <a:r>
              <a:rPr lang="en-IN" sz="1400" dirty="0" smtClean="0"/>
              <a:t> </a:t>
            </a:r>
            <a:r>
              <a:rPr lang="en-US" sz="1400" dirty="0" smtClean="0"/>
              <a:t>The periodic modulation of antenna elements with periodic time sequences is responsible for harmonic operation in the frequency domain for the antenna array .</a:t>
            </a:r>
          </a:p>
          <a:p>
            <a:pPr>
              <a:buFont typeface="Arial" pitchFamily="34" charset="0"/>
              <a:buChar char="•"/>
            </a:pPr>
            <a:r>
              <a:rPr lang="en-US" sz="1400" dirty="0" smtClean="0"/>
              <a:t> The harmonic radiation of the TMAA is known as sideband radiation, which radiates in frequency deviated from fundamental frequency by modulating frequency.</a:t>
            </a:r>
          </a:p>
          <a:p>
            <a:pPr>
              <a:buFont typeface="Arial" pitchFamily="34" charset="0"/>
              <a:buChar char="•"/>
            </a:pPr>
            <a:r>
              <a:rPr lang="en-US" sz="1400" dirty="0" smtClean="0"/>
              <a:t>O</a:t>
            </a:r>
            <a:r>
              <a:rPr lang="en-US" sz="1400" dirty="0" smtClean="0"/>
              <a:t>ptimization </a:t>
            </a:r>
            <a:r>
              <a:rPr lang="en-US" sz="1400" dirty="0" smtClean="0"/>
              <a:t>algorithms have been applied to TMAs:</a:t>
            </a:r>
          </a:p>
          <a:p>
            <a:pPr lvl="1">
              <a:buFont typeface="Arial" pitchFamily="34" charset="0"/>
              <a:buChar char="•"/>
            </a:pPr>
            <a:r>
              <a:rPr lang="en-IN" sz="1400" dirty="0" smtClean="0"/>
              <a:t> Genetic Algorithm</a:t>
            </a:r>
            <a:endParaRPr lang="en-US" sz="1400" dirty="0" smtClean="0"/>
          </a:p>
          <a:p>
            <a:pPr lvl="1">
              <a:buFont typeface="Arial" pitchFamily="34" charset="0"/>
              <a:buChar char="•"/>
            </a:pPr>
            <a:r>
              <a:rPr lang="en-IN" sz="1400" dirty="0" smtClean="0"/>
              <a:t> differential evolution algorithms</a:t>
            </a:r>
          </a:p>
          <a:p>
            <a:pPr lvl="1">
              <a:buFont typeface="Arial" pitchFamily="34" charset="0"/>
              <a:buChar char="•"/>
            </a:pPr>
            <a:r>
              <a:rPr lang="en-IN" sz="1400" dirty="0" smtClean="0"/>
              <a:t> simulated annealing algorithms</a:t>
            </a:r>
          </a:p>
          <a:p>
            <a:pPr lvl="1">
              <a:buFont typeface="Arial" pitchFamily="34" charset="0"/>
              <a:buChar char="•"/>
            </a:pPr>
            <a:r>
              <a:rPr lang="en-IN" sz="1400" dirty="0" smtClean="0"/>
              <a:t> artificial bee colony algorithms</a:t>
            </a:r>
          </a:p>
          <a:p>
            <a:pPr lvl="1">
              <a:buFont typeface="Arial" pitchFamily="34" charset="0"/>
              <a:buChar char="•"/>
            </a:pPr>
            <a:r>
              <a:rPr lang="en-IN" sz="1400" dirty="0" smtClean="0"/>
              <a:t> particle swarm optimization algorithms</a:t>
            </a:r>
          </a:p>
          <a:p>
            <a:pPr lvl="2">
              <a:buFont typeface="Arial" pitchFamily="34" charset="0"/>
              <a:buChar char="•"/>
            </a:pPr>
            <a:r>
              <a:rPr lang="en-IN" sz="1400" dirty="0" smtClean="0"/>
              <a:t> Wavelet mutation</a:t>
            </a:r>
          </a:p>
          <a:p>
            <a:pPr lvl="1">
              <a:buFont typeface="Arial" pitchFamily="34" charset="0"/>
              <a:buChar char="•"/>
            </a:pPr>
            <a:r>
              <a:rPr lang="en-IN" sz="1400" dirty="0" smtClean="0"/>
              <a:t> </a:t>
            </a:r>
            <a:r>
              <a:rPr lang="en-US" sz="1400" dirty="0" smtClean="0"/>
              <a:t>Iterative Convex Algorithm </a:t>
            </a:r>
          </a:p>
          <a:p>
            <a:pPr lvl="1">
              <a:buFont typeface="Arial" pitchFamily="34" charset="0"/>
              <a:buChar char="•"/>
            </a:pPr>
            <a:r>
              <a:rPr lang="en-US" sz="1400" dirty="0" smtClean="0"/>
              <a:t>Two-stage Convex </a:t>
            </a:r>
            <a:r>
              <a:rPr lang="en-US" sz="1400" dirty="0" smtClean="0"/>
              <a:t>Algorithm</a:t>
            </a:r>
            <a:endParaRPr lang="en-IN" sz="1400" dirty="0" smtClean="0"/>
          </a:p>
        </p:txBody>
      </p:sp>
      <p:sp>
        <p:nvSpPr>
          <p:cNvPr id="3" name="TextBox 2"/>
          <p:cNvSpPr txBox="1"/>
          <p:nvPr/>
        </p:nvSpPr>
        <p:spPr>
          <a:xfrm>
            <a:off x="955040" y="558800"/>
            <a:ext cx="4968240" cy="584775"/>
          </a:xfrm>
          <a:prstGeom prst="rect">
            <a:avLst/>
          </a:prstGeom>
          <a:noFill/>
        </p:spPr>
        <p:txBody>
          <a:bodyPr wrap="square" rtlCol="0">
            <a:spAutoFit/>
          </a:bodyPr>
          <a:lstStyle/>
          <a:p>
            <a:r>
              <a:rPr lang="en-IN" sz="3200" dirty="0" smtClean="0"/>
              <a:t>TMA - Overview</a:t>
            </a:r>
            <a:endParaRPr lang="en-US"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81532" y="1171432"/>
            <a:ext cx="10972800" cy="4832092"/>
          </a:xfrm>
          <a:prstGeom prst="rect">
            <a:avLst/>
          </a:prstGeom>
        </p:spPr>
        <p:txBody>
          <a:bodyPr wrap="square">
            <a:spAutoFit/>
          </a:bodyPr>
          <a:lstStyle/>
          <a:p>
            <a:pPr>
              <a:buFont typeface="Arial" pitchFamily="34" charset="0"/>
              <a:buChar char="•"/>
            </a:pPr>
            <a:r>
              <a:rPr lang="en-US" sz="1400" dirty="0" smtClean="0"/>
              <a:t>TMA characteristics to reduce computational complexity:</a:t>
            </a:r>
          </a:p>
          <a:p>
            <a:pPr lvl="1">
              <a:buFont typeface="Arial" pitchFamily="34" charset="0"/>
              <a:buChar char="•"/>
            </a:pPr>
            <a:r>
              <a:rPr lang="en-IN" sz="1400" dirty="0" smtClean="0"/>
              <a:t> moving phase centre modulation</a:t>
            </a:r>
          </a:p>
          <a:p>
            <a:pPr lvl="1">
              <a:buFont typeface="Arial" pitchFamily="34" charset="0"/>
              <a:buChar char="•"/>
            </a:pPr>
            <a:r>
              <a:rPr lang="en-IN" sz="1400" dirty="0" smtClean="0"/>
              <a:t> sub-sectional optimized time steps</a:t>
            </a:r>
          </a:p>
          <a:p>
            <a:pPr lvl="1">
              <a:buFont typeface="Arial" pitchFamily="34" charset="0"/>
              <a:buChar char="•"/>
            </a:pPr>
            <a:r>
              <a:rPr lang="en-IN" sz="1400" dirty="0" smtClean="0"/>
              <a:t> multi-frequency modulation</a:t>
            </a:r>
          </a:p>
          <a:p>
            <a:pPr>
              <a:buFont typeface="Arial" pitchFamily="34" charset="0"/>
              <a:buChar char="•"/>
            </a:pPr>
            <a:r>
              <a:rPr lang="en-IN" sz="1400" dirty="0" smtClean="0"/>
              <a:t> </a:t>
            </a:r>
            <a:r>
              <a:rPr lang="en-US" sz="1400" dirty="0" smtClean="0"/>
              <a:t>Time modulation is not limited to a particular structure like linear.</a:t>
            </a:r>
          </a:p>
          <a:p>
            <a:pPr>
              <a:buFont typeface="Arial" pitchFamily="34" charset="0"/>
              <a:buChar char="•"/>
            </a:pPr>
            <a:r>
              <a:rPr lang="en-IN" sz="1400" dirty="0" smtClean="0"/>
              <a:t> In addition </a:t>
            </a:r>
            <a:r>
              <a:rPr lang="en-US" sz="1400" dirty="0" smtClean="0"/>
              <a:t>further research has been conducted on time-modulated planar arrays , non-uniform arrays ,circular arrays , sparse arrays , and heterogeneous arrays.</a:t>
            </a:r>
          </a:p>
          <a:p>
            <a:pPr>
              <a:buFont typeface="Arial" pitchFamily="34" charset="0"/>
              <a:buChar char="•"/>
            </a:pPr>
            <a:r>
              <a:rPr lang="en-IN" sz="1400" dirty="0" smtClean="0"/>
              <a:t>  </a:t>
            </a:r>
            <a:r>
              <a:rPr lang="en-US" sz="1400" dirty="0" smtClean="0"/>
              <a:t>Research on TMAs at this stage is primarily focused on improving rectangular time-modulated signals through optimization algorithms.</a:t>
            </a:r>
            <a:endParaRPr lang="en-IN" sz="1400" dirty="0" smtClean="0"/>
          </a:p>
          <a:p>
            <a:pPr>
              <a:buFont typeface="Arial" pitchFamily="34" charset="0"/>
              <a:buChar char="•"/>
            </a:pPr>
            <a:r>
              <a:rPr lang="en-IN" sz="1400" dirty="0" smtClean="0"/>
              <a:t> </a:t>
            </a:r>
            <a:r>
              <a:rPr lang="en-IN" sz="1400" dirty="0" smtClean="0"/>
              <a:t> Application </a:t>
            </a:r>
            <a:r>
              <a:rPr lang="en-IN" sz="1400" dirty="0" smtClean="0"/>
              <a:t>scenarios of TMA:</a:t>
            </a:r>
          </a:p>
          <a:p>
            <a:pPr lvl="1">
              <a:buFont typeface="Arial" pitchFamily="34" charset="0"/>
              <a:buChar char="•"/>
            </a:pPr>
            <a:r>
              <a:rPr lang="en-IN" sz="1400" dirty="0" smtClean="0"/>
              <a:t> multiple-input multiple-output (MIMO) arrays</a:t>
            </a:r>
          </a:p>
          <a:p>
            <a:pPr lvl="1">
              <a:buFont typeface="Arial" pitchFamily="34" charset="0"/>
              <a:buChar char="•"/>
            </a:pPr>
            <a:r>
              <a:rPr lang="en-IN" sz="1400" dirty="0" smtClean="0"/>
              <a:t> </a:t>
            </a:r>
            <a:r>
              <a:rPr lang="pt-BR" sz="1400" dirty="0" smtClean="0"/>
              <a:t>orbital angular momentum (OAM) arrays</a:t>
            </a:r>
          </a:p>
          <a:p>
            <a:pPr lvl="1">
              <a:buFont typeface="Arial" pitchFamily="34" charset="0"/>
              <a:buChar char="•"/>
            </a:pPr>
            <a:r>
              <a:rPr lang="pt-BR" sz="1400" dirty="0" smtClean="0"/>
              <a:t> </a:t>
            </a:r>
            <a:r>
              <a:rPr lang="en-US" sz="1400" dirty="0" smtClean="0"/>
              <a:t>direction of arrival (DOA) estimation</a:t>
            </a:r>
          </a:p>
          <a:p>
            <a:pPr lvl="1">
              <a:buFont typeface="Arial" pitchFamily="34" charset="0"/>
              <a:buChar char="•"/>
            </a:pPr>
            <a:r>
              <a:rPr lang="en-IN" sz="1400" dirty="0" smtClean="0"/>
              <a:t> wireless power transmission (WPT)</a:t>
            </a:r>
          </a:p>
          <a:p>
            <a:pPr lvl="1">
              <a:buFont typeface="Arial" pitchFamily="34" charset="0"/>
              <a:buChar char="•"/>
            </a:pPr>
            <a:r>
              <a:rPr lang="en-IN" sz="1400" dirty="0" smtClean="0"/>
              <a:t> secure communication</a:t>
            </a:r>
          </a:p>
          <a:p>
            <a:pPr lvl="1">
              <a:buFont typeface="Arial" pitchFamily="34" charset="0"/>
              <a:buChar char="•"/>
            </a:pPr>
            <a:r>
              <a:rPr lang="en-IN" sz="1400" dirty="0" smtClean="0"/>
              <a:t> antenna array calibration</a:t>
            </a:r>
          </a:p>
          <a:p>
            <a:pPr>
              <a:buFont typeface="Arial" pitchFamily="34" charset="0"/>
              <a:buChar char="•"/>
            </a:pPr>
            <a:r>
              <a:rPr lang="en-IN" sz="1200" dirty="0" smtClean="0"/>
              <a:t> </a:t>
            </a:r>
            <a:r>
              <a:rPr lang="en-US" sz="1400" dirty="0" smtClean="0"/>
              <a:t>recent research on TMAs has combined RF switches, phase shifters, and attenuators to form time modulators, which can produce discrete time-varying amplitudes or discrete time-varying phases.</a:t>
            </a:r>
          </a:p>
          <a:p>
            <a:pPr>
              <a:buFont typeface="Arial" pitchFamily="34" charset="0"/>
              <a:buChar char="•"/>
            </a:pPr>
            <a:r>
              <a:rPr lang="en-IN" sz="1400" dirty="0" smtClean="0"/>
              <a:t> </a:t>
            </a:r>
            <a:r>
              <a:rPr lang="en-US" sz="1400" dirty="0" smtClean="0"/>
              <a:t>In 1983, Lewis et al. introduced  another technique to reduce the signal response  entering the antenna array sidelobes[5]. The essence of  Lewis’ idea is that, by moving the phase center of a  phased array antenna in the plane of the aperture,  signals radiated and received through the antenna  sidelobes can be shifted out of the pass-band of the  electronic system receiver, due to Doppler shift effect.</a:t>
            </a:r>
          </a:p>
          <a:p>
            <a:pPr>
              <a:buFont typeface="Arial" pitchFamily="34" charset="0"/>
              <a:buChar char="•"/>
            </a:pPr>
            <a:r>
              <a:rPr lang="en-IN" sz="1400" dirty="0" smtClean="0"/>
              <a:t> </a:t>
            </a:r>
            <a:r>
              <a:rPr lang="en-US" sz="1400" dirty="0" smtClean="0"/>
              <a:t>The phase center motion is achieved by illuminating  only part of the total array elements and moving the  illuminated part across the entire array electronically,  which is apparently not convenient in practical  implementation. Moreover, there were no experimental  results to verify the theory.</a:t>
            </a:r>
            <a:endParaRPr lang="en-IN" sz="1400"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srcRect/>
          <a:stretch>
            <a:fillRect/>
          </a:stretch>
        </p:blipFill>
        <p:spPr bwMode="auto">
          <a:xfrm>
            <a:off x="1615440" y="3285450"/>
            <a:ext cx="4057968" cy="1337350"/>
          </a:xfrm>
          <a:prstGeom prst="rect">
            <a:avLst/>
          </a:prstGeom>
          <a:noFill/>
          <a:ln w="9525">
            <a:noFill/>
            <a:miter lim="800000"/>
            <a:headEnd/>
            <a:tailEnd/>
          </a:ln>
          <a:effectLst/>
        </p:spPr>
      </p:pic>
      <p:sp>
        <p:nvSpPr>
          <p:cNvPr id="6" name="Text Placeholder 5"/>
          <p:cNvSpPr>
            <a:spLocks noGrp="1"/>
          </p:cNvSpPr>
          <p:nvPr>
            <p:ph type="body" sz="quarter" idx="18"/>
          </p:nvPr>
        </p:nvSpPr>
        <p:spPr>
          <a:xfrm>
            <a:off x="518160" y="1899920"/>
            <a:ext cx="6217920" cy="3804100"/>
          </a:xfrm>
        </p:spPr>
        <p:txBody>
          <a:bodyPr/>
          <a:lstStyle/>
          <a:p>
            <a:pPr>
              <a:buFont typeface="Arial" pitchFamily="34" charset="0"/>
              <a:buChar char="•"/>
            </a:pPr>
            <a:r>
              <a:rPr lang="en-US" sz="1400" dirty="0" smtClean="0">
                <a:solidFill>
                  <a:schemeClr val="tx1"/>
                </a:solidFill>
              </a:rPr>
              <a:t> TMA, in their simplest configuration, are antenna arrays whose radiated power patterns are controlled by periodically enabling and disabling the excitations of the individual array elements, as illustrated in Figure. Hardware implementations of TMA simplify considerably since they can be done with switches rather than the complex weight multiplications of conventional arrays.</a:t>
            </a:r>
          </a:p>
          <a:p>
            <a:pPr>
              <a:buFont typeface="Arial" pitchFamily="34" charset="0"/>
              <a:buChar char="•"/>
            </a:pPr>
            <a:r>
              <a:rPr lang="en-US" sz="1400" dirty="0" smtClean="0">
                <a:solidFill>
                  <a:schemeClr val="tx1"/>
                </a:solidFill>
              </a:rPr>
              <a:t> The TMA radiated field with N isotropic elements distributed along the z-axis is given by : </a:t>
            </a:r>
          </a:p>
          <a:p>
            <a:pPr>
              <a:buFont typeface="Arial" pitchFamily="34" charset="0"/>
              <a:buChar char="•"/>
            </a:pPr>
            <a:endParaRPr lang="en-IN" sz="1400" dirty="0" smtClean="0">
              <a:solidFill>
                <a:schemeClr val="tx1"/>
              </a:solidFill>
            </a:endParaRPr>
          </a:p>
          <a:p>
            <a:pPr>
              <a:buFont typeface="Arial" pitchFamily="34" charset="0"/>
              <a:buChar char="•"/>
            </a:pPr>
            <a:endParaRPr lang="en-IN" sz="1400" dirty="0" smtClean="0">
              <a:solidFill>
                <a:schemeClr val="tx1"/>
              </a:solidFill>
            </a:endParaRPr>
          </a:p>
          <a:p>
            <a:pPr>
              <a:buFont typeface="Arial" pitchFamily="34" charset="0"/>
              <a:buChar char="•"/>
            </a:pPr>
            <a:endParaRPr lang="en-IN" sz="1400" dirty="0" smtClean="0">
              <a:solidFill>
                <a:schemeClr val="tx1"/>
              </a:solidFill>
            </a:endParaRPr>
          </a:p>
          <a:p>
            <a:pPr>
              <a:buFont typeface="Arial" pitchFamily="34" charset="0"/>
              <a:buChar char="•"/>
            </a:pPr>
            <a:endParaRPr lang="en-IN" sz="1400" dirty="0" smtClean="0">
              <a:solidFill>
                <a:schemeClr val="tx1"/>
              </a:solidFill>
            </a:endParaRPr>
          </a:p>
          <a:p>
            <a:pPr>
              <a:buFont typeface="Arial" pitchFamily="34" charset="0"/>
              <a:buChar char="•"/>
            </a:pPr>
            <a:r>
              <a:rPr lang="en-IN" sz="1400" dirty="0" smtClean="0">
                <a:solidFill>
                  <a:schemeClr val="tx1"/>
                </a:solidFill>
              </a:rPr>
              <a:t> </a:t>
            </a:r>
            <a:r>
              <a:rPr lang="en-US" sz="1400" dirty="0" smtClean="0">
                <a:solidFill>
                  <a:schemeClr val="tx1"/>
                </a:solidFill>
              </a:rPr>
              <a:t>Periodic modulation of antenna elements with time sequences </a:t>
            </a:r>
            <a:r>
              <a:rPr lang="en-US" sz="1400" dirty="0" smtClean="0">
                <a:solidFill>
                  <a:schemeClr val="tx1"/>
                </a:solidFill>
              </a:rPr>
              <a:t>produces harmonics </a:t>
            </a:r>
            <a:r>
              <a:rPr lang="en-US" sz="1400" dirty="0" smtClean="0">
                <a:solidFill>
                  <a:schemeClr val="tx1"/>
                </a:solidFill>
              </a:rPr>
              <a:t>in the frequency </a:t>
            </a:r>
            <a:r>
              <a:rPr lang="en-US" sz="1400" dirty="0" smtClean="0">
                <a:solidFill>
                  <a:schemeClr val="tx1"/>
                </a:solidFill>
              </a:rPr>
              <a:t>domain.</a:t>
            </a:r>
          </a:p>
          <a:p>
            <a:pPr>
              <a:buFont typeface="Arial" pitchFamily="34" charset="0"/>
              <a:buChar char="•"/>
            </a:pPr>
            <a:r>
              <a:rPr lang="en-IN" sz="1400" dirty="0" smtClean="0">
                <a:solidFill>
                  <a:schemeClr val="tx1"/>
                </a:solidFill>
              </a:rPr>
              <a:t> </a:t>
            </a:r>
            <a:r>
              <a:rPr lang="en-IN" sz="1400" dirty="0" smtClean="0">
                <a:solidFill>
                  <a:schemeClr val="tx1"/>
                </a:solidFill>
              </a:rPr>
              <a:t>These harmonics in TMMA are known as sideband radiation.</a:t>
            </a:r>
            <a:endParaRPr lang="en-US" sz="1400" dirty="0" smtClean="0">
              <a:solidFill>
                <a:schemeClr val="tx1"/>
              </a:solidFill>
            </a:endParaRPr>
          </a:p>
          <a:p>
            <a:pPr>
              <a:buFont typeface="Arial" pitchFamily="34" charset="0"/>
              <a:buChar char="•"/>
            </a:pPr>
            <a:r>
              <a:rPr lang="en-US" sz="1400" dirty="0" smtClean="0">
                <a:solidFill>
                  <a:schemeClr val="tx1"/>
                </a:solidFill>
              </a:rPr>
              <a:t> These sideband </a:t>
            </a:r>
            <a:r>
              <a:rPr lang="en-US" sz="1400" dirty="0" smtClean="0">
                <a:solidFill>
                  <a:schemeClr val="tx1"/>
                </a:solidFill>
              </a:rPr>
              <a:t>radiation occurs at frequencies offset from the fundamental frequency by the modulation frequency.</a:t>
            </a:r>
            <a:endParaRPr lang="en-US" sz="1400" dirty="0" smtClean="0">
              <a:solidFill>
                <a:schemeClr val="tx1"/>
              </a:solidFill>
            </a:endParaRPr>
          </a:p>
        </p:txBody>
      </p:sp>
      <p:sp>
        <p:nvSpPr>
          <p:cNvPr id="2" name="Title 1"/>
          <p:cNvSpPr>
            <a:spLocks noGrp="1"/>
          </p:cNvSpPr>
          <p:nvPr>
            <p:ph type="title"/>
          </p:nvPr>
        </p:nvSpPr>
        <p:spPr>
          <a:xfrm>
            <a:off x="721360" y="796698"/>
            <a:ext cx="10632439" cy="1325563"/>
          </a:xfrm>
        </p:spPr>
        <p:txBody>
          <a:bodyPr/>
          <a:lstStyle/>
          <a:p>
            <a:r>
              <a:rPr lang="en-IN" dirty="0" smtClean="0"/>
              <a:t>Theory of TMA</a:t>
            </a:r>
            <a:endParaRPr lang="en-US" dirty="0"/>
          </a:p>
        </p:txBody>
      </p:sp>
      <p:pic>
        <p:nvPicPr>
          <p:cNvPr id="5122" name="Picture 2"/>
          <p:cNvPicPr>
            <a:picLocks noChangeAspect="1" noChangeArrowheads="1"/>
          </p:cNvPicPr>
          <p:nvPr/>
        </p:nvPicPr>
        <p:blipFill>
          <a:blip r:embed="rId3"/>
          <a:srcRect/>
          <a:stretch>
            <a:fillRect/>
          </a:stretch>
        </p:blipFill>
        <p:spPr bwMode="auto">
          <a:xfrm>
            <a:off x="6461760" y="2360613"/>
            <a:ext cx="5032693" cy="2847975"/>
          </a:xfrm>
          <a:prstGeom prst="rect">
            <a:avLst/>
          </a:prstGeom>
          <a:noFill/>
          <a:ln w="9525">
            <a:noFill/>
            <a:miter lim="800000"/>
            <a:headEnd/>
            <a:tailEnd/>
          </a:ln>
          <a:effectLst/>
        </p:spPr>
      </p:pic>
      <p:sp>
        <p:nvSpPr>
          <p:cNvPr id="7" name="Rectangle 6"/>
          <p:cNvSpPr/>
          <p:nvPr/>
        </p:nvSpPr>
        <p:spPr>
          <a:xfrm>
            <a:off x="6502400" y="5201920"/>
            <a:ext cx="5069840" cy="523220"/>
          </a:xfrm>
          <a:prstGeom prst="rect">
            <a:avLst/>
          </a:prstGeom>
        </p:spPr>
        <p:txBody>
          <a:bodyPr wrap="square">
            <a:spAutoFit/>
          </a:bodyPr>
          <a:lstStyle/>
          <a:p>
            <a:r>
              <a:rPr lang="en-US" sz="1400" dirty="0" smtClean="0"/>
              <a:t>The RF switches are operated by a periodic sequence of the frequency </a:t>
            </a:r>
            <a:r>
              <a:rPr lang="en-US" sz="1400" dirty="0" smtClean="0"/>
              <a:t>f</a:t>
            </a:r>
            <a:r>
              <a:rPr lang="en-US" sz="1400" baseline="-25000" dirty="0" smtClean="0"/>
              <a:t>0</a:t>
            </a:r>
            <a:r>
              <a:rPr lang="en-US" sz="1400" dirty="0" smtClean="0"/>
              <a:t> with </a:t>
            </a:r>
            <a:r>
              <a:rPr lang="en-US" sz="1400" dirty="0" smtClean="0"/>
              <a:t>a period </a:t>
            </a:r>
            <a:r>
              <a:rPr lang="en-US" sz="1400" dirty="0" smtClean="0"/>
              <a:t>T</a:t>
            </a:r>
            <a:r>
              <a:rPr lang="en-US" sz="1400" baseline="-25000" dirty="0" smtClean="0"/>
              <a:t>0</a:t>
            </a:r>
            <a:endParaRPr lang="en-US" sz="1400" baseline="-25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701040" y="497841"/>
            <a:ext cx="10515600" cy="6186309"/>
          </a:xfrm>
          <a:prstGeom prst="rect">
            <a:avLst/>
          </a:prstGeom>
        </p:spPr>
        <p:txBody>
          <a:bodyPr wrap="square">
            <a:spAutoFit/>
          </a:bodyPr>
          <a:lstStyle/>
          <a:p>
            <a:pPr marL="342900" indent="-342900">
              <a:buFont typeface="Arial" pitchFamily="34" charset="0"/>
              <a:buChar char="•"/>
            </a:pPr>
            <a:r>
              <a:rPr lang="en-US" dirty="0" smtClean="0"/>
              <a:t>To suppress this sideband radiations </a:t>
            </a:r>
            <a:r>
              <a:rPr lang="en-US" dirty="0" err="1" smtClean="0"/>
              <a:t>nad</a:t>
            </a:r>
            <a:r>
              <a:rPr lang="en-US" dirty="0" smtClean="0"/>
              <a:t> to </a:t>
            </a:r>
            <a:r>
              <a:rPr lang="en-US" dirty="0" err="1" smtClean="0"/>
              <a:t>minimizze</a:t>
            </a:r>
            <a:r>
              <a:rPr lang="en-US" dirty="0" smtClean="0"/>
              <a:t> side lobe level various optimization algorithms were introduced</a:t>
            </a:r>
          </a:p>
          <a:p>
            <a:pPr marL="800100" lvl="1" indent="-342900">
              <a:buFont typeface="Arial" pitchFamily="34" charset="0"/>
              <a:buChar char="•"/>
            </a:pPr>
            <a:r>
              <a:rPr lang="en-IN" dirty="0" smtClean="0"/>
              <a:t> </a:t>
            </a:r>
            <a:r>
              <a:rPr lang="en-IN" dirty="0" smtClean="0"/>
              <a:t>Simulated Annealing (SA)</a:t>
            </a:r>
          </a:p>
          <a:p>
            <a:pPr marL="800100" lvl="1" indent="-342900">
              <a:buFont typeface="Arial" pitchFamily="34" charset="0"/>
              <a:buChar char="•"/>
            </a:pPr>
            <a:r>
              <a:rPr lang="en-IN" dirty="0" smtClean="0"/>
              <a:t>Genetic Algorithm (GA)</a:t>
            </a:r>
          </a:p>
          <a:p>
            <a:pPr marL="800100" lvl="1" indent="-342900">
              <a:buFont typeface="Arial" pitchFamily="34" charset="0"/>
              <a:buChar char="•"/>
            </a:pPr>
            <a:r>
              <a:rPr lang="en-IN" dirty="0" smtClean="0"/>
              <a:t>Differential Evolution (DE)</a:t>
            </a:r>
          </a:p>
          <a:p>
            <a:pPr marL="800100" lvl="1" indent="-342900">
              <a:buFont typeface="Arial" pitchFamily="34" charset="0"/>
              <a:buChar char="•"/>
            </a:pPr>
            <a:r>
              <a:rPr lang="en-IN" dirty="0" smtClean="0"/>
              <a:t>Particle Swarm Optimization (PSO)</a:t>
            </a:r>
          </a:p>
          <a:p>
            <a:pPr marL="800100" lvl="1" indent="-342900">
              <a:buFont typeface="Arial" pitchFamily="34" charset="0"/>
              <a:buChar char="•"/>
            </a:pPr>
            <a:r>
              <a:rPr lang="en-IN" dirty="0" smtClean="0"/>
              <a:t>Iterative Convex Algorithm</a:t>
            </a:r>
          </a:p>
          <a:p>
            <a:pPr marL="800100" lvl="1" indent="-342900">
              <a:buFont typeface="Arial" pitchFamily="34" charset="0"/>
              <a:buChar char="•"/>
            </a:pPr>
            <a:r>
              <a:rPr lang="en-IN" dirty="0" smtClean="0"/>
              <a:t>Two stage Convex algorithm</a:t>
            </a:r>
          </a:p>
          <a:p>
            <a:pPr marL="800100" lvl="1" indent="-342900">
              <a:buFont typeface="Arial" pitchFamily="34" charset="0"/>
              <a:buChar char="•"/>
            </a:pPr>
            <a:r>
              <a:rPr lang="en-IN" dirty="0" smtClean="0"/>
              <a:t>Artificial Bee Colony Differential Evolution (ABC-DE)</a:t>
            </a:r>
          </a:p>
          <a:p>
            <a:pPr marL="342900" indent="-342900">
              <a:buFont typeface="Arial" pitchFamily="34" charset="0"/>
              <a:buChar char="•"/>
            </a:pPr>
            <a:r>
              <a:rPr lang="en-US" dirty="0" smtClean="0"/>
              <a:t>Time-Modulated Antenna Arrays (TMAA) have been widely explored for various synthesis </a:t>
            </a:r>
            <a:r>
              <a:rPr lang="en-US" dirty="0" smtClean="0"/>
              <a:t>models</a:t>
            </a:r>
          </a:p>
          <a:p>
            <a:pPr marL="800100" lvl="1" indent="-342900">
              <a:buFont typeface="Arial" pitchFamily="34" charset="0"/>
              <a:buChar char="•"/>
            </a:pPr>
            <a:r>
              <a:rPr lang="en-US" dirty="0" smtClean="0"/>
              <a:t>Sum </a:t>
            </a:r>
            <a:r>
              <a:rPr lang="en-US" dirty="0" smtClean="0"/>
              <a:t>and difference pattern synthesis, </a:t>
            </a:r>
            <a:endParaRPr lang="en-US" dirty="0" smtClean="0"/>
          </a:p>
          <a:p>
            <a:pPr marL="800100" lvl="1" indent="-342900">
              <a:buFont typeface="Arial" pitchFamily="34" charset="0"/>
              <a:buChar char="•"/>
            </a:pPr>
            <a:r>
              <a:rPr lang="en-US" dirty="0" smtClean="0"/>
              <a:t>W</a:t>
            </a:r>
            <a:r>
              <a:rPr lang="en-US" dirty="0" smtClean="0"/>
              <a:t>ireless </a:t>
            </a:r>
            <a:r>
              <a:rPr lang="en-US" dirty="0" smtClean="0"/>
              <a:t>power transfer (WPT</a:t>
            </a:r>
            <a:r>
              <a:rPr lang="en-US" dirty="0" smtClean="0"/>
              <a:t>),</a:t>
            </a:r>
          </a:p>
          <a:p>
            <a:pPr marL="800100" lvl="1" indent="-342900">
              <a:buFont typeface="Arial" pitchFamily="34" charset="0"/>
              <a:buChar char="•"/>
            </a:pPr>
            <a:r>
              <a:rPr lang="en-US" dirty="0" smtClean="0"/>
              <a:t>Harmonic </a:t>
            </a:r>
            <a:r>
              <a:rPr lang="en-US" dirty="0" smtClean="0"/>
              <a:t>beam </a:t>
            </a:r>
            <a:r>
              <a:rPr lang="en-US" dirty="0" smtClean="0"/>
              <a:t>steering</a:t>
            </a:r>
            <a:endParaRPr lang="en-US" dirty="0" smtClean="0"/>
          </a:p>
          <a:p>
            <a:pPr marL="342900" indent="-342900">
              <a:buFont typeface="Arial" pitchFamily="34" charset="0"/>
              <a:buChar char="•"/>
            </a:pPr>
            <a:r>
              <a:rPr lang="en-US" dirty="0" smtClean="0"/>
              <a:t>These patterns are formed by optimizing the switch ON time of specific elements, enabling null steering for applications such as object scanning and directed power </a:t>
            </a:r>
            <a:r>
              <a:rPr lang="en-US" dirty="0" smtClean="0"/>
              <a:t>transmission\</a:t>
            </a:r>
          </a:p>
          <a:p>
            <a:pPr marL="342900" indent="-342900">
              <a:buFont typeface="Arial" pitchFamily="34" charset="0"/>
              <a:buChar char="•"/>
            </a:pPr>
            <a:r>
              <a:rPr lang="en-US" dirty="0" smtClean="0"/>
              <a:t>by optimizing the switch ON time, the scanning range of TMAAs can be enhanced through null steering of harmonic beams</a:t>
            </a:r>
            <a:r>
              <a:rPr lang="en-US" dirty="0" smtClean="0"/>
              <a:t>.</a:t>
            </a:r>
          </a:p>
          <a:p>
            <a:pPr marL="342900" indent="-342900">
              <a:buFont typeface="Arial" pitchFamily="34" charset="0"/>
              <a:buChar char="•"/>
            </a:pPr>
            <a:r>
              <a:rPr lang="en-US" dirty="0" smtClean="0"/>
              <a:t>Since the normalized active time of antenna elements influences fundamental frequency radiation, while the ON-time instants control harmonic radiation, strategic optimization of switch ON instants allows for precise harmonic beam steering in desired directions.</a:t>
            </a:r>
            <a:r>
              <a:rPr lang="en-US" dirty="0" smtClean="0"/>
              <a:t/>
            </a:r>
            <a:br>
              <a:rPr lang="en-US" dirty="0" smtClean="0"/>
            </a:br>
            <a:endParaRPr lang="en-US"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701040" y="497841"/>
            <a:ext cx="10515600" cy="1754326"/>
          </a:xfrm>
          <a:prstGeom prst="rect">
            <a:avLst/>
          </a:prstGeom>
        </p:spPr>
        <p:txBody>
          <a:bodyPr wrap="square">
            <a:spAutoFit/>
          </a:bodyPr>
          <a:lstStyle/>
          <a:p>
            <a:pPr marL="342900" indent="-342900">
              <a:buFont typeface="Arial" pitchFamily="34" charset="0"/>
              <a:buChar char="•"/>
            </a:pPr>
            <a:r>
              <a:rPr lang="en-US" dirty="0" smtClean="0"/>
              <a:t>Though many harmonics produce, the power radiated shrinks as the harmonic number improves</a:t>
            </a:r>
            <a:r>
              <a:rPr lang="en-US" dirty="0" smtClean="0"/>
              <a:t>.</a:t>
            </a:r>
          </a:p>
          <a:p>
            <a:pPr marL="342900" indent="-342900">
              <a:buFont typeface="Arial" pitchFamily="34" charset="0"/>
              <a:buChar char="•"/>
            </a:pPr>
            <a:r>
              <a:rPr lang="en-IN" dirty="0" smtClean="0"/>
              <a:t>However, </a:t>
            </a:r>
            <a:r>
              <a:rPr lang="en-US" dirty="0" smtClean="0"/>
              <a:t>among the infinite harmonics produced, barely first and second harmonics radiate significant power and are generally examined for </a:t>
            </a:r>
            <a:r>
              <a:rPr lang="en-US" dirty="0" smtClean="0"/>
              <a:t>analysis.</a:t>
            </a:r>
          </a:p>
          <a:p>
            <a:pPr marL="342900" indent="-342900">
              <a:buFont typeface="Arial" pitchFamily="34" charset="0"/>
              <a:buChar char="•"/>
            </a:pPr>
            <a:r>
              <a:rPr lang="en-US" dirty="0" smtClean="0"/>
              <a:t>Therefore, the radiation parameters of TMAA are calculated over all the harmonic components</a:t>
            </a:r>
            <a:r>
              <a:rPr lang="en-US" dirty="0" smtClean="0"/>
              <a:t>.</a:t>
            </a:r>
          </a:p>
          <a:p>
            <a:pPr marL="342900" indent="-342900">
              <a:buFont typeface="Arial" pitchFamily="34" charset="0"/>
              <a:buChar char="•"/>
            </a:pPr>
            <a:r>
              <a:rPr lang="en-IN" dirty="0" smtClean="0"/>
              <a:t>Radiation characteristics of TMA is given by :</a:t>
            </a:r>
          </a:p>
          <a:p>
            <a:pPr marL="342900" indent="-342900">
              <a:buFont typeface="Arial" pitchFamily="34" charset="0"/>
              <a:buChar char="•"/>
            </a:pPr>
            <a:endParaRPr lang="en-US" dirty="0"/>
          </a:p>
        </p:txBody>
      </p:sp>
      <p:pic>
        <p:nvPicPr>
          <p:cNvPr id="6146" name="Picture 2"/>
          <p:cNvPicPr>
            <a:picLocks noChangeAspect="1" noChangeArrowheads="1"/>
          </p:cNvPicPr>
          <p:nvPr/>
        </p:nvPicPr>
        <p:blipFill>
          <a:blip r:embed="rId2"/>
          <a:srcRect/>
          <a:stretch>
            <a:fillRect/>
          </a:stretch>
        </p:blipFill>
        <p:spPr bwMode="auto">
          <a:xfrm>
            <a:off x="762953" y="2214503"/>
            <a:ext cx="4672647" cy="784601"/>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965200" y="3606752"/>
            <a:ext cx="2758440" cy="853171"/>
          </a:xfrm>
          <a:prstGeom prst="rect">
            <a:avLst/>
          </a:prstGeom>
          <a:noFill/>
          <a:ln w="9525">
            <a:noFill/>
            <a:miter lim="800000"/>
            <a:headEnd/>
            <a:tailEnd/>
          </a:ln>
          <a:effectLst/>
        </p:spPr>
      </p:pic>
      <p:pic>
        <p:nvPicPr>
          <p:cNvPr id="6148" name="Picture 4"/>
          <p:cNvPicPr>
            <a:picLocks noChangeAspect="1" noChangeArrowheads="1"/>
          </p:cNvPicPr>
          <p:nvPr/>
        </p:nvPicPr>
        <p:blipFill>
          <a:blip r:embed="rId4"/>
          <a:srcRect/>
          <a:stretch>
            <a:fillRect/>
          </a:stretch>
        </p:blipFill>
        <p:spPr bwMode="auto">
          <a:xfrm>
            <a:off x="1290320" y="5270465"/>
            <a:ext cx="1309370" cy="367700"/>
          </a:xfrm>
          <a:prstGeom prst="rect">
            <a:avLst/>
          </a:prstGeom>
          <a:noFill/>
          <a:ln w="9525">
            <a:noFill/>
            <a:miter lim="800000"/>
            <a:headEnd/>
            <a:tailEnd/>
          </a:ln>
          <a:effectLst/>
        </p:spPr>
      </p:pic>
      <p:pic>
        <p:nvPicPr>
          <p:cNvPr id="7" name="Picture 6" descr="power_percentage_per_harmonics_tau_vary_delay_vary.png"/>
          <p:cNvPicPr>
            <a:picLocks noChangeAspect="1"/>
          </p:cNvPicPr>
          <p:nvPr/>
        </p:nvPicPr>
        <p:blipFill>
          <a:blip r:embed="rId5"/>
          <a:stretch>
            <a:fillRect/>
          </a:stretch>
        </p:blipFill>
        <p:spPr>
          <a:xfrm>
            <a:off x="5965123" y="1996598"/>
            <a:ext cx="4528954" cy="384016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79932" y="1059672"/>
            <a:ext cx="10972800" cy="2031325"/>
          </a:xfrm>
          <a:prstGeom prst="rect">
            <a:avLst/>
          </a:prstGeom>
        </p:spPr>
        <p:txBody>
          <a:bodyPr wrap="square">
            <a:spAutoFit/>
          </a:bodyPr>
          <a:lstStyle/>
          <a:p>
            <a:pPr>
              <a:buFont typeface="Arial" pitchFamily="34" charset="0"/>
              <a:buChar char="•"/>
            </a:pPr>
            <a:r>
              <a:rPr lang="en-IN" sz="1400" dirty="0" smtClean="0"/>
              <a:t> </a:t>
            </a:r>
            <a:r>
              <a:rPr lang="en-US" sz="1400" dirty="0" smtClean="0"/>
              <a:t>For a uniform linear array with spacing between elements of λ/2, the relationship between the number of beams within a given range in the elevation plane and the number of elements is stated by the following </a:t>
            </a:r>
            <a:r>
              <a:rPr lang="en-US" sz="1400" dirty="0" smtClean="0"/>
              <a:t>equation</a:t>
            </a:r>
          </a:p>
          <a:p>
            <a:pPr>
              <a:buFont typeface="Arial" pitchFamily="34" charset="0"/>
              <a:buChar char="•"/>
            </a:pPr>
            <a:endParaRPr lang="en-IN" sz="1400" dirty="0" smtClean="0"/>
          </a:p>
          <a:p>
            <a:pPr>
              <a:buFont typeface="Arial" pitchFamily="34" charset="0"/>
              <a:buChar char="•"/>
            </a:pPr>
            <a:endParaRPr lang="en-IN" sz="1400" dirty="0" smtClean="0"/>
          </a:p>
          <a:p>
            <a:pPr>
              <a:buFont typeface="Arial" pitchFamily="34" charset="0"/>
              <a:buChar char="•"/>
            </a:pPr>
            <a:endParaRPr lang="en-IN" sz="1400" dirty="0" smtClean="0"/>
          </a:p>
          <a:p>
            <a:r>
              <a:rPr lang="en-IN" sz="1400" dirty="0" smtClean="0"/>
              <a:t> where </a:t>
            </a:r>
            <a:r>
              <a:rPr lang="en-US" sz="1400" dirty="0" smtClean="0"/>
              <a:t>b is the number of beams, </a:t>
            </a:r>
            <a:r>
              <a:rPr lang="en-US" sz="1400" dirty="0" err="1" smtClean="0"/>
              <a:t>θr</a:t>
            </a:r>
            <a:r>
              <a:rPr lang="en-US" sz="1400" dirty="0" smtClean="0"/>
              <a:t> is the range in the elevation plane and N is the number of elements of the array.</a:t>
            </a:r>
            <a:endParaRPr lang="en-IN" sz="1400" dirty="0" smtClean="0"/>
          </a:p>
          <a:p>
            <a:pPr>
              <a:buFont typeface="Arial" pitchFamily="34" charset="0"/>
              <a:buChar char="•"/>
            </a:pPr>
            <a:r>
              <a:rPr lang="en-IN" sz="1400" dirty="0" smtClean="0"/>
              <a:t> </a:t>
            </a:r>
            <a:r>
              <a:rPr lang="en-US" sz="1400" dirty="0" smtClean="0"/>
              <a:t>If </a:t>
            </a:r>
            <a:r>
              <a:rPr lang="en-US" sz="1400" dirty="0" smtClean="0"/>
              <a:t>50 beams are desired to be placed between θ = 0◦ and θ = 50◦ (i.e., </a:t>
            </a:r>
            <a:r>
              <a:rPr lang="en-US" sz="1400" dirty="0" err="1" smtClean="0"/>
              <a:t>θ</a:t>
            </a:r>
            <a:r>
              <a:rPr lang="en-US" sz="1400" baseline="-25000" dirty="0" err="1" smtClean="0"/>
              <a:t>r</a:t>
            </a:r>
            <a:r>
              <a:rPr lang="en-US" sz="1400" baseline="-25000" dirty="0" smtClean="0"/>
              <a:t> </a:t>
            </a:r>
            <a:r>
              <a:rPr lang="en-US" sz="1400" dirty="0" smtClean="0"/>
              <a:t>= 50◦), then the number of elements needed to meet those requirements is given by N = 130</a:t>
            </a:r>
            <a:endParaRPr lang="en-US" sz="1400" dirty="0" smtClean="0"/>
          </a:p>
          <a:p>
            <a:pPr>
              <a:buFont typeface="Arial" pitchFamily="34" charset="0"/>
              <a:buChar char="•"/>
            </a:pPr>
            <a:endParaRPr lang="en-IN" sz="1400" dirty="0" smtClean="0"/>
          </a:p>
        </p:txBody>
      </p:sp>
      <p:sp>
        <p:nvSpPr>
          <p:cNvPr id="3" name="TextBox 2"/>
          <p:cNvSpPr txBox="1"/>
          <p:nvPr/>
        </p:nvSpPr>
        <p:spPr>
          <a:xfrm>
            <a:off x="375920" y="426720"/>
            <a:ext cx="9489440" cy="707886"/>
          </a:xfrm>
          <a:prstGeom prst="rect">
            <a:avLst/>
          </a:prstGeom>
          <a:noFill/>
        </p:spPr>
        <p:txBody>
          <a:bodyPr wrap="square" rtlCol="0">
            <a:spAutoFit/>
          </a:bodyPr>
          <a:lstStyle/>
          <a:p>
            <a:r>
              <a:rPr lang="en-US" sz="3200" dirty="0" smtClean="0"/>
              <a:t>Beam Steering for Time Modulated Arrays</a:t>
            </a:r>
          </a:p>
          <a:p>
            <a:r>
              <a:rPr lang="en-US" sz="800" dirty="0" smtClean="0"/>
              <a:t>Gonzalo Maldonado, Alberto Reyna, Luz. I. Balderas, Marco A. </a:t>
            </a:r>
            <a:r>
              <a:rPr lang="en-US" sz="800" dirty="0" err="1" smtClean="0"/>
              <a:t>Panduro</a:t>
            </a:r>
            <a:r>
              <a:rPr lang="en-US" sz="800" dirty="0" smtClean="0"/>
              <a:t>, </a:t>
            </a:r>
            <a:r>
              <a:rPr lang="vi-VN" sz="800" dirty="0" smtClean="0"/>
              <a:t>J</a:t>
            </a:r>
            <a:r>
              <a:rPr lang="en-IN" sz="800" dirty="0" err="1" smtClean="0"/>
              <a:t>esus</a:t>
            </a:r>
            <a:r>
              <a:rPr lang="vi-VN" sz="800" dirty="0" smtClean="0"/>
              <a:t> C</a:t>
            </a:r>
            <a:r>
              <a:rPr lang="en-IN" sz="800" dirty="0" err="1" smtClean="0"/>
              <a:t>ruz</a:t>
            </a:r>
            <a:r>
              <a:rPr lang="vi-VN" sz="800" dirty="0" smtClean="0"/>
              <a:t> G</a:t>
            </a:r>
            <a:r>
              <a:rPr lang="en-IN" sz="800" dirty="0" err="1" smtClean="0"/>
              <a:t>arza</a:t>
            </a:r>
            <a:endParaRPr lang="en-US" sz="800" dirty="0"/>
          </a:p>
        </p:txBody>
      </p:sp>
      <p:pic>
        <p:nvPicPr>
          <p:cNvPr id="2050" name="Picture 2"/>
          <p:cNvPicPr>
            <a:picLocks noChangeAspect="1" noChangeArrowheads="1"/>
          </p:cNvPicPr>
          <p:nvPr/>
        </p:nvPicPr>
        <p:blipFill>
          <a:blip r:embed="rId2"/>
          <a:srcRect/>
          <a:stretch>
            <a:fillRect/>
          </a:stretch>
        </p:blipFill>
        <p:spPr bwMode="auto">
          <a:xfrm>
            <a:off x="3590608" y="1510665"/>
            <a:ext cx="1495425" cy="66675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3618865" y="2997835"/>
            <a:ext cx="3714750" cy="2752725"/>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a:srcRect/>
          <a:stretch>
            <a:fillRect/>
          </a:stretch>
        </p:blipFill>
        <p:spPr bwMode="auto">
          <a:xfrm>
            <a:off x="274003" y="3836670"/>
            <a:ext cx="3190875" cy="647700"/>
          </a:xfrm>
          <a:prstGeom prst="rect">
            <a:avLst/>
          </a:prstGeom>
          <a:noFill/>
          <a:ln w="9525">
            <a:noFill/>
            <a:miter lim="800000"/>
            <a:headEnd/>
            <a:tailEnd/>
          </a:ln>
          <a:effectLst/>
        </p:spPr>
      </p:pic>
      <p:pic>
        <p:nvPicPr>
          <p:cNvPr id="2053" name="Picture 5"/>
          <p:cNvPicPr>
            <a:picLocks noChangeAspect="1" noChangeArrowheads="1"/>
          </p:cNvPicPr>
          <p:nvPr/>
        </p:nvPicPr>
        <p:blipFill>
          <a:blip r:embed="rId5"/>
          <a:srcRect/>
          <a:stretch>
            <a:fillRect/>
          </a:stretch>
        </p:blipFill>
        <p:spPr bwMode="auto">
          <a:xfrm>
            <a:off x="7401888" y="3027680"/>
            <a:ext cx="3743823" cy="2763520"/>
          </a:xfrm>
          <a:prstGeom prst="rect">
            <a:avLst/>
          </a:prstGeom>
          <a:noFill/>
          <a:ln w="9525">
            <a:noFill/>
            <a:miter lim="800000"/>
            <a:headEnd/>
            <a:tailEnd/>
          </a:ln>
          <a:effectLst/>
        </p:spPr>
      </p:pic>
      <p:pic>
        <p:nvPicPr>
          <p:cNvPr id="2054" name="Picture 6"/>
          <p:cNvPicPr>
            <a:picLocks noChangeAspect="1" noChangeArrowheads="1"/>
          </p:cNvPicPr>
          <p:nvPr/>
        </p:nvPicPr>
        <p:blipFill>
          <a:blip r:embed="rId6"/>
          <a:srcRect/>
          <a:stretch>
            <a:fillRect/>
          </a:stretch>
        </p:blipFill>
        <p:spPr bwMode="auto">
          <a:xfrm>
            <a:off x="191770" y="4661440"/>
            <a:ext cx="3415030" cy="477298"/>
          </a:xfrm>
          <a:prstGeom prst="rect">
            <a:avLst/>
          </a:prstGeom>
          <a:noFill/>
          <a:ln w="9525">
            <a:noFill/>
            <a:miter lim="800000"/>
            <a:headEnd/>
            <a:tailEnd/>
          </a:ln>
          <a:effectLst/>
        </p:spPr>
      </p:pic>
      <p:sp>
        <p:nvSpPr>
          <p:cNvPr id="10" name="Rectangle 9"/>
          <p:cNvSpPr/>
          <p:nvPr/>
        </p:nvSpPr>
        <p:spPr>
          <a:xfrm>
            <a:off x="497840" y="3169921"/>
            <a:ext cx="2854960" cy="523220"/>
          </a:xfrm>
          <a:prstGeom prst="rect">
            <a:avLst/>
          </a:prstGeom>
        </p:spPr>
        <p:txBody>
          <a:bodyPr wrap="square">
            <a:spAutoFit/>
          </a:bodyPr>
          <a:lstStyle/>
          <a:p>
            <a:r>
              <a:rPr lang="en-US" sz="1400" dirty="0" smtClean="0"/>
              <a:t>the beam-pointing angle for a given harmonic m can be obtained by</a:t>
            </a:r>
            <a:endParaRPr lang="en-US"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555624" y="1048703"/>
            <a:ext cx="5327439" cy="4539297"/>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872480" y="1047750"/>
            <a:ext cx="6088429" cy="4606227"/>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6990080" y="290830"/>
            <a:ext cx="3090863" cy="5703006"/>
          </a:xfrm>
          <a:prstGeom prst="rect">
            <a:avLst/>
          </a:prstGeom>
          <a:noFill/>
          <a:ln w="9525">
            <a:noFill/>
            <a:miter lim="800000"/>
            <a:headEnd/>
            <a:tailEnd/>
          </a:ln>
          <a:effectLst/>
        </p:spPr>
      </p:pic>
      <p:sp>
        <p:nvSpPr>
          <p:cNvPr id="8" name="Rectangle 7"/>
          <p:cNvSpPr/>
          <p:nvPr/>
        </p:nvSpPr>
        <p:spPr>
          <a:xfrm>
            <a:off x="6882052" y="6139934"/>
            <a:ext cx="3145413" cy="246221"/>
          </a:xfrm>
          <a:prstGeom prst="rect">
            <a:avLst/>
          </a:prstGeom>
        </p:spPr>
        <p:txBody>
          <a:bodyPr wrap="none">
            <a:spAutoFit/>
          </a:bodyPr>
          <a:lstStyle/>
          <a:p>
            <a:r>
              <a:rPr lang="en-US" sz="1000" dirty="0" smtClean="0"/>
              <a:t>The first eight Walsh functions arranged in natural order.</a:t>
            </a:r>
            <a:endParaRPr lang="en-US" sz="1000" dirty="0"/>
          </a:p>
        </p:txBody>
      </p:sp>
      <p:sp>
        <p:nvSpPr>
          <p:cNvPr id="9" name="Rectangle 8"/>
          <p:cNvSpPr/>
          <p:nvPr/>
        </p:nvSpPr>
        <p:spPr>
          <a:xfrm>
            <a:off x="264160" y="220395"/>
            <a:ext cx="7020560" cy="1200329"/>
          </a:xfrm>
          <a:prstGeom prst="rect">
            <a:avLst/>
          </a:prstGeom>
        </p:spPr>
        <p:txBody>
          <a:bodyPr wrap="square">
            <a:spAutoFit/>
          </a:bodyPr>
          <a:lstStyle/>
          <a:p>
            <a:r>
              <a:rPr lang="en-US" sz="3200" dirty="0" smtClean="0"/>
              <a:t>Beam-Steering in Switched 4D Arrays Based on the  Discrete Walsh </a:t>
            </a:r>
            <a:r>
              <a:rPr lang="en-US" sz="3200" dirty="0" smtClean="0"/>
              <a:t>Transform</a:t>
            </a:r>
          </a:p>
          <a:p>
            <a:r>
              <a:rPr lang="en-US" sz="800" dirty="0" smtClean="0"/>
              <a:t>Roberto </a:t>
            </a:r>
            <a:r>
              <a:rPr lang="en-US" sz="800" dirty="0" err="1" smtClean="0"/>
              <a:t>Maneiro-Catoira</a:t>
            </a:r>
            <a:r>
              <a:rPr lang="en-US" sz="800" dirty="0" smtClean="0"/>
              <a:t>, </a:t>
            </a:r>
            <a:r>
              <a:rPr lang="vi-VN" sz="800" dirty="0" smtClean="0"/>
              <a:t>Marc Bernice Angoue Avele, Julio Br ́egains, Jos ́e A. Garcı ́a-Naya, and Luis Castedo</a:t>
            </a:r>
            <a:endParaRPr lang="en-US" sz="800" dirty="0"/>
          </a:p>
        </p:txBody>
      </p:sp>
      <p:pic>
        <p:nvPicPr>
          <p:cNvPr id="10" name="Picture 2"/>
          <p:cNvPicPr>
            <a:picLocks noChangeAspect="1" noChangeArrowheads="1"/>
          </p:cNvPicPr>
          <p:nvPr/>
        </p:nvPicPr>
        <p:blipFill>
          <a:blip r:embed="rId3"/>
          <a:srcRect/>
          <a:stretch>
            <a:fillRect/>
          </a:stretch>
        </p:blipFill>
        <p:spPr bwMode="auto">
          <a:xfrm>
            <a:off x="668339" y="1746885"/>
            <a:ext cx="5712142" cy="3632700"/>
          </a:xfrm>
          <a:prstGeom prst="rect">
            <a:avLst/>
          </a:prstGeom>
          <a:noFill/>
          <a:ln w="9525">
            <a:noFill/>
            <a:miter lim="800000"/>
            <a:headEnd/>
            <a:tailEnd/>
          </a:ln>
          <a:effectLst/>
        </p:spPr>
      </p:pic>
      <p:sp>
        <p:nvSpPr>
          <p:cNvPr id="11" name="Rectangle 10"/>
          <p:cNvSpPr/>
          <p:nvPr/>
        </p:nvSpPr>
        <p:spPr>
          <a:xfrm>
            <a:off x="762000" y="5259755"/>
            <a:ext cx="6096000" cy="246221"/>
          </a:xfrm>
          <a:prstGeom prst="rect">
            <a:avLst/>
          </a:prstGeom>
        </p:spPr>
        <p:txBody>
          <a:bodyPr>
            <a:spAutoFit/>
          </a:bodyPr>
          <a:lstStyle/>
          <a:p>
            <a:r>
              <a:rPr lang="en-US" sz="1000" dirty="0" smtClean="0"/>
              <a:t>Relative power radiated pattern of TMAs designed by means of the DWT for the cases with M = 8 and M = 16.</a:t>
            </a:r>
            <a:endParaRPr lang="en-US" sz="1000" dirty="0"/>
          </a:p>
        </p:txBody>
      </p:sp>
    </p:spTree>
  </p:cSld>
  <p:clrMapOvr>
    <a:masterClrMapping/>
  </p:clrMapOvr>
</p:sld>
</file>

<file path=ppt/theme/theme1.xml><?xml version="1.0" encoding="utf-8"?>
<a:theme xmlns:a="http://schemas.openxmlformats.org/drawingml/2006/main" name="Terra">
  <a:themeElements>
    <a:clrScheme name="Custom 3">
      <a:dk1>
        <a:srgbClr val="000000"/>
      </a:dk1>
      <a:lt1>
        <a:srgbClr val="FFFFFF"/>
      </a:lt1>
      <a:dk2>
        <a:srgbClr val="718DB2"/>
      </a:dk2>
      <a:lt2>
        <a:srgbClr val="FEFFFF"/>
      </a:lt2>
      <a:accent1>
        <a:srgbClr val="5E5E5E"/>
      </a:accent1>
      <a:accent2>
        <a:srgbClr val="E7E6E6"/>
      </a:accent2>
      <a:accent3>
        <a:srgbClr val="D7CDC8"/>
      </a:accent3>
      <a:accent4>
        <a:srgbClr val="AFA5A0"/>
      </a:accent4>
      <a:accent5>
        <a:srgbClr val="918787"/>
      </a:accent5>
      <a:accent6>
        <a:srgbClr val="556969"/>
      </a:accent6>
      <a:hlink>
        <a:srgbClr val="3758C1"/>
      </a:hlink>
      <a:folHlink>
        <a:srgbClr val="00539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43" row="2">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CC91C7AE-1C77-44E0-B262-1D1432606A95}">
  <we:reference id="wa200005566" version="3.0.0.2" store="en-US" storeType="OMEX"/>
  <we:alternateReferences>
    <we:reference id="WA200005566" version="3.0.0.2"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19608</TotalTime>
  <Words>1240</Words>
  <Application>Microsoft Office PowerPoint</Application>
  <PresentationFormat>Custom</PresentationFormat>
  <Paragraphs>95</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Terra</vt:lpstr>
      <vt:lpstr>Time Modulated Antenna</vt:lpstr>
      <vt:lpstr>Slide 2</vt:lpstr>
      <vt:lpstr>Slide 3</vt:lpstr>
      <vt:lpstr>Theory of TMA</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Wireless Power Transfer Review Report</dc:title>
  <dc:creator>Gunjan Joshi</dc:creator>
  <cp:lastModifiedBy>nanda</cp:lastModifiedBy>
  <cp:revision>103</cp:revision>
  <dcterms:created xsi:type="dcterms:W3CDTF">2024-08-11T19:39:15Z</dcterms:created>
  <dcterms:modified xsi:type="dcterms:W3CDTF">2025-02-11T05:08:37Z</dcterms:modified>
</cp:coreProperties>
</file>