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65" r:id="rId4"/>
    <p:sldId id="260" r:id="rId5"/>
    <p:sldId id="266" r:id="rId6"/>
    <p:sldId id="261" r:id="rId7"/>
    <p:sldId id="257" r:id="rId8"/>
    <p:sldId id="258" r:id="rId9"/>
    <p:sldId id="262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BA5-7D50-4345-B4AE-83D4254450CA}" type="datetimeFigureOut">
              <a:rPr lang="en-CA" smtClean="0"/>
              <a:t>07/25/2017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0236-C157-4B1B-A347-8AA750479279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BA5-7D50-4345-B4AE-83D4254450CA}" type="datetimeFigureOut">
              <a:rPr lang="en-CA" smtClean="0"/>
              <a:t>07/25/2017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0236-C157-4B1B-A347-8AA75047927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BA5-7D50-4345-B4AE-83D4254450CA}" type="datetimeFigureOut">
              <a:rPr lang="en-CA" smtClean="0"/>
              <a:t>07/25/2017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0236-C157-4B1B-A347-8AA75047927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BA5-7D50-4345-B4AE-83D4254450CA}" type="datetimeFigureOut">
              <a:rPr lang="en-CA" smtClean="0"/>
              <a:t>07/25/2017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0236-C157-4B1B-A347-8AA75047927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BA5-7D50-4345-B4AE-83D4254450CA}" type="datetimeFigureOut">
              <a:rPr lang="en-CA" smtClean="0"/>
              <a:t>07/25/2017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0236-C157-4B1B-A347-8AA750479279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BA5-7D50-4345-B4AE-83D4254450CA}" type="datetimeFigureOut">
              <a:rPr lang="en-CA" smtClean="0"/>
              <a:t>07/25/2017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0236-C157-4B1B-A347-8AA75047927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BA5-7D50-4345-B4AE-83D4254450CA}" type="datetimeFigureOut">
              <a:rPr lang="en-CA" smtClean="0"/>
              <a:t>07/25/2017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0236-C157-4B1B-A347-8AA750479279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BA5-7D50-4345-B4AE-83D4254450CA}" type="datetimeFigureOut">
              <a:rPr lang="en-CA" smtClean="0"/>
              <a:t>07/25/2017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0236-C157-4B1B-A347-8AA75047927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BA5-7D50-4345-B4AE-83D4254450CA}" type="datetimeFigureOut">
              <a:rPr lang="en-CA" smtClean="0"/>
              <a:t>07/25/2017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0236-C157-4B1B-A347-8AA75047927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BA5-7D50-4345-B4AE-83D4254450CA}" type="datetimeFigureOut">
              <a:rPr lang="en-CA" smtClean="0"/>
              <a:t>07/25/2017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0236-C157-4B1B-A347-8AA75047927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BA5-7D50-4345-B4AE-83D4254450CA}" type="datetimeFigureOut">
              <a:rPr lang="en-CA" smtClean="0"/>
              <a:t>07/25/2017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0236-C157-4B1B-A347-8AA75047927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3F50BA5-7D50-4345-B4AE-83D4254450CA}" type="datetimeFigureOut">
              <a:rPr lang="en-CA" smtClean="0"/>
              <a:t>07/25/2017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650236-C157-4B1B-A347-8AA750479279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485" y="692696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Banana Cluster Control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285" y="4581128"/>
            <a:ext cx="6400800" cy="1752600"/>
          </a:xfrm>
        </p:spPr>
        <p:txBody>
          <a:bodyPr/>
          <a:lstStyle/>
          <a:p>
            <a:r>
              <a:rPr lang="en-CA" dirty="0" smtClean="0"/>
              <a:t>TSO</a:t>
            </a:r>
          </a:p>
          <a:p>
            <a:r>
              <a:rPr lang="en-CA" dirty="0" smtClean="0"/>
              <a:t>Hieu Pham</a:t>
            </a:r>
          </a:p>
          <a:p>
            <a:r>
              <a:rPr lang="en-CA" dirty="0" smtClean="0"/>
              <a:t>July 2017</a:t>
            </a:r>
            <a:endParaRPr lang="en-CA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5295528" cy="311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1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bcc &amp; </a:t>
            </a:r>
            <a:r>
              <a:rPr lang="en-CA" dirty="0" err="1" smtClean="0"/>
              <a:t>bccx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Start, stop and restart </a:t>
            </a:r>
            <a:r>
              <a:rPr lang="en-CA" b="1" dirty="0" smtClean="0"/>
              <a:t>WLS apps</a:t>
            </a:r>
          </a:p>
          <a:p>
            <a:r>
              <a:rPr lang="en-CA" dirty="0" smtClean="0"/>
              <a:t>All calls are non-blocking (for scripting purpose)</a:t>
            </a:r>
          </a:p>
          <a:p>
            <a:r>
              <a:rPr lang="en-CA" dirty="0"/>
              <a:t>Shell-type </a:t>
            </a:r>
            <a:r>
              <a:rPr lang="en-CA" dirty="0" err="1"/>
              <a:t>globbing</a:t>
            </a:r>
            <a:r>
              <a:rPr lang="en-CA" dirty="0"/>
              <a:t> is supported (e.g. bcc start "*2</a:t>
            </a:r>
            <a:r>
              <a:rPr lang="en-CA" dirty="0" smtClean="0"/>
              <a:t>“)</a:t>
            </a:r>
          </a:p>
          <a:p>
            <a:r>
              <a:rPr lang="en-CA" dirty="0" smtClean="0"/>
              <a:t>Check status and health, hogging thread and heap usage</a:t>
            </a:r>
          </a:p>
          <a:p>
            <a:r>
              <a:rPr lang="en-CA" dirty="0" smtClean="0"/>
              <a:t>Status-type views via </a:t>
            </a:r>
            <a:r>
              <a:rPr lang="en-CA" dirty="0" err="1" smtClean="0"/>
              <a:t>bccx</a:t>
            </a:r>
            <a:r>
              <a:rPr lang="en-CA" dirty="0" smtClean="0"/>
              <a:t> are automatically refreshed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3141"/>
            <a:ext cx="4464496" cy="249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0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Thanks for listening.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0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Orchestrate WLS apps via plethora of input/interfaces: shell/command-line/scripting, GUI-like terminal or web browser (coming soon)</a:t>
            </a:r>
          </a:p>
          <a:p>
            <a:endParaRPr lang="en-CA" dirty="0" smtClean="0"/>
          </a:p>
          <a:p>
            <a:r>
              <a:rPr lang="en-CA" dirty="0" smtClean="0"/>
              <a:t>Start, stop, deploy, re-configuration, scheduling, domain creation, retrieving stats (hogging threads, heap usage), alerts…</a:t>
            </a:r>
            <a:r>
              <a:rPr lang="en-CA" dirty="0" err="1" smtClean="0"/>
              <a:t>etc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Written in portable languages: Python/Go </a:t>
            </a:r>
            <a:r>
              <a:rPr lang="en-CA" dirty="0"/>
              <a:t>(agent), Java/</a:t>
            </a:r>
            <a:r>
              <a:rPr lang="en-CA" dirty="0" err="1"/>
              <a:t>Jython</a:t>
            </a:r>
            <a:r>
              <a:rPr lang="en-CA" dirty="0"/>
              <a:t> (JVM agent) and Python/C (client)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Multi-threaded</a:t>
            </a:r>
            <a:r>
              <a:rPr lang="en-CA" dirty="0"/>
              <a:t>, high-performance(</a:t>
            </a:r>
            <a:r>
              <a:rPr lang="en-CA" b="1" dirty="0"/>
              <a:t>caching</a:t>
            </a:r>
            <a:r>
              <a:rPr lang="en-CA" dirty="0"/>
              <a:t>, long-lived WLST JVM) </a:t>
            </a:r>
            <a:endParaRPr lang="en-CA" dirty="0" smtClean="0"/>
          </a:p>
          <a:p>
            <a:endParaRPr lang="en-CA" dirty="0"/>
          </a:p>
          <a:p>
            <a:r>
              <a:rPr lang="en-CA" b="1" dirty="0"/>
              <a:t>Client-Server</a:t>
            </a:r>
            <a:r>
              <a:rPr lang="en-CA" dirty="0"/>
              <a:t> design (can serve multiple clients simultaneously</a:t>
            </a:r>
            <a:r>
              <a:rPr lang="en-CA" dirty="0" smtClean="0"/>
              <a:t>)</a:t>
            </a:r>
          </a:p>
          <a:p>
            <a:endParaRPr lang="en-CA" dirty="0"/>
          </a:p>
          <a:p>
            <a:r>
              <a:rPr lang="en-CA" b="1" dirty="0"/>
              <a:t>Extensible</a:t>
            </a:r>
            <a:r>
              <a:rPr lang="en-CA" dirty="0"/>
              <a:t> (web-service call design)</a:t>
            </a:r>
          </a:p>
          <a:p>
            <a:pPr lvl="1"/>
            <a:r>
              <a:rPr lang="en-CA" dirty="0"/>
              <a:t>Easily integrate with other software provision and </a:t>
            </a:r>
            <a:r>
              <a:rPr lang="en-CA" dirty="0" err="1"/>
              <a:t>config</a:t>
            </a:r>
            <a:r>
              <a:rPr lang="en-CA" dirty="0"/>
              <a:t>/app deployment servers such as </a:t>
            </a:r>
            <a:r>
              <a:rPr lang="en-CA" dirty="0" err="1" smtClean="0"/>
              <a:t>Ansible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98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Limited ways to communicate with Weblogic cluster:</a:t>
            </a:r>
          </a:p>
          <a:p>
            <a:pPr lvl="1"/>
            <a:r>
              <a:rPr lang="en-CA" dirty="0" smtClean="0"/>
              <a:t>Either through the proprietary T3/HTTP protocol or </a:t>
            </a:r>
            <a:r>
              <a:rPr lang="en-CA" dirty="0"/>
              <a:t>Weblogic Scripting Tool (</a:t>
            </a:r>
            <a:r>
              <a:rPr lang="en-CA" b="1" dirty="0" smtClean="0"/>
              <a:t>WLST</a:t>
            </a:r>
            <a:r>
              <a:rPr lang="en-CA" dirty="0" smtClean="0"/>
              <a:t>)</a:t>
            </a:r>
          </a:p>
          <a:p>
            <a:endParaRPr lang="en-CA" dirty="0"/>
          </a:p>
          <a:p>
            <a:r>
              <a:rPr lang="en-CA" dirty="0" smtClean="0"/>
              <a:t>WLST is slow: costly JVM start up time and require authentication with NM/Domain Admin per call</a:t>
            </a:r>
          </a:p>
          <a:p>
            <a:endParaRPr lang="en-CA" dirty="0"/>
          </a:p>
          <a:p>
            <a:r>
              <a:rPr lang="en-CA" dirty="0" smtClean="0"/>
              <a:t>Outdated underlying JVM (</a:t>
            </a:r>
            <a:r>
              <a:rPr lang="en-CA" dirty="0" err="1" smtClean="0"/>
              <a:t>Jython</a:t>
            </a:r>
            <a:r>
              <a:rPr lang="en-CA" dirty="0" smtClean="0"/>
              <a:t> 2.2, released in 2002), limited/outdated libraries, very slow</a:t>
            </a:r>
          </a:p>
        </p:txBody>
      </p:sp>
    </p:spTree>
    <p:extLst>
      <p:ext uri="{BB962C8B-B14F-4D97-AF65-F5344CB8AC3E}">
        <p14:creationId xmlns:p14="http://schemas.microsoft.com/office/powerpoint/2010/main" val="5486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Innovations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1" dirty="0" smtClean="0"/>
              <a:t>BCC Agent </a:t>
            </a:r>
            <a:r>
              <a:rPr lang="en-CA" b="1" dirty="0" err="1" smtClean="0"/>
              <a:t>Jython</a:t>
            </a:r>
            <a:r>
              <a:rPr lang="en-CA" dirty="0" smtClean="0"/>
              <a:t> </a:t>
            </a:r>
            <a:r>
              <a:rPr lang="en-CA" dirty="0"/>
              <a:t>codes live directly </a:t>
            </a:r>
            <a:r>
              <a:rPr lang="en-CA" dirty="0" smtClean="0"/>
              <a:t>on the WLST </a:t>
            </a:r>
            <a:r>
              <a:rPr lang="en-CA" dirty="0"/>
              <a:t>JVM to allow much faster code </a:t>
            </a:r>
            <a:r>
              <a:rPr lang="en-CA" dirty="0" smtClean="0"/>
              <a:t>execution</a:t>
            </a:r>
          </a:p>
          <a:p>
            <a:pPr lvl="1"/>
            <a:r>
              <a:rPr lang="en-CA" dirty="0" smtClean="0"/>
              <a:t>No </a:t>
            </a:r>
            <a:r>
              <a:rPr lang="en-CA" dirty="0"/>
              <a:t>need to warm up the JVM </a:t>
            </a:r>
            <a:endParaRPr lang="en-CA" dirty="0" smtClean="0"/>
          </a:p>
          <a:p>
            <a:pPr lvl="1"/>
            <a:r>
              <a:rPr lang="en-CA" dirty="0" smtClean="0"/>
              <a:t>Keep-alive logins</a:t>
            </a:r>
            <a:endParaRPr lang="en-CA" dirty="0"/>
          </a:p>
          <a:p>
            <a:pPr lvl="1"/>
            <a:r>
              <a:rPr lang="en-CA" dirty="0"/>
              <a:t>Slow calls are cached which allow faster subsequent </a:t>
            </a:r>
            <a:r>
              <a:rPr lang="en-CA" dirty="0" smtClean="0"/>
              <a:t>requests</a:t>
            </a:r>
          </a:p>
          <a:p>
            <a:pPr lvl="1"/>
            <a:endParaRPr lang="en-CA" dirty="0"/>
          </a:p>
          <a:p>
            <a:r>
              <a:rPr lang="en-CA" dirty="0" smtClean="0"/>
              <a:t>Only some calls through the Weblogic Admin servers are non-blocking</a:t>
            </a:r>
          </a:p>
          <a:p>
            <a:pPr lvl="1"/>
            <a:r>
              <a:rPr lang="en-CA" dirty="0"/>
              <a:t>Intelligent agent allows block-calls (e.g. starting WLS admin) to be queued </a:t>
            </a:r>
            <a:r>
              <a:rPr lang="en-CA" dirty="0" smtClean="0"/>
              <a:t>up, simulating </a:t>
            </a:r>
            <a:r>
              <a:rPr lang="en-CA" dirty="0"/>
              <a:t>non-blocking calls (perfect for web service calls</a:t>
            </a:r>
            <a:r>
              <a:rPr lang="en-CA" dirty="0" smtClean="0"/>
              <a:t>)</a:t>
            </a:r>
            <a:endParaRPr lang="en-CA" dirty="0"/>
          </a:p>
          <a:p>
            <a:endParaRPr lang="en-CA" dirty="0"/>
          </a:p>
          <a:p>
            <a:r>
              <a:rPr lang="en-CA" dirty="0"/>
              <a:t>Can be easily extend for additional routines such as deployment, </a:t>
            </a:r>
            <a:r>
              <a:rPr lang="en-CA" dirty="0" smtClean="0"/>
              <a:t>scheduling, re-configuration…</a:t>
            </a:r>
            <a:r>
              <a:rPr lang="en-CA" dirty="0" err="1" smtClean="0"/>
              <a:t>etc</a:t>
            </a:r>
            <a:endParaRPr lang="en-CA" dirty="0"/>
          </a:p>
          <a:p>
            <a:endParaRPr lang="en-CA" dirty="0"/>
          </a:p>
          <a:p>
            <a:r>
              <a:rPr lang="en-CA" dirty="0"/>
              <a:t>Can be easily </a:t>
            </a:r>
            <a:r>
              <a:rPr lang="en-CA" dirty="0" smtClean="0"/>
              <a:t>adapt for </a:t>
            </a:r>
            <a:r>
              <a:rPr lang="en-CA" dirty="0" err="1" smtClean="0"/>
              <a:t>Websphere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O/S agnostic; will work on both UNIX and </a:t>
            </a:r>
            <a:r>
              <a:rPr lang="en-CA" dirty="0" smtClean="0"/>
              <a:t>Windows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35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Communication Flow</a:t>
            </a:r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9757"/>
            <a:ext cx="8492068" cy="485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1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Command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b="1" dirty="0" err="1" smtClean="0"/>
              <a:t>bccnm</a:t>
            </a:r>
            <a:endParaRPr lang="en-CA" b="1" dirty="0" smtClean="0"/>
          </a:p>
          <a:p>
            <a:pPr lvl="1"/>
            <a:r>
              <a:rPr lang="en-CA" dirty="0" smtClean="0"/>
              <a:t>Node Manager Daemon Init Control (terminal)</a:t>
            </a:r>
          </a:p>
          <a:p>
            <a:pPr lvl="1"/>
            <a:r>
              <a:rPr lang="en-CA" dirty="0" smtClean="0"/>
              <a:t>Start, stop, restart WLS Node Manager</a:t>
            </a:r>
          </a:p>
          <a:p>
            <a:r>
              <a:rPr lang="en-CA" b="1" dirty="0" err="1" smtClean="0"/>
              <a:t>bccagent</a:t>
            </a:r>
            <a:r>
              <a:rPr lang="en-CA" b="1" dirty="0" smtClean="0"/>
              <a:t> (+JVM agent)</a:t>
            </a:r>
          </a:p>
          <a:p>
            <a:pPr lvl="1"/>
            <a:r>
              <a:rPr lang="en-CA" dirty="0" smtClean="0"/>
              <a:t>BCC Agent Daemon Init Control (terminal)</a:t>
            </a:r>
          </a:p>
          <a:p>
            <a:pPr lvl="1"/>
            <a:r>
              <a:rPr lang="en-CA" dirty="0" smtClean="0"/>
              <a:t>Start, stop , restart </a:t>
            </a:r>
            <a:r>
              <a:rPr lang="en-CA" dirty="0" err="1" smtClean="0"/>
              <a:t>BCCAgent</a:t>
            </a:r>
            <a:r>
              <a:rPr lang="en-CA" dirty="0" smtClean="0"/>
              <a:t> </a:t>
            </a:r>
          </a:p>
          <a:p>
            <a:r>
              <a:rPr lang="en-CA" b="1" dirty="0" smtClean="0"/>
              <a:t>bcc</a:t>
            </a:r>
          </a:p>
          <a:p>
            <a:pPr lvl="1"/>
            <a:r>
              <a:rPr lang="en-CA" dirty="0" smtClean="0"/>
              <a:t>Banana Cluster Control Client (terminal)</a:t>
            </a:r>
          </a:p>
          <a:p>
            <a:pPr lvl="1"/>
            <a:r>
              <a:rPr lang="en-CA" dirty="0" smtClean="0"/>
              <a:t>Start, stop, check status WLS app servers</a:t>
            </a:r>
          </a:p>
          <a:p>
            <a:pPr lvl="1"/>
            <a:r>
              <a:rPr lang="en-CA" dirty="0" smtClean="0"/>
              <a:t>Other functions: encrypt/decrypt password, retrieve heap usage/health status/hogging thread number</a:t>
            </a:r>
          </a:p>
          <a:p>
            <a:r>
              <a:rPr lang="en-CA" b="1" dirty="0" err="1" smtClean="0"/>
              <a:t>bccx</a:t>
            </a:r>
            <a:endParaRPr lang="en-CA" b="1" dirty="0" smtClean="0"/>
          </a:p>
          <a:p>
            <a:pPr lvl="1"/>
            <a:r>
              <a:rPr lang="en-CA" dirty="0" smtClean="0"/>
              <a:t>Banana Cluster Control GUI Client (GUI-like via </a:t>
            </a:r>
            <a:r>
              <a:rPr lang="en-CA" dirty="0" err="1" smtClean="0"/>
              <a:t>ncurses</a:t>
            </a:r>
            <a:r>
              <a:rPr lang="en-CA" dirty="0" smtClean="0"/>
              <a:t> library)</a:t>
            </a:r>
          </a:p>
          <a:p>
            <a:pPr lvl="1"/>
            <a:r>
              <a:rPr lang="en-CA" dirty="0"/>
              <a:t>S</a:t>
            </a:r>
            <a:r>
              <a:rPr lang="en-CA" dirty="0" smtClean="0"/>
              <a:t>imilar functionalities as bcc</a:t>
            </a:r>
          </a:p>
          <a:p>
            <a:pPr lvl="1"/>
            <a:r>
              <a:rPr lang="en-CA" dirty="0" smtClean="0"/>
              <a:t>Much easier to administer for beginners (can be used by non-UNIX admins)</a:t>
            </a:r>
          </a:p>
          <a:p>
            <a:pPr lvl="1"/>
            <a:r>
              <a:rPr lang="en-CA" dirty="0" smtClean="0"/>
              <a:t>Feature colour, gauges for a more intuitive design</a:t>
            </a:r>
          </a:p>
        </p:txBody>
      </p:sp>
    </p:spTree>
    <p:extLst>
      <p:ext uri="{BB962C8B-B14F-4D97-AF65-F5344CB8AC3E}">
        <p14:creationId xmlns:p14="http://schemas.microsoft.com/office/powerpoint/2010/main" val="40437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Configuration files are located under the directory: </a:t>
            </a:r>
            <a:r>
              <a:rPr lang="en-CA" u="sng" dirty="0" smtClean="0"/>
              <a:t>bcc/</a:t>
            </a:r>
            <a:r>
              <a:rPr lang="en-CA" u="sng" dirty="0" err="1" smtClean="0"/>
              <a:t>config</a:t>
            </a:r>
            <a:endParaRPr lang="en-CA" u="sng" dirty="0" smtClean="0"/>
          </a:p>
          <a:p>
            <a:pPr lvl="1"/>
            <a:r>
              <a:rPr lang="en-CA" dirty="0" smtClean="0"/>
              <a:t>bcc.ini</a:t>
            </a:r>
          </a:p>
          <a:p>
            <a:pPr lvl="2"/>
            <a:r>
              <a:rPr lang="en-CA" dirty="0" smtClean="0"/>
              <a:t>WLS and NM credentials; essential host &amp; port info</a:t>
            </a:r>
          </a:p>
          <a:p>
            <a:pPr lvl="2"/>
            <a:r>
              <a:rPr lang="en-CA" dirty="0" smtClean="0"/>
              <a:t>Passwords can be hashed to increase security</a:t>
            </a:r>
          </a:p>
          <a:p>
            <a:pPr lvl="1"/>
            <a:r>
              <a:rPr lang="en-CA" dirty="0" smtClean="0"/>
              <a:t>bccagent.ini</a:t>
            </a:r>
          </a:p>
          <a:p>
            <a:pPr lvl="1"/>
            <a:r>
              <a:rPr lang="en-CA" dirty="0" smtClean="0"/>
              <a:t>bccagentd.ini</a:t>
            </a:r>
          </a:p>
          <a:p>
            <a:pPr lvl="1"/>
            <a:r>
              <a:rPr lang="en-CA" dirty="0" smtClean="0"/>
              <a:t>bccagentd.jy.ini</a:t>
            </a:r>
          </a:p>
          <a:p>
            <a:pPr lvl="1"/>
            <a:r>
              <a:rPr lang="en-CA" dirty="0" smtClean="0"/>
              <a:t>bccnm.ini</a:t>
            </a:r>
          </a:p>
          <a:p>
            <a:pPr lvl="1"/>
            <a:r>
              <a:rPr lang="en-CA" dirty="0" smtClean="0"/>
              <a:t>bccx.ini</a:t>
            </a:r>
          </a:p>
        </p:txBody>
      </p:sp>
    </p:spTree>
    <p:extLst>
      <p:ext uri="{BB962C8B-B14F-4D97-AF65-F5344CB8AC3E}">
        <p14:creationId xmlns:p14="http://schemas.microsoft.com/office/powerpoint/2010/main" val="15761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bccnm</a:t>
            </a:r>
            <a:r>
              <a:rPr lang="en-CA" dirty="0" smtClean="0"/>
              <a:t> &amp; </a:t>
            </a:r>
            <a:r>
              <a:rPr lang="en-CA" dirty="0" err="1" smtClean="0"/>
              <a:t>bccagent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Start, stop and restart </a:t>
            </a:r>
            <a:r>
              <a:rPr lang="en-CA" b="1" dirty="0" smtClean="0"/>
              <a:t>Node Manager </a:t>
            </a:r>
            <a:r>
              <a:rPr lang="en-CA" dirty="0" smtClean="0"/>
              <a:t>or </a:t>
            </a:r>
            <a:r>
              <a:rPr lang="en-CA" b="1" dirty="0" smtClean="0"/>
              <a:t>BCC agent</a:t>
            </a:r>
          </a:p>
          <a:p>
            <a:r>
              <a:rPr lang="en-CA" dirty="0" smtClean="0"/>
              <a:t>For scripting mode, use </a:t>
            </a:r>
            <a:r>
              <a:rPr lang="en-CA" b="1" dirty="0" smtClean="0"/>
              <a:t>-n</a:t>
            </a:r>
            <a:r>
              <a:rPr lang="en-CA" dirty="0" smtClean="0"/>
              <a:t> or </a:t>
            </a:r>
            <a:r>
              <a:rPr lang="en-CA" b="1" dirty="0" smtClean="0"/>
              <a:t>--</a:t>
            </a:r>
            <a:r>
              <a:rPr lang="en-CA" b="1" dirty="0" err="1" smtClean="0"/>
              <a:t>nonblock</a:t>
            </a:r>
            <a:endParaRPr lang="en-CA" b="1" dirty="0" smtClean="0"/>
          </a:p>
          <a:p>
            <a:r>
              <a:rPr lang="en-CA" dirty="0" smtClean="0"/>
              <a:t>For verbose/debug mode, use </a:t>
            </a:r>
            <a:r>
              <a:rPr lang="en-CA" b="1" dirty="0" smtClean="0"/>
              <a:t>-d</a:t>
            </a:r>
          </a:p>
          <a:p>
            <a:r>
              <a:rPr lang="en-CA" dirty="0" smtClean="0"/>
              <a:t>In non-interactive shell, colours are automatically removed (for scripting purpose)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8208912" cy="104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5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1160</TotalTime>
  <Words>502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Banana Cluster Control </vt:lpstr>
      <vt:lpstr>Introduction</vt:lpstr>
      <vt:lpstr>Features</vt:lpstr>
      <vt:lpstr>Background</vt:lpstr>
      <vt:lpstr>Innovations</vt:lpstr>
      <vt:lpstr>Communication Flow</vt:lpstr>
      <vt:lpstr>Command Overview</vt:lpstr>
      <vt:lpstr>Configuration Overview</vt:lpstr>
      <vt:lpstr>bccnm &amp; bccagent</vt:lpstr>
      <vt:lpstr>bcc &amp; bccx</vt:lpstr>
      <vt:lpstr>Questions?</vt:lpstr>
    </vt:vector>
  </TitlesOfParts>
  <Company>MGS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Pham, Hieu (MTO)</dc:creator>
  <cp:lastModifiedBy>Pham, Hieu (MTO)</cp:lastModifiedBy>
  <cp:revision>37</cp:revision>
  <dcterms:created xsi:type="dcterms:W3CDTF">2017-07-10T17:50:44Z</dcterms:created>
  <dcterms:modified xsi:type="dcterms:W3CDTF">2017-07-25T13:12:19Z</dcterms:modified>
</cp:coreProperties>
</file>