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6873"/>
            <a:ext cx="2144395" cy="3789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06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#include&lt;iostream</a:t>
            </a:r>
            <a:r>
              <a:rPr dirty="0" sz="950" b="1">
                <a:latin typeface="Arial"/>
                <a:cs typeface="Arial"/>
              </a:rPr>
              <a:t>&gt;  </a:t>
            </a:r>
            <a:r>
              <a:rPr dirty="0" sz="950" spc="-5" b="1">
                <a:latin typeface="Arial"/>
                <a:cs typeface="Arial"/>
              </a:rPr>
              <a:t>#include&lt;string.h&gt;  #include&lt;stdlib.h&gt;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using namespace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std;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12700" marR="1162050">
              <a:lnSpc>
                <a:spcPct val="100000"/>
              </a:lnSpc>
              <a:tabLst>
                <a:tab pos="926465" algn="l"/>
              </a:tabLst>
            </a:pPr>
            <a:r>
              <a:rPr dirty="0" sz="950" spc="-5" b="1">
                <a:latin typeface="Arial"/>
                <a:cs typeface="Arial"/>
              </a:rPr>
              <a:t>clas</a:t>
            </a:r>
            <a:r>
              <a:rPr dirty="0" sz="950" b="1">
                <a:latin typeface="Arial"/>
                <a:cs typeface="Arial"/>
              </a:rPr>
              <a:t>s</a:t>
            </a:r>
            <a:r>
              <a:rPr dirty="0" sz="950" spc="-5" b="1">
                <a:latin typeface="Arial"/>
                <a:cs typeface="Arial"/>
              </a:rPr>
              <a:t> boo</a:t>
            </a:r>
            <a:r>
              <a:rPr dirty="0" sz="950" b="1">
                <a:latin typeface="Arial"/>
                <a:cs typeface="Arial"/>
              </a:rPr>
              <a:t>k	{  </a:t>
            </a:r>
            <a:r>
              <a:rPr dirty="0" sz="950" spc="-5" b="1">
                <a:latin typeface="Arial"/>
                <a:cs typeface="Arial"/>
              </a:rPr>
              <a:t>private:</a:t>
            </a:r>
            <a:endParaRPr sz="95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char </a:t>
            </a:r>
            <a:r>
              <a:rPr dirty="0" sz="950" spc="-10" b="1">
                <a:latin typeface="Arial"/>
                <a:cs typeface="Arial"/>
              </a:rPr>
              <a:t>*author,*title,*publisher;  </a:t>
            </a:r>
            <a:r>
              <a:rPr dirty="0" sz="950" spc="-5" b="1">
                <a:latin typeface="Arial"/>
                <a:cs typeface="Arial"/>
              </a:rPr>
              <a:t>float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*price;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int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*stock;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public: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book()</a:t>
            </a:r>
            <a:r>
              <a:rPr dirty="0" sz="950" spc="16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 marR="276225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author= new char[20];  title=new char[20];  publisher=new char[20];  price= new float;  stock=new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int;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 marR="708025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void feeddata();  void editdata();  void</a:t>
            </a:r>
            <a:r>
              <a:rPr dirty="0" sz="950" spc="-7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showdata();</a:t>
            </a:r>
            <a:endParaRPr sz="950">
              <a:latin typeface="Arial"/>
              <a:cs typeface="Arial"/>
            </a:endParaRPr>
          </a:p>
          <a:p>
            <a:pPr marL="469900" marR="272415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int search(char[],char[]);  void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buybook();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};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805933"/>
            <a:ext cx="2307590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950" spc="-5" b="1">
                <a:latin typeface="Arial"/>
                <a:cs typeface="Arial"/>
              </a:rPr>
              <a:t>void book::feeddata()	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cout&lt;&lt;"\nEnter Author Name:</a:t>
            </a:r>
            <a:r>
              <a:rPr dirty="0" sz="950" spc="-10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";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4360" y="5095493"/>
            <a:ext cx="127825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 b="1">
                <a:latin typeface="Arial"/>
                <a:cs typeface="Arial"/>
              </a:rPr>
              <a:t>cin.getline(author,20);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240273"/>
            <a:ext cx="3879850" cy="118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  <a:tabLst>
                <a:tab pos="2131060" algn="l"/>
                <a:tab pos="2276475" algn="l"/>
              </a:tabLst>
            </a:pPr>
            <a:r>
              <a:rPr dirty="0" sz="950" spc="-5" b="1">
                <a:latin typeface="Arial"/>
                <a:cs typeface="Arial"/>
              </a:rPr>
              <a:t>cout&lt;&lt;"Enter </a:t>
            </a:r>
            <a:r>
              <a:rPr dirty="0" sz="950" spc="-10" b="1">
                <a:latin typeface="Arial"/>
                <a:cs typeface="Arial"/>
              </a:rPr>
              <a:t>Title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Name:</a:t>
            </a:r>
            <a:r>
              <a:rPr dirty="0" sz="95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";		cin.getline(title,20);  cout&lt;&lt;"Enter Publisher Name: "; </a:t>
            </a:r>
            <a:r>
              <a:rPr dirty="0" sz="950" spc="-10" b="1">
                <a:latin typeface="Arial"/>
                <a:cs typeface="Arial"/>
              </a:rPr>
              <a:t>cin.getline(publisher,20);  </a:t>
            </a:r>
            <a:r>
              <a:rPr dirty="0" sz="950" spc="-5" b="1">
                <a:latin typeface="Arial"/>
                <a:cs typeface="Arial"/>
              </a:rPr>
              <a:t>cout&lt;&lt;"Enter Price:</a:t>
            </a:r>
            <a:r>
              <a:rPr dirty="0" sz="95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";	cin&gt;&gt;*price;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cout&lt;&lt;"Enter Stock Position: ";</a:t>
            </a:r>
            <a:r>
              <a:rPr dirty="0" sz="950" spc="24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cin&gt;&gt;*stock;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dirty="0" sz="950" spc="-5" b="1">
                <a:latin typeface="Arial"/>
                <a:cs typeface="Arial"/>
              </a:rPr>
              <a:t>void book::editdata()	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6543293"/>
            <a:ext cx="1850389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cout&lt;&lt;"\nEnter Author Name:</a:t>
            </a:r>
            <a:r>
              <a:rPr dirty="0" sz="950" spc="-10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";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4360" y="6543293"/>
            <a:ext cx="127825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 b="1">
                <a:latin typeface="Arial"/>
                <a:cs typeface="Arial"/>
              </a:rPr>
              <a:t>cin.getline(author,20);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6688073"/>
            <a:ext cx="3879850" cy="219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  <a:tabLst>
                <a:tab pos="2131060" algn="l"/>
                <a:tab pos="2276475" algn="l"/>
              </a:tabLst>
            </a:pPr>
            <a:r>
              <a:rPr dirty="0" sz="950" spc="-5" b="1">
                <a:latin typeface="Arial"/>
                <a:cs typeface="Arial"/>
              </a:rPr>
              <a:t>cout&lt;&lt;"Enter </a:t>
            </a:r>
            <a:r>
              <a:rPr dirty="0" sz="950" spc="-10" b="1">
                <a:latin typeface="Arial"/>
                <a:cs typeface="Arial"/>
              </a:rPr>
              <a:t>Title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Name:</a:t>
            </a:r>
            <a:r>
              <a:rPr dirty="0" sz="95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";		cin.getline(title,20);  cout&lt;&lt;"Enter Publisher Name: "; </a:t>
            </a:r>
            <a:r>
              <a:rPr dirty="0" sz="950" spc="-10" b="1">
                <a:latin typeface="Arial"/>
                <a:cs typeface="Arial"/>
              </a:rPr>
              <a:t>cin.getline(publisher,20);  </a:t>
            </a:r>
            <a:r>
              <a:rPr dirty="0" sz="950" spc="-5" b="1">
                <a:latin typeface="Arial"/>
                <a:cs typeface="Arial"/>
              </a:rPr>
              <a:t>cout&lt;&lt;"Enter Price:</a:t>
            </a:r>
            <a:r>
              <a:rPr dirty="0" sz="95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";	cin&gt;&gt;*price;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cout&lt;&lt;"Enter Stock Position: ";</a:t>
            </a:r>
            <a:r>
              <a:rPr dirty="0" sz="950" spc="24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cin&gt;&gt;*stock;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void book::showdata()</a:t>
            </a:r>
            <a:r>
              <a:rPr dirty="0" sz="950" spc="14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 marR="1076325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cout&lt;&lt;"\nAuthor Name: "&lt;&lt;author;  </a:t>
            </a:r>
            <a:r>
              <a:rPr dirty="0" sz="950" spc="-10" b="1">
                <a:latin typeface="Arial"/>
                <a:cs typeface="Arial"/>
              </a:rPr>
              <a:t>cout&lt;&lt;"\nTitle </a:t>
            </a:r>
            <a:r>
              <a:rPr dirty="0" sz="950" spc="-5" b="1">
                <a:latin typeface="Arial"/>
                <a:cs typeface="Arial"/>
              </a:rPr>
              <a:t>Name: "&lt;&lt;title;  cout&lt;&lt;"\nPublisher Name: "&lt;&lt;publisher;  cout&lt;&lt;"\nPrice: "&lt;&lt;*price;  cout&lt;&lt;"\nStock Position:</a:t>
            </a:r>
            <a:r>
              <a:rPr dirty="0" sz="950" spc="-2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"&lt;&lt;*stock;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6873"/>
            <a:ext cx="3432175" cy="277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int book::search(char tbuy[20],char abuy[20] </a:t>
            </a:r>
            <a:r>
              <a:rPr dirty="0" sz="950" b="1">
                <a:latin typeface="Arial"/>
                <a:cs typeface="Arial"/>
              </a:rPr>
              <a:t>) {  </a:t>
            </a:r>
            <a:r>
              <a:rPr dirty="0" sz="950" spc="-10" b="1">
                <a:latin typeface="Arial"/>
                <a:cs typeface="Arial"/>
              </a:rPr>
              <a:t>if(strcmp(tbuy,title)==0 </a:t>
            </a:r>
            <a:r>
              <a:rPr dirty="0" sz="950" spc="-5" b="1">
                <a:latin typeface="Arial"/>
                <a:cs typeface="Arial"/>
              </a:rPr>
              <a:t>&amp;&amp;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strcmp(abuy,author)==0)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return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1;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else return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0;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469900" marR="1992630" indent="-457200">
              <a:lnSpc>
                <a:spcPct val="100000"/>
              </a:lnSpc>
              <a:tabLst>
                <a:tab pos="1383665" algn="l"/>
              </a:tabLst>
            </a:pPr>
            <a:r>
              <a:rPr dirty="0" sz="950" spc="-5" b="1">
                <a:latin typeface="Arial"/>
                <a:cs typeface="Arial"/>
              </a:rPr>
              <a:t>voi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-5" b="1">
                <a:latin typeface="Arial"/>
                <a:cs typeface="Arial"/>
              </a:rPr>
              <a:t> book::buybook(</a:t>
            </a:r>
            <a:r>
              <a:rPr dirty="0" sz="950" b="1">
                <a:latin typeface="Arial"/>
                <a:cs typeface="Arial"/>
              </a:rPr>
              <a:t>)	{  </a:t>
            </a:r>
            <a:r>
              <a:rPr dirty="0" sz="950" spc="-5" b="1">
                <a:latin typeface="Arial"/>
                <a:cs typeface="Arial"/>
              </a:rPr>
              <a:t>int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count;</a:t>
            </a:r>
            <a:endParaRPr sz="950">
              <a:latin typeface="Arial"/>
              <a:cs typeface="Arial"/>
            </a:endParaRPr>
          </a:p>
          <a:p>
            <a:pPr marL="469900" marR="4622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cout&lt;&lt;"\nEnter Number Of Books to buy: ";  cin&gt;&gt;count;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1840864" algn="l"/>
              </a:tabLst>
            </a:pPr>
            <a:r>
              <a:rPr dirty="0" sz="950" spc="-5" b="1">
                <a:latin typeface="Arial"/>
                <a:cs typeface="Arial"/>
              </a:rPr>
              <a:t>if(count&lt;=*stock)	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*stock=*stock-count;</a:t>
            </a:r>
            <a:endParaRPr sz="950">
              <a:latin typeface="Arial"/>
              <a:cs typeface="Arial"/>
            </a:endParaRPr>
          </a:p>
          <a:p>
            <a:pPr marL="927100" marR="313055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cout&lt;&lt;"\nBooks Bought Sucessfully";  cout&lt;&lt;"\nAmount:</a:t>
            </a:r>
            <a:r>
              <a:rPr dirty="0" sz="950" spc="-6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$"&lt;&lt;(*price)*count;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else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cout&lt;&lt;"\nRequired Copies not in</a:t>
            </a:r>
            <a:r>
              <a:rPr dirty="0" sz="950" spc="-4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Stock";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792473"/>
            <a:ext cx="56832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int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main()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3792473"/>
            <a:ext cx="723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3937253"/>
            <a:ext cx="4786630" cy="321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book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*B[20];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int</a:t>
            </a:r>
            <a:r>
              <a:rPr dirty="0" sz="950" spc="-10" b="1">
                <a:latin typeface="Arial"/>
                <a:cs typeface="Arial"/>
              </a:rPr>
              <a:t> i=0,r,t,choice;</a:t>
            </a:r>
            <a:endParaRPr sz="950">
              <a:latin typeface="Arial"/>
              <a:cs typeface="Arial"/>
            </a:endParaRPr>
          </a:p>
          <a:p>
            <a:pPr marL="12700" marR="2957195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char titlebuy[20],authorbuy[20];  </a:t>
            </a:r>
            <a:r>
              <a:rPr dirty="0" sz="950" b="1">
                <a:latin typeface="Arial"/>
                <a:cs typeface="Arial"/>
              </a:rPr>
              <a:t>while(1){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cout&lt;&lt;"\n\n======Book Shop Management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System======"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&lt;&lt;"\n1. Entry of New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&lt;&lt;"\n2. Buy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&lt;&lt;"\n3. Search For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&lt;&lt;"\n4. Edit Details Of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&lt;&lt;"\n5.</a:t>
            </a:r>
            <a:r>
              <a:rPr dirty="0" sz="950" spc="-9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Exit"</a:t>
            </a:r>
            <a:endParaRPr sz="950">
              <a:latin typeface="Arial"/>
              <a:cs typeface="Arial"/>
            </a:endParaRPr>
          </a:p>
          <a:p>
            <a:pPr marL="469900" marR="268732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&lt;&lt;"\n\nEnter your Choice: ";  cin&gt;&gt;choice;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switch(choice)</a:t>
            </a:r>
            <a:r>
              <a:rPr dirty="0" sz="950" spc="7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case 1: B[i] </a:t>
            </a:r>
            <a:r>
              <a:rPr dirty="0" sz="950" b="1">
                <a:latin typeface="Arial"/>
                <a:cs typeface="Arial"/>
              </a:rPr>
              <a:t>= </a:t>
            </a:r>
            <a:r>
              <a:rPr dirty="0" sz="950" spc="-5" b="1">
                <a:latin typeface="Arial"/>
                <a:cs typeface="Arial"/>
              </a:rPr>
              <a:t>new</a:t>
            </a:r>
            <a:r>
              <a:rPr dirty="0" sz="950" spc="-15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book;</a:t>
            </a:r>
            <a:endParaRPr sz="950">
              <a:latin typeface="Arial"/>
              <a:cs typeface="Arial"/>
            </a:endParaRPr>
          </a:p>
          <a:p>
            <a:pPr marL="1384300" marR="2466340">
              <a:lnSpc>
                <a:spcPct val="100000"/>
              </a:lnSpc>
              <a:tabLst>
                <a:tab pos="1840864" algn="l"/>
              </a:tabLst>
            </a:pPr>
            <a:r>
              <a:rPr dirty="0" sz="950" spc="-5" b="1">
                <a:latin typeface="Arial"/>
                <a:cs typeface="Arial"/>
              </a:rPr>
              <a:t>B[i]-&gt;feeddata()</a:t>
            </a:r>
            <a:r>
              <a:rPr dirty="0" sz="950" b="1">
                <a:latin typeface="Arial"/>
                <a:cs typeface="Arial"/>
              </a:rPr>
              <a:t>;  </a:t>
            </a:r>
            <a:r>
              <a:rPr dirty="0" sz="950" spc="-5" b="1">
                <a:latin typeface="Arial"/>
                <a:cs typeface="Arial"/>
              </a:rPr>
              <a:t>i++;	break;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case 2: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13843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cout&lt;&lt;"\nEnter </a:t>
            </a:r>
            <a:r>
              <a:rPr dirty="0" sz="950" spc="-10" b="1">
                <a:latin typeface="Arial"/>
                <a:cs typeface="Arial"/>
              </a:rPr>
              <a:t>Title </a:t>
            </a:r>
            <a:r>
              <a:rPr dirty="0" sz="950" spc="-5" b="1">
                <a:latin typeface="Arial"/>
                <a:cs typeface="Arial"/>
              </a:rPr>
              <a:t>Of Book: "; </a:t>
            </a:r>
            <a:r>
              <a:rPr dirty="0" sz="950" spc="-10" b="1">
                <a:latin typeface="Arial"/>
                <a:cs typeface="Arial"/>
              </a:rPr>
              <a:t>cin.getline(titlebuy,20);  </a:t>
            </a:r>
            <a:r>
              <a:rPr dirty="0" sz="950" spc="-5" b="1">
                <a:latin typeface="Arial"/>
                <a:cs typeface="Arial"/>
              </a:rPr>
              <a:t>cout&lt;&lt;"Enter Author Of Book: "; </a:t>
            </a:r>
            <a:r>
              <a:rPr dirty="0" sz="950" spc="-10" b="1">
                <a:latin typeface="Arial"/>
                <a:cs typeface="Arial"/>
              </a:rPr>
              <a:t>cin.getline(authorbuy,20);  </a:t>
            </a:r>
            <a:r>
              <a:rPr dirty="0" sz="950" spc="-5" b="1">
                <a:latin typeface="Arial"/>
                <a:cs typeface="Arial"/>
              </a:rPr>
              <a:t>for(t=0;t&lt;i;t++)</a:t>
            </a:r>
            <a:r>
              <a:rPr dirty="0" sz="950" spc="18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0" y="7122414"/>
            <a:ext cx="723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7700" y="7122414"/>
            <a:ext cx="2009139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950" spc="-10" b="1">
                <a:latin typeface="Arial"/>
                <a:cs typeface="Arial"/>
              </a:rPr>
              <a:t>if(B[t]-&gt;search(titlebuy,authorbuy))  </a:t>
            </a:r>
            <a:r>
              <a:rPr dirty="0" sz="950" spc="-5" b="1">
                <a:latin typeface="Arial"/>
                <a:cs typeface="Arial"/>
              </a:rPr>
              <a:t>B[t]-&gt;buybook();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0" y="7701533"/>
            <a:ext cx="3872229" cy="118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if(t==1)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cout&lt;&lt;"\nThis Book is Not in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Stock";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case 3: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cout&lt;&lt;"\nEnter </a:t>
            </a:r>
            <a:r>
              <a:rPr dirty="0" sz="950" spc="-10" b="1">
                <a:latin typeface="Arial"/>
                <a:cs typeface="Arial"/>
              </a:rPr>
              <a:t>Title </a:t>
            </a:r>
            <a:r>
              <a:rPr dirty="0" sz="950" spc="-5" b="1">
                <a:latin typeface="Arial"/>
                <a:cs typeface="Arial"/>
              </a:rPr>
              <a:t>Of Book: "; </a:t>
            </a:r>
            <a:r>
              <a:rPr dirty="0" sz="950" spc="-10" b="1">
                <a:latin typeface="Arial"/>
                <a:cs typeface="Arial"/>
              </a:rPr>
              <a:t>cin.getline(titlebuy,20);  </a:t>
            </a:r>
            <a:r>
              <a:rPr dirty="0" sz="950" spc="-5" b="1">
                <a:latin typeface="Arial"/>
                <a:cs typeface="Arial"/>
              </a:rPr>
              <a:t>cout&lt;&lt;"Enter Author Of Book: ";</a:t>
            </a:r>
            <a:r>
              <a:rPr dirty="0" sz="950" spc="21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cin.getline(authorbuy,20);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0" y="896873"/>
            <a:ext cx="246634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for(t=0;t&lt;i;t++)</a:t>
            </a:r>
            <a:r>
              <a:rPr dirty="0" sz="950" spc="1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10" b="1">
                <a:latin typeface="Arial"/>
                <a:cs typeface="Arial"/>
              </a:rPr>
              <a:t>if(B[t]-&gt;search(titlebuy,authorbuy))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700" y="1041652"/>
            <a:ext cx="723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300" y="1186432"/>
            <a:ext cx="3872229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0" marR="34925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cout&lt;&lt;"\nBook Found Successfully";  B[t]-&gt;showdata();</a:t>
            </a:r>
            <a:endParaRPr sz="95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if(t==i)</a:t>
            </a:r>
            <a:endParaRPr sz="950">
              <a:latin typeface="Arial"/>
              <a:cs typeface="Arial"/>
            </a:endParaRPr>
          </a:p>
          <a:p>
            <a:pPr marL="469900" marR="128397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cout&lt;&lt;"\nThis Book is Not in Stock";  break;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case 4: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cout&lt;&lt;"\nEnter </a:t>
            </a:r>
            <a:r>
              <a:rPr dirty="0" sz="950" spc="-10" b="1">
                <a:latin typeface="Arial"/>
                <a:cs typeface="Arial"/>
              </a:rPr>
              <a:t>Title </a:t>
            </a:r>
            <a:r>
              <a:rPr dirty="0" sz="950" spc="-5" b="1">
                <a:latin typeface="Arial"/>
                <a:cs typeface="Arial"/>
              </a:rPr>
              <a:t>Of Book: "; </a:t>
            </a:r>
            <a:r>
              <a:rPr dirty="0" sz="950" spc="-10" b="1">
                <a:latin typeface="Arial"/>
                <a:cs typeface="Arial"/>
              </a:rPr>
              <a:t>cin.getline(titlebuy,20);  </a:t>
            </a:r>
            <a:r>
              <a:rPr dirty="0" sz="950" spc="-5" b="1">
                <a:latin typeface="Arial"/>
                <a:cs typeface="Arial"/>
              </a:rPr>
              <a:t>cout&lt;&lt;"Enter Author Of Book: ";</a:t>
            </a:r>
            <a:r>
              <a:rPr dirty="0" sz="950" spc="21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cin.getline(authorbuy,20);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500" y="3068573"/>
            <a:ext cx="246634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for(t=0;t&lt;i;t++)</a:t>
            </a:r>
            <a:r>
              <a:rPr dirty="0" sz="950" spc="18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spc="-10" b="1">
                <a:latin typeface="Arial"/>
                <a:cs typeface="Arial"/>
              </a:rPr>
              <a:t>if(B[t]-&gt;search(titlebuy,authorbuy))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0" y="3213353"/>
            <a:ext cx="723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358133"/>
            <a:ext cx="4442460" cy="205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0" marR="508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cout&lt;&lt;"\nBook Found Successfully";  B[t]-&gt;editdata();</a:t>
            </a:r>
            <a:endParaRPr sz="950">
              <a:latin typeface="Arial"/>
              <a:cs typeface="Arial"/>
            </a:endParaRPr>
          </a:p>
          <a:p>
            <a:pPr marL="2298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if(t==i)</a:t>
            </a:r>
            <a:endParaRPr sz="950">
              <a:latin typeface="Arial"/>
              <a:cs typeface="Arial"/>
            </a:endParaRPr>
          </a:p>
          <a:p>
            <a:pPr marL="1384300" marR="939165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cout&lt;&lt;"\nThis Book is Not in Stock";  break;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case 5:</a:t>
            </a:r>
            <a:r>
              <a:rPr dirty="0" sz="950" spc="-9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exit(0);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default: cout&lt;&lt;"\nInvalid Choice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Entered";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964173"/>
            <a:ext cx="9721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950" spc="-5" b="1">
                <a:latin typeface="Arial"/>
                <a:cs typeface="Arial"/>
              </a:rPr>
              <a:t>return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0;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b="1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MENEGMENT.docx</dc:title>
  <dcterms:created xsi:type="dcterms:W3CDTF">2022-07-02T07:59:46Z</dcterms:created>
  <dcterms:modified xsi:type="dcterms:W3CDTF">2022-07-02T07:59:46Z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2022-07-02T00:00:00Z</vt:filetime>
  </property>
</Properties>
</file>