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58" r:id="rId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2458" y="-86"/>
      </p:cViewPr>
      <p:guideLst>
        <p:guide orient="horz" pos="288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10896" cy="1005320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263124" y="998033"/>
            <a:ext cx="38862" cy="53644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28712" y="998033"/>
            <a:ext cx="23317" cy="53644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12517" y="998033"/>
            <a:ext cx="7772" cy="53644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188503" y="998033"/>
            <a:ext cx="7772" cy="53644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77240" y="6370320"/>
            <a:ext cx="6606540" cy="2896819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77240" y="4157472"/>
            <a:ext cx="6606540" cy="2212848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16997" y="7402845"/>
            <a:ext cx="62179" cy="248107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16997" y="7035335"/>
            <a:ext cx="62179" cy="33528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16997" y="6801938"/>
            <a:ext cx="62179" cy="201168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16997" y="6662420"/>
            <a:ext cx="62179" cy="10729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684020" cy="8582237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" y="402804"/>
            <a:ext cx="4987290" cy="8582237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104609" y="1575036"/>
            <a:ext cx="3673816" cy="84937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17871" y="0"/>
            <a:ext cx="4687356" cy="97024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2524079" y="2542469"/>
            <a:ext cx="6035040" cy="10104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052060" y="0"/>
            <a:ext cx="2331720" cy="6258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052060" y="6258560"/>
            <a:ext cx="2720340" cy="1676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052060" y="0"/>
            <a:ext cx="1165860" cy="6258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056109" y="6228293"/>
            <a:ext cx="1777126" cy="383010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052060" y="6258560"/>
            <a:ext cx="1360170" cy="37998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052060" y="2011680"/>
            <a:ext cx="2720340" cy="4246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052060" y="2570480"/>
            <a:ext cx="2720340" cy="3688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842010" y="6258560"/>
            <a:ext cx="4210050" cy="37998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453390" y="6258560"/>
            <a:ext cx="4533900" cy="37998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11800" y="3576320"/>
            <a:ext cx="4792980" cy="26822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11800" y="3129280"/>
            <a:ext cx="4792980" cy="31292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3886200" y="6258560"/>
            <a:ext cx="1165860" cy="37998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867" y="1982452"/>
            <a:ext cx="4860341" cy="143364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8686" y="589988"/>
            <a:ext cx="7228332" cy="129985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67" y="751027"/>
            <a:ext cx="6932981" cy="1139952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15807" y="998033"/>
            <a:ext cx="23317" cy="53644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349443" y="998033"/>
            <a:ext cx="23317" cy="53644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381183" y="998033"/>
            <a:ext cx="7772" cy="53644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05197" y="998033"/>
            <a:ext cx="7772" cy="53644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5406" y="998033"/>
            <a:ext cx="31090" cy="53644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751027"/>
            <a:ext cx="6995160" cy="134112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692" y="2596736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42" y="2596736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589990"/>
            <a:ext cx="7537018" cy="129985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00" y="751027"/>
            <a:ext cx="6606540" cy="134112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654300"/>
            <a:ext cx="3434160" cy="938318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48272" y="2654300"/>
            <a:ext cx="3435509" cy="938318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8620" y="3606587"/>
            <a:ext cx="3434160" cy="5807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606587"/>
            <a:ext cx="3435509" cy="5807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622" y="998033"/>
            <a:ext cx="38862" cy="53644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209" y="998033"/>
            <a:ext cx="23317" cy="53644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014" y="998033"/>
            <a:ext cx="7772" cy="53644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998033"/>
            <a:ext cx="7772" cy="53644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27305" y="998033"/>
            <a:ext cx="23317" cy="53644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60940" y="998033"/>
            <a:ext cx="23317" cy="53644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192680" y="998033"/>
            <a:ext cx="7772" cy="53644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16694" y="998033"/>
            <a:ext cx="7772" cy="53644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6903" y="998033"/>
            <a:ext cx="31090" cy="53644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51027"/>
            <a:ext cx="6606540" cy="134112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400473"/>
            <a:ext cx="6995160" cy="170434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2930" y="2104813"/>
            <a:ext cx="2137410" cy="67056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914650" y="2104813"/>
            <a:ext cx="4663440" cy="6705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2827" y="1"/>
            <a:ext cx="7461504" cy="2754454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8716" y="2764708"/>
            <a:ext cx="746522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7196459" y="1827770"/>
            <a:ext cx="194719" cy="10919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777240" y="647169"/>
            <a:ext cx="5829300" cy="102923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2827" y="2777545"/>
            <a:ext cx="7461504" cy="727487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777240" y="1686878"/>
            <a:ext cx="5829300" cy="100584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7325999" y="2051290"/>
            <a:ext cx="194719" cy="10919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7031140" y="2202596"/>
            <a:ext cx="194719" cy="10919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05450" y="81399"/>
            <a:ext cx="1813560" cy="535517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7240" y="81399"/>
            <a:ext cx="4728210" cy="535517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9010" y="81399"/>
            <a:ext cx="388620" cy="535517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10896" cy="1005320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16997" y="7402845"/>
            <a:ext cx="62179" cy="248107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16997" y="7035335"/>
            <a:ext cx="62179" cy="33528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16997" y="6801938"/>
            <a:ext cx="62179" cy="201168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16997" y="6662420"/>
            <a:ext cx="62179" cy="10729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3124" y="998033"/>
            <a:ext cx="38862" cy="53644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712" y="998033"/>
            <a:ext cx="23317" cy="53644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2517" y="998033"/>
            <a:ext cx="7772" cy="53644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188503" y="998033"/>
            <a:ext cx="7772" cy="53644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77240" y="751027"/>
            <a:ext cx="6606540" cy="134112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77240" y="2615888"/>
            <a:ext cx="6606540" cy="67056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05450" y="9411124"/>
            <a:ext cx="1813560" cy="535517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77240" y="9411124"/>
            <a:ext cx="4728210" cy="535517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19010" y="9411124"/>
            <a:ext cx="388620" cy="535517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1" y="896875"/>
            <a:ext cx="2144395" cy="3826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0600">
              <a:lnSpc>
                <a:spcPct val="100000"/>
              </a:lnSpc>
              <a:spcBef>
                <a:spcPts val="100"/>
              </a:spcBef>
            </a:pPr>
            <a:r>
              <a:rPr sz="950" b="1" spc="-5" dirty="0">
                <a:latin typeface="Arial"/>
                <a:cs typeface="Arial"/>
              </a:rPr>
              <a:t>#include&lt;iostream</a:t>
            </a:r>
            <a:r>
              <a:rPr sz="950" b="1" dirty="0">
                <a:latin typeface="Arial"/>
                <a:cs typeface="Arial"/>
              </a:rPr>
              <a:t>&gt;  </a:t>
            </a:r>
            <a:r>
              <a:rPr sz="950" b="1" spc="-5" dirty="0">
                <a:latin typeface="Arial"/>
                <a:cs typeface="Arial"/>
              </a:rPr>
              <a:t>#include&lt;string.h&gt; 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#include&lt;stdlib.h&gt;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using</a:t>
            </a:r>
            <a:r>
              <a:rPr sz="950" b="1" spc="-3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namespace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std;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Arial"/>
              <a:cs typeface="Arial"/>
            </a:endParaRPr>
          </a:p>
          <a:p>
            <a:pPr marL="12700" marR="1162050">
              <a:lnSpc>
                <a:spcPct val="100000"/>
              </a:lnSpc>
              <a:tabLst>
                <a:tab pos="926465" algn="l"/>
              </a:tabLst>
            </a:pPr>
            <a:r>
              <a:rPr sz="950" b="1" spc="-5" dirty="0">
                <a:latin typeface="Arial"/>
                <a:cs typeface="Arial"/>
              </a:rPr>
              <a:t>clas</a:t>
            </a:r>
            <a:r>
              <a:rPr sz="950" b="1" dirty="0">
                <a:latin typeface="Arial"/>
                <a:cs typeface="Arial"/>
              </a:rPr>
              <a:t>s</a:t>
            </a:r>
            <a:r>
              <a:rPr sz="950" b="1" spc="-5" dirty="0">
                <a:latin typeface="Arial"/>
                <a:cs typeface="Arial"/>
              </a:rPr>
              <a:t> boo</a:t>
            </a:r>
            <a:r>
              <a:rPr sz="950" b="1" dirty="0">
                <a:latin typeface="Arial"/>
                <a:cs typeface="Arial"/>
              </a:rPr>
              <a:t>k	{  </a:t>
            </a:r>
            <a:r>
              <a:rPr sz="950" b="1" spc="-5" dirty="0">
                <a:latin typeface="Arial"/>
                <a:cs typeface="Arial"/>
              </a:rPr>
              <a:t>private:</a:t>
            </a:r>
            <a:endParaRPr sz="95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char </a:t>
            </a:r>
            <a:r>
              <a:rPr sz="950" b="1" spc="-10" dirty="0">
                <a:latin typeface="Arial"/>
                <a:cs typeface="Arial"/>
              </a:rPr>
              <a:t>*author,*title,*publisher;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float</a:t>
            </a:r>
            <a:r>
              <a:rPr sz="950" b="1" spc="-1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*price;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int</a:t>
            </a:r>
            <a:r>
              <a:rPr sz="950" b="1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*stock;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public: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book()</a:t>
            </a:r>
            <a:r>
              <a:rPr sz="950" b="1" spc="365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  <a:p>
            <a:pPr marL="469900" marR="276225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author= new char[20]; 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title=new char[20]; 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publisher=ne</a:t>
            </a:r>
            <a:r>
              <a:rPr sz="950" b="1" dirty="0">
                <a:latin typeface="Arial"/>
                <a:cs typeface="Arial"/>
              </a:rPr>
              <a:t>w</a:t>
            </a:r>
            <a:r>
              <a:rPr sz="950" b="1" spc="-5" dirty="0">
                <a:latin typeface="Arial"/>
                <a:cs typeface="Arial"/>
              </a:rPr>
              <a:t> char[20]</a:t>
            </a:r>
            <a:r>
              <a:rPr sz="950" b="1" dirty="0">
                <a:latin typeface="Arial"/>
                <a:cs typeface="Arial"/>
              </a:rPr>
              <a:t>;  </a:t>
            </a:r>
            <a:r>
              <a:rPr sz="950" b="1" spc="-5" dirty="0">
                <a:latin typeface="Arial"/>
                <a:cs typeface="Arial"/>
              </a:rPr>
              <a:t>price= new float; 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stock=new</a:t>
            </a:r>
            <a:r>
              <a:rPr sz="950" b="1" spc="-1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int;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 marL="469900" marR="708025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void feeddata(); 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void editdata(); 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voi</a:t>
            </a:r>
            <a:r>
              <a:rPr sz="950" b="1" dirty="0">
                <a:latin typeface="Arial"/>
                <a:cs typeface="Arial"/>
              </a:rPr>
              <a:t>d</a:t>
            </a:r>
            <a:r>
              <a:rPr sz="950" b="1" spc="-5" dirty="0">
                <a:latin typeface="Arial"/>
                <a:cs typeface="Arial"/>
              </a:rPr>
              <a:t> showdata()</a:t>
            </a:r>
            <a:r>
              <a:rPr sz="950" b="1" dirty="0">
                <a:latin typeface="Arial"/>
                <a:cs typeface="Arial"/>
              </a:rPr>
              <a:t>;</a:t>
            </a:r>
            <a:endParaRPr sz="950">
              <a:latin typeface="Arial"/>
              <a:cs typeface="Arial"/>
            </a:endParaRPr>
          </a:p>
          <a:p>
            <a:pPr marL="469900" marR="272415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in</a:t>
            </a:r>
            <a:r>
              <a:rPr sz="950" b="1" dirty="0">
                <a:latin typeface="Arial"/>
                <a:cs typeface="Arial"/>
              </a:rPr>
              <a:t>t</a:t>
            </a:r>
            <a:r>
              <a:rPr sz="950" b="1" spc="-5" dirty="0">
                <a:latin typeface="Arial"/>
                <a:cs typeface="Arial"/>
              </a:rPr>
              <a:t> search(char[],char[])</a:t>
            </a:r>
            <a:r>
              <a:rPr sz="950" b="1" dirty="0">
                <a:latin typeface="Arial"/>
                <a:cs typeface="Arial"/>
              </a:rPr>
              <a:t>;  </a:t>
            </a:r>
            <a:r>
              <a:rPr sz="950" b="1" spc="-5" dirty="0">
                <a:latin typeface="Arial"/>
                <a:cs typeface="Arial"/>
              </a:rPr>
              <a:t>void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buybook();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};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805934"/>
            <a:ext cx="2307590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950" b="1" spc="-5" dirty="0">
                <a:latin typeface="Arial"/>
                <a:cs typeface="Arial"/>
              </a:rPr>
              <a:t>void book::feeddata()	</a:t>
            </a:r>
            <a:r>
              <a:rPr sz="950" b="1" dirty="0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cin.ignore();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cout&lt;&lt;"\nEnter</a:t>
            </a:r>
            <a:r>
              <a:rPr sz="950" b="1" spc="-6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Author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Name: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";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4362" y="5095494"/>
            <a:ext cx="1278255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-10" dirty="0">
                <a:latin typeface="Arial"/>
                <a:cs typeface="Arial"/>
              </a:rPr>
              <a:t>cin.getline(author,20);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1" y="5240274"/>
            <a:ext cx="3879850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  <a:tabLst>
                <a:tab pos="2131060" algn="l"/>
                <a:tab pos="2276475" algn="l"/>
              </a:tabLst>
            </a:pPr>
            <a:r>
              <a:rPr sz="950" b="1" spc="-5" dirty="0">
                <a:latin typeface="Arial"/>
                <a:cs typeface="Arial"/>
              </a:rPr>
              <a:t>cout&lt;&lt;"Enter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Title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Name: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";		cin.getline(title,20); 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cout&lt;&lt;"Enter Publisher Name: ";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cin.getline(publisher,20); </a:t>
            </a:r>
            <a:r>
              <a:rPr sz="950" b="1" spc="-5" dirty="0">
                <a:latin typeface="Arial"/>
                <a:cs typeface="Arial"/>
              </a:rPr>
              <a:t> cout&lt;&lt;"Enter Price: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";	cin&gt;&gt;*price;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cout&lt;&lt;"Enter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Stock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Position: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";</a:t>
            </a:r>
            <a:r>
              <a:rPr sz="950" b="1" spc="49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cin&gt;&gt;*stock;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b="1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83665" algn="l"/>
              </a:tabLst>
            </a:pPr>
            <a:r>
              <a:rPr sz="950" b="1" spc="-5" dirty="0">
                <a:latin typeface="Arial"/>
                <a:cs typeface="Arial"/>
              </a:rPr>
              <a:t>void book::editdata()	</a:t>
            </a:r>
            <a:r>
              <a:rPr sz="950" b="1" dirty="0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1" y="6543293"/>
            <a:ext cx="1850389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-5" dirty="0">
                <a:latin typeface="Arial"/>
                <a:cs typeface="Arial"/>
              </a:rPr>
              <a:t>cout&lt;&lt;"\nEnter</a:t>
            </a:r>
            <a:r>
              <a:rPr sz="950" b="1" spc="-6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Author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Name: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";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4362" y="6543293"/>
            <a:ext cx="1278255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-10" dirty="0">
                <a:latin typeface="Arial"/>
                <a:cs typeface="Arial"/>
              </a:rPr>
              <a:t>cin.getline(author,20);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1" y="6688073"/>
            <a:ext cx="3879850" cy="2218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  <a:tabLst>
                <a:tab pos="2131060" algn="l"/>
                <a:tab pos="2276475" algn="l"/>
              </a:tabLst>
            </a:pPr>
            <a:r>
              <a:rPr sz="950" b="1" spc="-5" dirty="0">
                <a:latin typeface="Arial"/>
                <a:cs typeface="Arial"/>
              </a:rPr>
              <a:t>cout&lt;&lt;"Enter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Title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Name: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";		cin.getline(title,20); 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cout&lt;&lt;"Enter Publisher Name: ";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cin.getline(publisher,20); </a:t>
            </a:r>
            <a:r>
              <a:rPr sz="950" b="1" spc="-5" dirty="0">
                <a:latin typeface="Arial"/>
                <a:cs typeface="Arial"/>
              </a:rPr>
              <a:t> cout&lt;&lt;"Enter Price: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";	cin&gt;&gt;*price;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cout&lt;&lt;"Enter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Stock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Position: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";</a:t>
            </a:r>
            <a:r>
              <a:rPr sz="950" b="1" spc="49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cin&gt;&gt;*stock;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b="1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void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book::showdata()</a:t>
            </a:r>
            <a:r>
              <a:rPr sz="950" b="1" spc="360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  <a:p>
            <a:pPr marL="469900" marR="1076325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cout&lt;&lt;"\nAuthor Name: "&lt;&lt;author; 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cout&lt;&lt;"\nTitle </a:t>
            </a:r>
            <a:r>
              <a:rPr sz="950" b="1" spc="-5" dirty="0">
                <a:latin typeface="Arial"/>
                <a:cs typeface="Arial"/>
              </a:rPr>
              <a:t>Name: "&lt;&lt;title; 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cout&lt;&lt;"\nPublisher Name: "&lt;&lt;publisher;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cout&lt;&lt;"\nPrice: "&lt;&lt;*price; 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cout&lt;&lt;"\nStock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Position: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"&lt;&lt;*stock;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b="1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1" y="896872"/>
            <a:ext cx="3432175" cy="28033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950" b="1" spc="-5" dirty="0">
                <a:latin typeface="Arial"/>
                <a:cs typeface="Arial"/>
              </a:rPr>
              <a:t>int book::search(char tbuy[20],char abuy[20] </a:t>
            </a:r>
            <a:r>
              <a:rPr sz="950" b="1" dirty="0">
                <a:latin typeface="Arial"/>
                <a:cs typeface="Arial"/>
              </a:rPr>
              <a:t>)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{ 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if(strcmp(tbuy,title)==0</a:t>
            </a:r>
            <a:r>
              <a:rPr sz="950" b="1" spc="-5" dirty="0">
                <a:latin typeface="Arial"/>
                <a:cs typeface="Arial"/>
              </a:rPr>
              <a:t> &amp;&amp;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strcmp(abuy,author)==0)</a:t>
            </a:r>
            <a:endParaRPr sz="9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return</a:t>
            </a:r>
            <a:r>
              <a:rPr sz="950" b="1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1;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else</a:t>
            </a:r>
            <a:r>
              <a:rPr sz="950" b="1" spc="-3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return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0;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b="1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Arial"/>
              <a:cs typeface="Arial"/>
            </a:endParaRPr>
          </a:p>
          <a:p>
            <a:pPr marL="469900" marR="1992630" indent="-457200">
              <a:lnSpc>
                <a:spcPct val="100000"/>
              </a:lnSpc>
              <a:tabLst>
                <a:tab pos="1383665" algn="l"/>
              </a:tabLst>
            </a:pPr>
            <a:r>
              <a:rPr sz="950" b="1" spc="-5" dirty="0">
                <a:latin typeface="Arial"/>
                <a:cs typeface="Arial"/>
              </a:rPr>
              <a:t>voi</a:t>
            </a:r>
            <a:r>
              <a:rPr sz="950" b="1" dirty="0">
                <a:latin typeface="Arial"/>
                <a:cs typeface="Arial"/>
              </a:rPr>
              <a:t>d</a:t>
            </a:r>
            <a:r>
              <a:rPr sz="950" b="1" spc="-5" dirty="0">
                <a:latin typeface="Arial"/>
                <a:cs typeface="Arial"/>
              </a:rPr>
              <a:t> book::buybook(</a:t>
            </a:r>
            <a:r>
              <a:rPr sz="950" b="1" dirty="0">
                <a:latin typeface="Arial"/>
                <a:cs typeface="Arial"/>
              </a:rPr>
              <a:t>)	{  </a:t>
            </a:r>
            <a:r>
              <a:rPr sz="950" b="1" spc="-5" dirty="0">
                <a:latin typeface="Arial"/>
                <a:cs typeface="Arial"/>
              </a:rPr>
              <a:t>int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count;</a:t>
            </a:r>
            <a:endParaRPr sz="950">
              <a:latin typeface="Arial"/>
              <a:cs typeface="Arial"/>
            </a:endParaRPr>
          </a:p>
          <a:p>
            <a:pPr marL="469900" marR="46228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cout&lt;&lt;"\nEnter Number Of Books to buy: ";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cin&gt;&gt;count;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1840864" algn="l"/>
              </a:tabLst>
            </a:pPr>
            <a:r>
              <a:rPr sz="950" b="1" spc="-5" dirty="0">
                <a:latin typeface="Arial"/>
                <a:cs typeface="Arial"/>
              </a:rPr>
              <a:t>if(count&lt;=*stock)	</a:t>
            </a:r>
            <a:r>
              <a:rPr sz="950" b="1" dirty="0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*stock=*stock-count;</a:t>
            </a:r>
            <a:endParaRPr sz="950">
              <a:latin typeface="Arial"/>
              <a:cs typeface="Arial"/>
            </a:endParaRPr>
          </a:p>
          <a:p>
            <a:pPr marL="927100" marR="313055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cout&lt;&lt;"\nBooks Bought Sucessfully";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cout&lt;&lt;"\nAmount:</a:t>
            </a:r>
            <a:r>
              <a:rPr sz="950" b="1" spc="-6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$"&lt;&lt;(*price)*count;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else</a:t>
            </a:r>
            <a:endParaRPr sz="9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cout&lt;&lt;"\nRequired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Copies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not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in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Stock";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b="1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1" y="3792473"/>
            <a:ext cx="568325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-5" dirty="0">
                <a:latin typeface="Arial"/>
                <a:cs typeface="Arial"/>
              </a:rPr>
              <a:t>in</a:t>
            </a:r>
            <a:r>
              <a:rPr sz="950" b="1" dirty="0">
                <a:latin typeface="Arial"/>
                <a:cs typeface="Arial"/>
              </a:rPr>
              <a:t>t</a:t>
            </a:r>
            <a:r>
              <a:rPr sz="950" b="1" spc="-5" dirty="0">
                <a:latin typeface="Arial"/>
                <a:cs typeface="Arial"/>
              </a:rPr>
              <a:t> main(</a:t>
            </a:r>
            <a:r>
              <a:rPr sz="950" b="1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100" y="3792473"/>
            <a:ext cx="72390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dirty="0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00" y="3937252"/>
            <a:ext cx="4786630" cy="3241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-5" dirty="0">
                <a:latin typeface="Arial"/>
                <a:cs typeface="Arial"/>
              </a:rPr>
              <a:t>book</a:t>
            </a:r>
            <a:r>
              <a:rPr sz="950" b="1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*B[20];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int</a:t>
            </a:r>
            <a:r>
              <a:rPr sz="950" b="1" spc="-3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i=0,r,t,choice;</a:t>
            </a:r>
            <a:endParaRPr sz="950">
              <a:latin typeface="Arial"/>
              <a:cs typeface="Arial"/>
            </a:endParaRPr>
          </a:p>
          <a:p>
            <a:pPr marL="12700" marR="2957195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cha</a:t>
            </a:r>
            <a:r>
              <a:rPr sz="950" b="1" dirty="0">
                <a:latin typeface="Arial"/>
                <a:cs typeface="Arial"/>
              </a:rPr>
              <a:t>r</a:t>
            </a:r>
            <a:r>
              <a:rPr sz="950" b="1" spc="-5" dirty="0">
                <a:latin typeface="Arial"/>
                <a:cs typeface="Arial"/>
              </a:rPr>
              <a:t> titlebuy[20],authorbuy[20]</a:t>
            </a:r>
            <a:r>
              <a:rPr sz="950" b="1" dirty="0">
                <a:latin typeface="Arial"/>
                <a:cs typeface="Arial"/>
              </a:rPr>
              <a:t>;  while(1){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cout&lt;&lt;"\n\n======Book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Shop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Management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System======"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&lt;&lt;"\n1.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Entry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of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New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Book"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&lt;&lt;"\n2.</a:t>
            </a:r>
            <a:r>
              <a:rPr sz="950" b="1" spc="-3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Buy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Book"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&lt;&lt;"\n3.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Search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For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Book"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&lt;&lt;"\n4.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Edit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Details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Of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Book"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&lt;&lt;"\n5</a:t>
            </a:r>
            <a:r>
              <a:rPr sz="950" b="1" dirty="0">
                <a:latin typeface="Arial"/>
                <a:cs typeface="Arial"/>
              </a:rPr>
              <a:t>.</a:t>
            </a:r>
            <a:r>
              <a:rPr sz="950" b="1" spc="-5" dirty="0">
                <a:latin typeface="Arial"/>
                <a:cs typeface="Arial"/>
              </a:rPr>
              <a:t> Exit</a:t>
            </a:r>
            <a:r>
              <a:rPr sz="950" b="1" dirty="0">
                <a:latin typeface="Arial"/>
                <a:cs typeface="Arial"/>
              </a:rPr>
              <a:t>"</a:t>
            </a:r>
            <a:endParaRPr sz="950">
              <a:latin typeface="Arial"/>
              <a:cs typeface="Arial"/>
            </a:endParaRPr>
          </a:p>
          <a:p>
            <a:pPr marL="469900" marR="268732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&lt;&lt;"\n\nEnter your Choice: ";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cin&gt;&gt;choice;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switch(choice)</a:t>
            </a:r>
            <a:r>
              <a:rPr sz="950" b="1" spc="275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case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1:</a:t>
            </a:r>
            <a:r>
              <a:rPr sz="950" b="1" spc="10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B[i]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=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new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book;</a:t>
            </a:r>
            <a:endParaRPr sz="950">
              <a:latin typeface="Arial"/>
              <a:cs typeface="Arial"/>
            </a:endParaRPr>
          </a:p>
          <a:p>
            <a:pPr marL="1384300" marR="2466340">
              <a:lnSpc>
                <a:spcPct val="100000"/>
              </a:lnSpc>
              <a:tabLst>
                <a:tab pos="1840864" algn="l"/>
              </a:tabLst>
            </a:pPr>
            <a:r>
              <a:rPr sz="950" b="1" spc="-5" dirty="0">
                <a:latin typeface="Arial"/>
                <a:cs typeface="Arial"/>
              </a:rPr>
              <a:t>B[i]-&gt;feeddata()</a:t>
            </a:r>
            <a:r>
              <a:rPr sz="950" b="1" dirty="0">
                <a:latin typeface="Arial"/>
                <a:cs typeface="Arial"/>
              </a:rPr>
              <a:t>;  </a:t>
            </a:r>
            <a:r>
              <a:rPr sz="950" b="1" spc="-5" dirty="0">
                <a:latin typeface="Arial"/>
                <a:cs typeface="Arial"/>
              </a:rPr>
              <a:t>i++;	break;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case</a:t>
            </a:r>
            <a:r>
              <a:rPr sz="950" b="1" spc="-3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2: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cin.ignore();</a:t>
            </a:r>
            <a:endParaRPr sz="950">
              <a:latin typeface="Arial"/>
              <a:cs typeface="Arial"/>
            </a:endParaRPr>
          </a:p>
          <a:p>
            <a:pPr marL="1384300" marR="508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cout&lt;&lt;"\nEnter</a:t>
            </a:r>
            <a:r>
              <a:rPr sz="950" b="1" spc="-10" dirty="0">
                <a:latin typeface="Arial"/>
                <a:cs typeface="Arial"/>
              </a:rPr>
              <a:t> Title</a:t>
            </a:r>
            <a:r>
              <a:rPr sz="950" b="1" spc="-5" dirty="0">
                <a:latin typeface="Arial"/>
                <a:cs typeface="Arial"/>
              </a:rPr>
              <a:t> Of Book: "; </a:t>
            </a:r>
            <a:r>
              <a:rPr sz="950" b="1" spc="-10" dirty="0">
                <a:latin typeface="Arial"/>
                <a:cs typeface="Arial"/>
              </a:rPr>
              <a:t>cin.getline(titlebuy,20); </a:t>
            </a:r>
            <a:r>
              <a:rPr sz="950" b="1" spc="-5" dirty="0">
                <a:latin typeface="Arial"/>
                <a:cs typeface="Arial"/>
              </a:rPr>
              <a:t> cout&lt;&lt;"Enter Author Of Book: ";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cin.getline(authorbuy,20);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for(t=0;t&lt;i;t++)</a:t>
            </a:r>
            <a:r>
              <a:rPr sz="950" b="1" spc="190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3701" y="7122414"/>
            <a:ext cx="72390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dirty="0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7701" y="7122414"/>
            <a:ext cx="2009139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950" b="1" spc="-10" dirty="0">
                <a:latin typeface="Arial"/>
                <a:cs typeface="Arial"/>
              </a:rPr>
              <a:t>if(B[t]-&gt;search(titlebuy,authorbuy))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B[t]-&gt;buybook();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break;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b="1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301" y="7701535"/>
            <a:ext cx="3872229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950" b="1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if(t==1)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cout&lt;&lt;"\nThis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Book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is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Not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in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Stock";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break;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case</a:t>
            </a:r>
            <a:r>
              <a:rPr sz="950" b="1" spc="-3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3: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cin.ignore();</a:t>
            </a:r>
            <a:endParaRPr sz="95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cout&lt;&lt;"\nEnter</a:t>
            </a:r>
            <a:r>
              <a:rPr sz="950" b="1" spc="-10" dirty="0">
                <a:latin typeface="Arial"/>
                <a:cs typeface="Arial"/>
              </a:rPr>
              <a:t> Title</a:t>
            </a:r>
            <a:r>
              <a:rPr sz="950" b="1" spc="-5" dirty="0">
                <a:latin typeface="Arial"/>
                <a:cs typeface="Arial"/>
              </a:rPr>
              <a:t> Of Book: "; </a:t>
            </a:r>
            <a:r>
              <a:rPr sz="950" b="1" spc="-10" dirty="0">
                <a:latin typeface="Arial"/>
                <a:cs typeface="Arial"/>
              </a:rPr>
              <a:t>cin.getline(titlebuy,20); </a:t>
            </a:r>
            <a:r>
              <a:rPr sz="950" b="1" spc="-5" dirty="0">
                <a:latin typeface="Arial"/>
                <a:cs typeface="Arial"/>
              </a:rPr>
              <a:t> cout&lt;&lt;"Enter</a:t>
            </a:r>
            <a:r>
              <a:rPr sz="950" b="1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Author Of Book:</a:t>
            </a:r>
            <a:r>
              <a:rPr sz="950" b="1" spc="-1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";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cin.getline(authorbuy,20);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0500" y="896874"/>
            <a:ext cx="246634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-5" dirty="0">
                <a:latin typeface="Arial"/>
                <a:cs typeface="Arial"/>
              </a:rPr>
              <a:t>for(t=0;t&lt;i;t++)</a:t>
            </a:r>
            <a:r>
              <a:rPr sz="950" b="1" spc="380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10" dirty="0">
                <a:latin typeface="Arial"/>
                <a:cs typeface="Arial"/>
              </a:rPr>
              <a:t>if(B[t]-&gt;search(titlebuy,authorbuy))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3701" y="1041652"/>
            <a:ext cx="72390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dirty="0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3301" y="1186434"/>
            <a:ext cx="3872229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 marR="349250">
              <a:lnSpc>
                <a:spcPct val="100000"/>
              </a:lnSpc>
              <a:spcBef>
                <a:spcPts val="100"/>
              </a:spcBef>
            </a:pPr>
            <a:r>
              <a:rPr sz="950" b="1" spc="-5" dirty="0">
                <a:latin typeface="Arial"/>
                <a:cs typeface="Arial"/>
              </a:rPr>
              <a:t>cout&lt;&lt;"\nBook Found Successfully";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B[t]-&gt;showdata();</a:t>
            </a:r>
            <a:endParaRPr sz="95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break;</a:t>
            </a:r>
            <a:endParaRPr sz="9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950" b="1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if(t==i)</a:t>
            </a:r>
            <a:endParaRPr sz="950">
              <a:latin typeface="Arial"/>
              <a:cs typeface="Arial"/>
            </a:endParaRPr>
          </a:p>
          <a:p>
            <a:pPr marL="469900" marR="128397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cout&lt;&lt;"\nThis Book is Not in Stock";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break;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case</a:t>
            </a:r>
            <a:r>
              <a:rPr sz="950" b="1" spc="-3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4: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cin.ignore();</a:t>
            </a:r>
            <a:endParaRPr sz="95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cout&lt;&lt;"\nEnter</a:t>
            </a:r>
            <a:r>
              <a:rPr sz="950" b="1" spc="-10" dirty="0">
                <a:latin typeface="Arial"/>
                <a:cs typeface="Arial"/>
              </a:rPr>
              <a:t> Title</a:t>
            </a:r>
            <a:r>
              <a:rPr sz="950" b="1" spc="-5" dirty="0">
                <a:latin typeface="Arial"/>
                <a:cs typeface="Arial"/>
              </a:rPr>
              <a:t> Of Book: "; </a:t>
            </a:r>
            <a:r>
              <a:rPr sz="950" b="1" spc="-10" dirty="0">
                <a:latin typeface="Arial"/>
                <a:cs typeface="Arial"/>
              </a:rPr>
              <a:t>cin.getline(titlebuy,20); </a:t>
            </a:r>
            <a:r>
              <a:rPr sz="950" b="1" spc="-5" dirty="0">
                <a:latin typeface="Arial"/>
                <a:cs typeface="Arial"/>
              </a:rPr>
              <a:t> cout&lt;&lt;"Enter</a:t>
            </a:r>
            <a:r>
              <a:rPr sz="950" b="1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Author Of Book:</a:t>
            </a:r>
            <a:r>
              <a:rPr sz="950" b="1" spc="-1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";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cin.getline(authorbuy,20);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0500" y="3068573"/>
            <a:ext cx="246634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-5" dirty="0">
                <a:latin typeface="Arial"/>
                <a:cs typeface="Arial"/>
              </a:rPr>
              <a:t>for(t=0;t&lt;i;t++)</a:t>
            </a:r>
            <a:r>
              <a:rPr sz="950" b="1" spc="380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spc="-10" dirty="0">
                <a:latin typeface="Arial"/>
                <a:cs typeface="Arial"/>
              </a:rPr>
              <a:t>if(B[t]-&gt;search(titlebuy,authorbuy))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3701" y="3213352"/>
            <a:ext cx="72390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dirty="0">
                <a:latin typeface="Arial"/>
                <a:cs typeface="Arial"/>
              </a:rPr>
              <a:t>{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3358133"/>
            <a:ext cx="4442460" cy="2072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0" marR="5080">
              <a:lnSpc>
                <a:spcPct val="100000"/>
              </a:lnSpc>
              <a:spcBef>
                <a:spcPts val="100"/>
              </a:spcBef>
            </a:pPr>
            <a:r>
              <a:rPr sz="950" b="1" spc="-5" dirty="0">
                <a:latin typeface="Arial"/>
                <a:cs typeface="Arial"/>
              </a:rPr>
              <a:t>cout&lt;&lt;"\nBook Found Successfully";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B[t]-&gt;editdata();</a:t>
            </a:r>
            <a:endParaRPr sz="950">
              <a:latin typeface="Arial"/>
              <a:cs typeface="Arial"/>
            </a:endParaRPr>
          </a:p>
          <a:p>
            <a:pPr marL="22987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break;</a:t>
            </a:r>
            <a:endParaRPr sz="95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950" b="1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sz="950" b="1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if(t==i)</a:t>
            </a:r>
            <a:endParaRPr sz="950">
              <a:latin typeface="Arial"/>
              <a:cs typeface="Arial"/>
            </a:endParaRPr>
          </a:p>
          <a:p>
            <a:pPr marL="1384300" marR="939165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cout&lt;&lt;"\nThis Book is Not in Stock";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break;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case</a:t>
            </a:r>
            <a:r>
              <a:rPr sz="950" b="1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5:</a:t>
            </a:r>
            <a:r>
              <a:rPr sz="950" b="1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exit(0);</a:t>
            </a:r>
            <a:endParaRPr sz="9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950" b="1" spc="-5" dirty="0">
                <a:latin typeface="Arial"/>
                <a:cs typeface="Arial"/>
              </a:rPr>
              <a:t>default: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cout&lt;&lt;"\nInvalid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Choice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Entered";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950" b="1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b="1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1" y="5964174"/>
            <a:ext cx="97218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950" b="1" spc="-5" dirty="0">
                <a:latin typeface="Arial"/>
                <a:cs typeface="Arial"/>
              </a:rPr>
              <a:t>retur</a:t>
            </a:r>
            <a:r>
              <a:rPr sz="950" b="1" dirty="0">
                <a:latin typeface="Arial"/>
                <a:cs typeface="Arial"/>
              </a:rPr>
              <a:t>n</a:t>
            </a:r>
            <a:r>
              <a:rPr sz="950" b="1" spc="-5" dirty="0">
                <a:latin typeface="Arial"/>
                <a:cs typeface="Arial"/>
              </a:rPr>
              <a:t> 0</a:t>
            </a:r>
            <a:r>
              <a:rPr sz="950" b="1" dirty="0">
                <a:latin typeface="Arial"/>
                <a:cs typeface="Arial"/>
              </a:rPr>
              <a:t>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b="1" dirty="0">
                <a:latin typeface="Arial"/>
                <a:cs typeface="Arial"/>
              </a:rPr>
              <a:t>}</a:t>
            </a:r>
            <a:endParaRPr sz="950">
              <a:latin typeface="Arial"/>
              <a:cs typeface="Arial"/>
            </a:endParaRPr>
          </a:p>
        </p:txBody>
      </p:sp>
      <p:pic>
        <p:nvPicPr>
          <p:cNvPr id="9" name="Picture 8" descr="Screenshot 2022-07-06 0929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1"/>
            <a:ext cx="6706182" cy="2987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</TotalTime>
  <Words>337</Words>
  <Application>Microsoft Office PowerPoint</Application>
  <PresentationFormat>Custom</PresentationFormat>
  <Paragraphs>110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Metro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SHOP MENEGMENT.docx</dc:title>
  <dc:creator>HP</dc:creator>
  <cp:lastModifiedBy>RAHUL Sewak</cp:lastModifiedBy>
  <cp:revision>1</cp:revision>
  <dcterms:created xsi:type="dcterms:W3CDTF">2022-07-06T03:19:23Z</dcterms:created>
  <dcterms:modified xsi:type="dcterms:W3CDTF">2022-07-06T04:03:10Z</dcterms:modified>
</cp:coreProperties>
</file>