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0BC-2A10-49CF-9753-E3326C69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3CC4F-77AE-4A40-9C0F-3669D880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24E8-2A4A-48A3-B1D6-CA2E246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C349-EF42-4325-8016-7B1056DA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3D18-7D24-4F86-83D7-3B90EAB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F84-A5BB-4259-ACFB-514BED0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D8E7A-FADB-47DC-AC9C-E2D0E660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0C98-603B-4C99-9FAB-07695603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2AD2-406F-41E6-80ED-BB1DDBC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508B-780F-4E72-9913-40AED61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9A1FC-2670-45C1-9B57-CE13849F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6C86-C3C2-4314-9201-C3781839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0986-B854-4993-931E-210BF4C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C4DB-CF55-4C79-A586-C0EBB56F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06F2-8344-4F5C-A9A6-C1726D4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FB73-7A43-4857-B19F-AF0BE95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64B1-FFA4-4473-A6F0-02B1E8CC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E432-0082-46B5-BCEE-7C8424A4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44D6-67BF-4AAE-922E-13BF4148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5A3D-D9A3-44EA-AAB3-F52A8E3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BAEA-08E0-428F-8252-306232D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40F9-1A41-442F-AA5E-9037BE19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F615-FC10-4CA1-B591-F72DAB6B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2855-69A3-40E9-BC67-2AE39E68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0068-5059-4E79-A7F4-14CE5B2A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8A18-104C-407C-B28A-0CBDB20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70D-4B91-41AC-94E6-BB8CD8EA0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1A7B5-0C3E-4819-AB0F-E59BC51D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67D9-3E97-4928-9E2E-3F970D0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5B96-1BB6-4E6F-80E0-8382DCD3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CBBE9-50F3-4635-B8AE-67A2237D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A49-850E-4789-BC42-484E7EFE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EBF7-1765-464C-95F8-94F20386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A5325-4D30-4389-BF91-0E53005C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453B5-2751-4FC6-B04C-B5C8361E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6BC09-5E53-42AD-BE2A-474A2741D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9900-02E9-4CCE-B717-94786737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256C-D535-470C-BF90-8EAD944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F5BC3-6012-4E45-8C29-519CDEA4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147-A242-40A2-87E4-4294AC32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C10A-8F0C-4309-9375-E8FC2276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E52D7-5A5A-4AD5-9BCE-39BD0334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4ED81-6051-4F61-BE78-E74C1D6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750-D18A-406C-B0CF-3FCA9BA7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9062-EEBB-4456-9818-C4A0DE9A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F660-7744-41CA-AA87-E645E55B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B44D-63D1-45D3-8BAD-8E9659C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53C3-DA4F-4945-87F9-BF725683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005E-42AD-49BE-95FF-315B2A2E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F20-5385-46B4-BF38-E2A692F3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4FE5-EE36-4B2C-874D-AC4987C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5DCD-0447-42B0-A356-3284C3F6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5DAE-E832-44C0-8554-C054464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EC988-6206-429C-925C-0798FAE01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DA3B-AA68-415C-8C62-D6D7E1D7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59DD-2D68-4B30-B5AB-6B6F2CB2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8255-891E-4BAD-B26C-9771A2C8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1049-292D-4AFE-991A-7946ACC5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368E7-FE51-4AC6-8B42-D9BA88CD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1BE5-223B-40C3-B65D-E4A1D8C4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67EA-5EF8-47F8-95B8-4736E9F5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5C23-3801-4733-8E1A-EDB761618D1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C689-0045-4DC7-84FE-50D7A8E87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5864-B0C2-43A6-82F6-91501B43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BC79-E2C8-4B8D-8AE5-17D8A639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1C1197-2D5F-4784-AD25-B8A8CE0C8B3A}"/>
              </a:ext>
            </a:extLst>
          </p:cNvPr>
          <p:cNvSpPr/>
          <p:nvPr/>
        </p:nvSpPr>
        <p:spPr>
          <a:xfrm>
            <a:off x="33866" y="71284"/>
            <a:ext cx="1704622" cy="6683022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E95803-695B-407E-9EDA-C13B26180683}"/>
              </a:ext>
            </a:extLst>
          </p:cNvPr>
          <p:cNvSpPr/>
          <p:nvPr/>
        </p:nvSpPr>
        <p:spPr>
          <a:xfrm>
            <a:off x="203200" y="203200"/>
            <a:ext cx="1501422" cy="1388534"/>
          </a:xfrm>
          <a:prstGeom prst="roundRect">
            <a:avLst>
              <a:gd name="adj" fmla="val 6540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2F451-CBBA-4559-81FA-EE9B68B3CF0A}"/>
              </a:ext>
            </a:extLst>
          </p:cNvPr>
          <p:cNvSpPr txBox="1"/>
          <p:nvPr/>
        </p:nvSpPr>
        <p:spPr>
          <a:xfrm>
            <a:off x="180622" y="180622"/>
            <a:ext cx="150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Data-Viz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9A2C2-77F6-4415-8DED-E4556817F5FB}"/>
              </a:ext>
            </a:extLst>
          </p:cNvPr>
          <p:cNvSpPr txBox="1"/>
          <p:nvPr/>
        </p:nvSpPr>
        <p:spPr>
          <a:xfrm>
            <a:off x="180622" y="567054"/>
            <a:ext cx="1501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Challenge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BB57E7-79FA-487D-84CA-3AEFB7F79181}"/>
              </a:ext>
            </a:extLst>
          </p:cNvPr>
          <p:cNvSpPr/>
          <p:nvPr/>
        </p:nvSpPr>
        <p:spPr>
          <a:xfrm>
            <a:off x="1907822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B52FA6-DEDD-444B-AACC-43BD3CDE2FF8}"/>
              </a:ext>
            </a:extLst>
          </p:cNvPr>
          <p:cNvSpPr/>
          <p:nvPr/>
        </p:nvSpPr>
        <p:spPr>
          <a:xfrm>
            <a:off x="3843866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02508D-9D68-4B3F-BE12-53B22EE5C175}"/>
              </a:ext>
            </a:extLst>
          </p:cNvPr>
          <p:cNvSpPr/>
          <p:nvPr/>
        </p:nvSpPr>
        <p:spPr>
          <a:xfrm>
            <a:off x="7715954" y="103568"/>
            <a:ext cx="1704622" cy="1241778"/>
          </a:xfrm>
          <a:prstGeom prst="roundRect">
            <a:avLst>
              <a:gd name="adj" fmla="val 6540"/>
            </a:avLst>
          </a:prstGeom>
          <a:solidFill>
            <a:srgbClr val="4C5F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044E8-D7E9-4277-A1A7-14FC9106A4DA}"/>
              </a:ext>
            </a:extLst>
          </p:cNvPr>
          <p:cNvSpPr/>
          <p:nvPr/>
        </p:nvSpPr>
        <p:spPr>
          <a:xfrm>
            <a:off x="1902178" y="1591733"/>
            <a:ext cx="3646309" cy="2788355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05504B-3B63-46F4-AE97-6F5E39AF982E}"/>
              </a:ext>
            </a:extLst>
          </p:cNvPr>
          <p:cNvGrpSpPr/>
          <p:nvPr/>
        </p:nvGrpSpPr>
        <p:grpSpPr>
          <a:xfrm>
            <a:off x="1896533" y="103569"/>
            <a:ext cx="1704622" cy="1241778"/>
            <a:chOff x="1896533" y="-31899"/>
            <a:chExt cx="1704622" cy="124177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1B133A-B367-464B-B671-317519B3FA4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67E22C-DA6D-4464-828E-056D1F4D5975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rgbClr val="00B0F0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961E43-F4F0-41C4-AB77-7585EB621D5F}"/>
              </a:ext>
            </a:extLst>
          </p:cNvPr>
          <p:cNvGrpSpPr/>
          <p:nvPr/>
        </p:nvGrpSpPr>
        <p:grpSpPr>
          <a:xfrm>
            <a:off x="5779910" y="103568"/>
            <a:ext cx="1704622" cy="1241778"/>
            <a:chOff x="1896533" y="-31899"/>
            <a:chExt cx="1704622" cy="124177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651B596-EC9E-48D4-B5A3-3629C59F8431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1AB6F1D-CCA3-4C57-A4B1-131B619489CB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rgbClr val="00B0F0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E2A11D-9452-4AFE-A08A-466A85F8F06A}"/>
              </a:ext>
            </a:extLst>
          </p:cNvPr>
          <p:cNvGrpSpPr/>
          <p:nvPr/>
        </p:nvGrpSpPr>
        <p:grpSpPr>
          <a:xfrm>
            <a:off x="9567332" y="103568"/>
            <a:ext cx="2421467" cy="1241778"/>
            <a:chOff x="1896533" y="-31899"/>
            <a:chExt cx="1704622" cy="124177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0C5B06-CF80-4CDB-9E88-C1D5019302FE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FEFF066-1D1C-4FA1-80C2-C6D188B23C4F}"/>
                </a:ext>
              </a:extLst>
            </p:cNvPr>
            <p:cNvSpPr/>
            <p:nvPr/>
          </p:nvSpPr>
          <p:spPr>
            <a:xfrm>
              <a:off x="1896533" y="-31899"/>
              <a:ext cx="1704622" cy="1241778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rgbClr val="00B0F0"/>
                </a:gs>
                <a:gs pos="21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247B09-05B5-4D06-A672-E70ACCDC7CD2}"/>
              </a:ext>
            </a:extLst>
          </p:cNvPr>
          <p:cNvGrpSpPr/>
          <p:nvPr/>
        </p:nvGrpSpPr>
        <p:grpSpPr>
          <a:xfrm>
            <a:off x="5777089" y="3206044"/>
            <a:ext cx="1975554" cy="1174043"/>
            <a:chOff x="5777089" y="1557866"/>
            <a:chExt cx="1975554" cy="28222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6F2F525-3A17-4A23-AC08-5DF4B53608CC}"/>
                </a:ext>
              </a:extLst>
            </p:cNvPr>
            <p:cNvSpPr/>
            <p:nvPr/>
          </p:nvSpPr>
          <p:spPr>
            <a:xfrm>
              <a:off x="5810956" y="1557866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8FC5D0-BB76-4678-AB26-E9DBB97A1115}"/>
                </a:ext>
              </a:extLst>
            </p:cNvPr>
            <p:cNvSpPr/>
            <p:nvPr/>
          </p:nvSpPr>
          <p:spPr>
            <a:xfrm>
              <a:off x="5777089" y="1591733"/>
              <a:ext cx="1941687" cy="2788355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103C8D-A656-4399-BDA6-F099F7167AC3}"/>
              </a:ext>
            </a:extLst>
          </p:cNvPr>
          <p:cNvSpPr/>
          <p:nvPr/>
        </p:nvSpPr>
        <p:spPr>
          <a:xfrm>
            <a:off x="5768622" y="1591733"/>
            <a:ext cx="6220178" cy="151271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41476D-AAAD-48AE-92F1-30D6A5E4C245}"/>
              </a:ext>
            </a:extLst>
          </p:cNvPr>
          <p:cNvSpPr/>
          <p:nvPr/>
        </p:nvSpPr>
        <p:spPr>
          <a:xfrm>
            <a:off x="1896533" y="4538133"/>
            <a:ext cx="3646309" cy="2223911"/>
          </a:xfrm>
          <a:prstGeom prst="roundRect">
            <a:avLst>
              <a:gd name="adj" fmla="val 654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0341CB-2966-497A-9A86-7EFAA7250AD3}"/>
              </a:ext>
            </a:extLst>
          </p:cNvPr>
          <p:cNvSpPr/>
          <p:nvPr/>
        </p:nvSpPr>
        <p:spPr>
          <a:xfrm>
            <a:off x="5768621" y="4626475"/>
            <a:ext cx="1941687" cy="2033969"/>
          </a:xfrm>
          <a:prstGeom prst="roundRect">
            <a:avLst>
              <a:gd name="adj" fmla="val 6540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6635CA-60EE-42C6-B00C-DD4931068DDD}"/>
              </a:ext>
            </a:extLst>
          </p:cNvPr>
          <p:cNvGrpSpPr/>
          <p:nvPr/>
        </p:nvGrpSpPr>
        <p:grpSpPr>
          <a:xfrm>
            <a:off x="7941733" y="3206045"/>
            <a:ext cx="4047065" cy="3548387"/>
            <a:chOff x="7941733" y="3206045"/>
            <a:chExt cx="4047065" cy="354838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52F31A-459E-494F-80D3-35C8819DF105}"/>
                </a:ext>
              </a:extLst>
            </p:cNvPr>
            <p:cNvSpPr/>
            <p:nvPr/>
          </p:nvSpPr>
          <p:spPr>
            <a:xfrm>
              <a:off x="7941733" y="3206045"/>
              <a:ext cx="4047065" cy="3548387"/>
            </a:xfrm>
            <a:prstGeom prst="roundRect">
              <a:avLst>
                <a:gd name="adj" fmla="val 654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E0C6B4C-096E-4FEA-83D1-27321A4A1CFD}"/>
                </a:ext>
              </a:extLst>
            </p:cNvPr>
            <p:cNvSpPr/>
            <p:nvPr/>
          </p:nvSpPr>
          <p:spPr>
            <a:xfrm>
              <a:off x="7941733" y="3206045"/>
              <a:ext cx="4047065" cy="3548387"/>
            </a:xfrm>
            <a:prstGeom prst="roundRect">
              <a:avLst>
                <a:gd name="adj" fmla="val 6540"/>
              </a:avLst>
            </a:prstGeom>
            <a:gradFill flip="none" rotWithShape="1">
              <a:gsLst>
                <a:gs pos="0">
                  <a:srgbClr val="00B0F0"/>
                </a:gs>
                <a:gs pos="17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3E3C95F9-322B-4970-913C-5E31B8139E85}"/>
              </a:ext>
            </a:extLst>
          </p:cNvPr>
          <p:cNvSpPr/>
          <p:nvPr/>
        </p:nvSpPr>
        <p:spPr>
          <a:xfrm>
            <a:off x="730954" y="3651934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419271-9FD8-482F-8030-E7ED137AFD71}"/>
              </a:ext>
            </a:extLst>
          </p:cNvPr>
          <p:cNvSpPr/>
          <p:nvPr/>
        </p:nvSpPr>
        <p:spPr>
          <a:xfrm>
            <a:off x="736596" y="5390205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723604-BB4A-4E58-B2C7-A25AD787B74F}"/>
              </a:ext>
            </a:extLst>
          </p:cNvPr>
          <p:cNvSpPr/>
          <p:nvPr/>
        </p:nvSpPr>
        <p:spPr>
          <a:xfrm>
            <a:off x="742243" y="1898632"/>
            <a:ext cx="220133" cy="220133"/>
          </a:xfrm>
          <a:prstGeom prst="ellipse">
            <a:avLst/>
          </a:prstGeom>
          <a:solidFill>
            <a:schemeClr val="bg1"/>
          </a:solidFill>
          <a:ln w="920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75162-C59E-415D-9A9B-8286A0BD2735}"/>
              </a:ext>
            </a:extLst>
          </p:cNvPr>
          <p:cNvSpPr txBox="1"/>
          <p:nvPr/>
        </p:nvSpPr>
        <p:spPr>
          <a:xfrm>
            <a:off x="56444" y="967164"/>
            <a:ext cx="170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Child abuse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F05476-BF9B-4F4E-87A8-0C4A633C1259}"/>
              </a:ext>
            </a:extLst>
          </p:cNvPr>
          <p:cNvCxnSpPr/>
          <p:nvPr/>
        </p:nvCxnSpPr>
        <p:spPr>
          <a:xfrm>
            <a:off x="303390" y="967164"/>
            <a:ext cx="120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2022-02-19T13:13:27Z</dcterms:created>
  <dcterms:modified xsi:type="dcterms:W3CDTF">2022-02-20T08:55:46Z</dcterms:modified>
</cp:coreProperties>
</file>