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8"/>
  </p:notesMasterIdLst>
  <p:sldIdLst>
    <p:sldId id="256" r:id="rId2"/>
    <p:sldId id="258" r:id="rId3"/>
    <p:sldId id="315" r:id="rId4"/>
    <p:sldId id="316" r:id="rId5"/>
    <p:sldId id="317" r:id="rId6"/>
    <p:sldId id="318" r:id="rId7"/>
    <p:sldId id="319" r:id="rId8"/>
    <p:sldId id="320" r:id="rId9"/>
    <p:sldId id="321" r:id="rId10"/>
    <p:sldId id="322" r:id="rId11"/>
    <p:sldId id="326" r:id="rId12"/>
    <p:sldId id="328" r:id="rId13"/>
    <p:sldId id="323" r:id="rId14"/>
    <p:sldId id="332" r:id="rId15"/>
    <p:sldId id="333" r:id="rId16"/>
    <p:sldId id="33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Rg st="1" end="33"/>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35D62B-E900-4282-BE28-C03062B94671}" v="82" dt="2019-11-11T23:53:20.8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6" autoAdjust="0"/>
    <p:restoredTop sz="94660"/>
  </p:normalViewPr>
  <p:slideViewPr>
    <p:cSldViewPr snapToGrid="0">
      <p:cViewPr varScale="1">
        <p:scale>
          <a:sx n="51" d="100"/>
          <a:sy n="51" d="100"/>
        </p:scale>
        <p:origin x="845"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 V" userId="58c9507ec7e87cfb" providerId="LiveId" clId="{81D2B563-2A52-4EFB-B8C2-0EB87FB1C87F}"/>
    <pc:docChg chg="undo custSel addSld delSld modSld">
      <pc:chgData name="Raj V" userId="58c9507ec7e87cfb" providerId="LiveId" clId="{81D2B563-2A52-4EFB-B8C2-0EB87FB1C87F}" dt="2019-11-08T22:09:42.489" v="688" actId="14100"/>
      <pc:docMkLst>
        <pc:docMk/>
      </pc:docMkLst>
      <pc:sldChg chg="delSp">
        <pc:chgData name="Raj V" userId="58c9507ec7e87cfb" providerId="LiveId" clId="{81D2B563-2A52-4EFB-B8C2-0EB87FB1C87F}" dt="2019-11-08T22:04:45.061" v="664"/>
        <pc:sldMkLst>
          <pc:docMk/>
          <pc:sldMk cId="2654801945" sldId="256"/>
        </pc:sldMkLst>
        <pc:spChg chg="del">
          <ac:chgData name="Raj V" userId="58c9507ec7e87cfb" providerId="LiveId" clId="{81D2B563-2A52-4EFB-B8C2-0EB87FB1C87F}" dt="2019-11-08T22:04:45.061" v="664"/>
          <ac:spMkLst>
            <pc:docMk/>
            <pc:sldMk cId="2654801945" sldId="256"/>
            <ac:spMk id="3" creationId="{0BDE8AF7-D2E9-43DC-8737-13B4FF2A240D}"/>
          </ac:spMkLst>
        </pc:spChg>
      </pc:sldChg>
      <pc:sldChg chg="del">
        <pc:chgData name="Raj V" userId="58c9507ec7e87cfb" providerId="LiveId" clId="{81D2B563-2A52-4EFB-B8C2-0EB87FB1C87F}" dt="2019-11-08T21:56:27.704" v="545" actId="47"/>
        <pc:sldMkLst>
          <pc:docMk/>
          <pc:sldMk cId="3820177389" sldId="280"/>
        </pc:sldMkLst>
      </pc:sldChg>
      <pc:sldChg chg="del">
        <pc:chgData name="Raj V" userId="58c9507ec7e87cfb" providerId="LiveId" clId="{81D2B563-2A52-4EFB-B8C2-0EB87FB1C87F}" dt="2019-11-08T21:56:25.902" v="544" actId="47"/>
        <pc:sldMkLst>
          <pc:docMk/>
          <pc:sldMk cId="169249226" sldId="311"/>
        </pc:sldMkLst>
      </pc:sldChg>
      <pc:sldChg chg="del">
        <pc:chgData name="Raj V" userId="58c9507ec7e87cfb" providerId="LiveId" clId="{81D2B563-2A52-4EFB-B8C2-0EB87FB1C87F}" dt="2019-11-08T21:56:23.753" v="543" actId="47"/>
        <pc:sldMkLst>
          <pc:docMk/>
          <pc:sldMk cId="1134727856" sldId="314"/>
        </pc:sldMkLst>
      </pc:sldChg>
      <pc:sldChg chg="addSp delSp modSp add">
        <pc:chgData name="Raj V" userId="58c9507ec7e87cfb" providerId="LiveId" clId="{81D2B563-2A52-4EFB-B8C2-0EB87FB1C87F}" dt="2019-11-08T21:31:52.786" v="73"/>
        <pc:sldMkLst>
          <pc:docMk/>
          <pc:sldMk cId="1173134836" sldId="315"/>
        </pc:sldMkLst>
        <pc:spChg chg="mod">
          <ac:chgData name="Raj V" userId="58c9507ec7e87cfb" providerId="LiveId" clId="{81D2B563-2A52-4EFB-B8C2-0EB87FB1C87F}" dt="2019-11-08T21:28:02.183" v="24"/>
          <ac:spMkLst>
            <pc:docMk/>
            <pc:sldMk cId="1173134836" sldId="315"/>
            <ac:spMk id="2" creationId="{4B27EB5E-D4FF-48D4-8920-5A742118B292}"/>
          </ac:spMkLst>
        </pc:spChg>
        <pc:spChg chg="add del">
          <ac:chgData name="Raj V" userId="58c9507ec7e87cfb" providerId="LiveId" clId="{81D2B563-2A52-4EFB-B8C2-0EB87FB1C87F}" dt="2019-11-08T21:31:52.786" v="73"/>
          <ac:spMkLst>
            <pc:docMk/>
            <pc:sldMk cId="1173134836" sldId="315"/>
            <ac:spMk id="3" creationId="{B466BFCD-4150-4224-A296-FAAC2D40585C}"/>
          </ac:spMkLst>
        </pc:spChg>
        <pc:spChg chg="mod">
          <ac:chgData name="Raj V" userId="58c9507ec7e87cfb" providerId="LiveId" clId="{81D2B563-2A52-4EFB-B8C2-0EB87FB1C87F}" dt="2019-11-08T21:31:26.003" v="71" actId="27636"/>
          <ac:spMkLst>
            <pc:docMk/>
            <pc:sldMk cId="1173134836" sldId="315"/>
            <ac:spMk id="4" creationId="{A6B6AFB3-D7D5-44EC-A312-CD08B1EBA93D}"/>
          </ac:spMkLst>
        </pc:spChg>
      </pc:sldChg>
      <pc:sldChg chg="modSp add">
        <pc:chgData name="Raj V" userId="58c9507ec7e87cfb" providerId="LiveId" clId="{81D2B563-2A52-4EFB-B8C2-0EB87FB1C87F}" dt="2019-11-08T21:33:31.383" v="103" actId="20577"/>
        <pc:sldMkLst>
          <pc:docMk/>
          <pc:sldMk cId="4188421867" sldId="316"/>
        </pc:sldMkLst>
        <pc:spChg chg="mod">
          <ac:chgData name="Raj V" userId="58c9507ec7e87cfb" providerId="LiveId" clId="{81D2B563-2A52-4EFB-B8C2-0EB87FB1C87F}" dt="2019-11-08T21:32:10.712" v="76"/>
          <ac:spMkLst>
            <pc:docMk/>
            <pc:sldMk cId="4188421867" sldId="316"/>
            <ac:spMk id="2" creationId="{4B27EB5E-D4FF-48D4-8920-5A742118B292}"/>
          </ac:spMkLst>
        </pc:spChg>
        <pc:spChg chg="mod">
          <ac:chgData name="Raj V" userId="58c9507ec7e87cfb" providerId="LiveId" clId="{81D2B563-2A52-4EFB-B8C2-0EB87FB1C87F}" dt="2019-11-08T21:33:31.383" v="103" actId="20577"/>
          <ac:spMkLst>
            <pc:docMk/>
            <pc:sldMk cId="4188421867" sldId="316"/>
            <ac:spMk id="4" creationId="{A6B6AFB3-D7D5-44EC-A312-CD08B1EBA93D}"/>
          </ac:spMkLst>
        </pc:spChg>
      </pc:sldChg>
      <pc:sldChg chg="modSp add">
        <pc:chgData name="Raj V" userId="58c9507ec7e87cfb" providerId="LiveId" clId="{81D2B563-2A52-4EFB-B8C2-0EB87FB1C87F}" dt="2019-11-08T21:34:58.606" v="123" actId="20577"/>
        <pc:sldMkLst>
          <pc:docMk/>
          <pc:sldMk cId="728143696" sldId="317"/>
        </pc:sldMkLst>
        <pc:spChg chg="mod">
          <ac:chgData name="Raj V" userId="58c9507ec7e87cfb" providerId="LiveId" clId="{81D2B563-2A52-4EFB-B8C2-0EB87FB1C87F}" dt="2019-11-08T21:34:21.789" v="111" actId="20577"/>
          <ac:spMkLst>
            <pc:docMk/>
            <pc:sldMk cId="728143696" sldId="317"/>
            <ac:spMk id="2" creationId="{4B27EB5E-D4FF-48D4-8920-5A742118B292}"/>
          </ac:spMkLst>
        </pc:spChg>
        <pc:spChg chg="mod">
          <ac:chgData name="Raj V" userId="58c9507ec7e87cfb" providerId="LiveId" clId="{81D2B563-2A52-4EFB-B8C2-0EB87FB1C87F}" dt="2019-11-08T21:34:58.606" v="123" actId="20577"/>
          <ac:spMkLst>
            <pc:docMk/>
            <pc:sldMk cId="728143696" sldId="317"/>
            <ac:spMk id="4" creationId="{A6B6AFB3-D7D5-44EC-A312-CD08B1EBA93D}"/>
          </ac:spMkLst>
        </pc:spChg>
      </pc:sldChg>
      <pc:sldChg chg="modSp add">
        <pc:chgData name="Raj V" userId="58c9507ec7e87cfb" providerId="LiveId" clId="{81D2B563-2A52-4EFB-B8C2-0EB87FB1C87F}" dt="2019-11-08T21:36:27.052" v="143" actId="20577"/>
        <pc:sldMkLst>
          <pc:docMk/>
          <pc:sldMk cId="2743112071" sldId="318"/>
        </pc:sldMkLst>
        <pc:spChg chg="mod">
          <ac:chgData name="Raj V" userId="58c9507ec7e87cfb" providerId="LiveId" clId="{81D2B563-2A52-4EFB-B8C2-0EB87FB1C87F}" dt="2019-11-08T21:35:57.549" v="135"/>
          <ac:spMkLst>
            <pc:docMk/>
            <pc:sldMk cId="2743112071" sldId="318"/>
            <ac:spMk id="2" creationId="{4B27EB5E-D4FF-48D4-8920-5A742118B292}"/>
          </ac:spMkLst>
        </pc:spChg>
        <pc:spChg chg="mod">
          <ac:chgData name="Raj V" userId="58c9507ec7e87cfb" providerId="LiveId" clId="{81D2B563-2A52-4EFB-B8C2-0EB87FB1C87F}" dt="2019-11-08T21:36:27.052" v="143" actId="20577"/>
          <ac:spMkLst>
            <pc:docMk/>
            <pc:sldMk cId="2743112071" sldId="318"/>
            <ac:spMk id="4" creationId="{A6B6AFB3-D7D5-44EC-A312-CD08B1EBA93D}"/>
          </ac:spMkLst>
        </pc:spChg>
      </pc:sldChg>
      <pc:sldChg chg="modSp add">
        <pc:chgData name="Raj V" userId="58c9507ec7e87cfb" providerId="LiveId" clId="{81D2B563-2A52-4EFB-B8C2-0EB87FB1C87F}" dt="2019-11-08T22:08:02.941" v="684" actId="20577"/>
        <pc:sldMkLst>
          <pc:docMk/>
          <pc:sldMk cId="2041560982" sldId="319"/>
        </pc:sldMkLst>
        <pc:spChg chg="mod">
          <ac:chgData name="Raj V" userId="58c9507ec7e87cfb" providerId="LiveId" clId="{81D2B563-2A52-4EFB-B8C2-0EB87FB1C87F}" dt="2019-11-08T22:08:02.941" v="684" actId="20577"/>
          <ac:spMkLst>
            <pc:docMk/>
            <pc:sldMk cId="2041560982" sldId="319"/>
            <ac:spMk id="2" creationId="{4B27EB5E-D4FF-48D4-8920-5A742118B292}"/>
          </ac:spMkLst>
        </pc:spChg>
        <pc:spChg chg="mod">
          <ac:chgData name="Raj V" userId="58c9507ec7e87cfb" providerId="LiveId" clId="{81D2B563-2A52-4EFB-B8C2-0EB87FB1C87F}" dt="2019-11-08T21:37:40.333" v="160" actId="5793"/>
          <ac:spMkLst>
            <pc:docMk/>
            <pc:sldMk cId="2041560982" sldId="319"/>
            <ac:spMk id="4" creationId="{A6B6AFB3-D7D5-44EC-A312-CD08B1EBA93D}"/>
          </ac:spMkLst>
        </pc:spChg>
      </pc:sldChg>
      <pc:sldChg chg="modSp add">
        <pc:chgData name="Raj V" userId="58c9507ec7e87cfb" providerId="LiveId" clId="{81D2B563-2A52-4EFB-B8C2-0EB87FB1C87F}" dt="2019-11-08T21:39:45.106" v="213" actId="20577"/>
        <pc:sldMkLst>
          <pc:docMk/>
          <pc:sldMk cId="888819719" sldId="320"/>
        </pc:sldMkLst>
        <pc:spChg chg="mod">
          <ac:chgData name="Raj V" userId="58c9507ec7e87cfb" providerId="LiveId" clId="{81D2B563-2A52-4EFB-B8C2-0EB87FB1C87F}" dt="2019-11-08T21:38:36.664" v="185"/>
          <ac:spMkLst>
            <pc:docMk/>
            <pc:sldMk cId="888819719" sldId="320"/>
            <ac:spMk id="2" creationId="{4B27EB5E-D4FF-48D4-8920-5A742118B292}"/>
          </ac:spMkLst>
        </pc:spChg>
        <pc:spChg chg="mod">
          <ac:chgData name="Raj V" userId="58c9507ec7e87cfb" providerId="LiveId" clId="{81D2B563-2A52-4EFB-B8C2-0EB87FB1C87F}" dt="2019-11-08T21:39:45.106" v="213" actId="20577"/>
          <ac:spMkLst>
            <pc:docMk/>
            <pc:sldMk cId="888819719" sldId="320"/>
            <ac:spMk id="4" creationId="{A6B6AFB3-D7D5-44EC-A312-CD08B1EBA93D}"/>
          </ac:spMkLst>
        </pc:spChg>
      </pc:sldChg>
      <pc:sldChg chg="modSp add">
        <pc:chgData name="Raj V" userId="58c9507ec7e87cfb" providerId="LiveId" clId="{81D2B563-2A52-4EFB-B8C2-0EB87FB1C87F}" dt="2019-11-08T22:07:07.551" v="682"/>
        <pc:sldMkLst>
          <pc:docMk/>
          <pc:sldMk cId="283695661" sldId="321"/>
        </pc:sldMkLst>
        <pc:spChg chg="mod">
          <ac:chgData name="Raj V" userId="58c9507ec7e87cfb" providerId="LiveId" clId="{81D2B563-2A52-4EFB-B8C2-0EB87FB1C87F}" dt="2019-11-08T22:06:47.749" v="680" actId="20577"/>
          <ac:spMkLst>
            <pc:docMk/>
            <pc:sldMk cId="283695661" sldId="321"/>
            <ac:spMk id="2" creationId="{4B27EB5E-D4FF-48D4-8920-5A742118B292}"/>
          </ac:spMkLst>
        </pc:spChg>
        <pc:spChg chg="mod">
          <ac:chgData name="Raj V" userId="58c9507ec7e87cfb" providerId="LiveId" clId="{81D2B563-2A52-4EFB-B8C2-0EB87FB1C87F}" dt="2019-11-08T22:07:07.551" v="682"/>
          <ac:spMkLst>
            <pc:docMk/>
            <pc:sldMk cId="283695661" sldId="321"/>
            <ac:spMk id="4" creationId="{A6B6AFB3-D7D5-44EC-A312-CD08B1EBA93D}"/>
          </ac:spMkLst>
        </pc:spChg>
      </pc:sldChg>
      <pc:sldChg chg="addSp modSp add">
        <pc:chgData name="Raj V" userId="58c9507ec7e87cfb" providerId="LiveId" clId="{81D2B563-2A52-4EFB-B8C2-0EB87FB1C87F}" dt="2019-11-08T21:59:04.490" v="574" actId="20577"/>
        <pc:sldMkLst>
          <pc:docMk/>
          <pc:sldMk cId="3990765506" sldId="322"/>
        </pc:sldMkLst>
        <pc:spChg chg="mod">
          <ac:chgData name="Raj V" userId="58c9507ec7e87cfb" providerId="LiveId" clId="{81D2B563-2A52-4EFB-B8C2-0EB87FB1C87F}" dt="2019-11-08T21:59:04.490" v="574" actId="20577"/>
          <ac:spMkLst>
            <pc:docMk/>
            <pc:sldMk cId="3990765506" sldId="322"/>
            <ac:spMk id="2" creationId="{4B27EB5E-D4FF-48D4-8920-5A742118B292}"/>
          </ac:spMkLst>
        </pc:spChg>
        <pc:spChg chg="mod">
          <ac:chgData name="Raj V" userId="58c9507ec7e87cfb" providerId="LiveId" clId="{81D2B563-2A52-4EFB-B8C2-0EB87FB1C87F}" dt="2019-11-08T21:44:22.910" v="292" actId="20577"/>
          <ac:spMkLst>
            <pc:docMk/>
            <pc:sldMk cId="3990765506" sldId="322"/>
            <ac:spMk id="4" creationId="{A6B6AFB3-D7D5-44EC-A312-CD08B1EBA93D}"/>
          </ac:spMkLst>
        </pc:spChg>
        <pc:picChg chg="add mod">
          <ac:chgData name="Raj V" userId="58c9507ec7e87cfb" providerId="LiveId" clId="{81D2B563-2A52-4EFB-B8C2-0EB87FB1C87F}" dt="2019-11-08T21:57:23.299" v="548" actId="14100"/>
          <ac:picMkLst>
            <pc:docMk/>
            <pc:sldMk cId="3990765506" sldId="322"/>
            <ac:picMk id="3" creationId="{18048B93-9D6F-40FB-A1A1-9CF1A7095FB7}"/>
          </ac:picMkLst>
        </pc:picChg>
        <pc:picChg chg="add mod">
          <ac:chgData name="Raj V" userId="58c9507ec7e87cfb" providerId="LiveId" clId="{81D2B563-2A52-4EFB-B8C2-0EB87FB1C87F}" dt="2019-11-08T21:57:49.916" v="553" actId="14100"/>
          <ac:picMkLst>
            <pc:docMk/>
            <pc:sldMk cId="3990765506" sldId="322"/>
            <ac:picMk id="5" creationId="{3119A433-8D09-4769-89B1-5AD5E2A5A489}"/>
          </ac:picMkLst>
        </pc:picChg>
        <pc:picChg chg="add mod">
          <ac:chgData name="Raj V" userId="58c9507ec7e87cfb" providerId="LiveId" clId="{81D2B563-2A52-4EFB-B8C2-0EB87FB1C87F}" dt="2019-11-08T21:58:45.586" v="570" actId="1076"/>
          <ac:picMkLst>
            <pc:docMk/>
            <pc:sldMk cId="3990765506" sldId="322"/>
            <ac:picMk id="6" creationId="{5D4B3702-902A-4F59-A076-C95F9AB3BE4D}"/>
          </ac:picMkLst>
        </pc:picChg>
      </pc:sldChg>
      <pc:sldChg chg="modSp add">
        <pc:chgData name="Raj V" userId="58c9507ec7e87cfb" providerId="LiveId" clId="{81D2B563-2A52-4EFB-B8C2-0EB87FB1C87F}" dt="2019-11-08T21:55:49.884" v="542" actId="5793"/>
        <pc:sldMkLst>
          <pc:docMk/>
          <pc:sldMk cId="1967785070" sldId="323"/>
        </pc:sldMkLst>
        <pc:spChg chg="mod">
          <ac:chgData name="Raj V" userId="58c9507ec7e87cfb" providerId="LiveId" clId="{81D2B563-2A52-4EFB-B8C2-0EB87FB1C87F}" dt="2019-11-08T21:54:11.218" v="511"/>
          <ac:spMkLst>
            <pc:docMk/>
            <pc:sldMk cId="1967785070" sldId="323"/>
            <ac:spMk id="2" creationId="{4B27EB5E-D4FF-48D4-8920-5A742118B292}"/>
          </ac:spMkLst>
        </pc:spChg>
        <pc:spChg chg="mod">
          <ac:chgData name="Raj V" userId="58c9507ec7e87cfb" providerId="LiveId" clId="{81D2B563-2A52-4EFB-B8C2-0EB87FB1C87F}" dt="2019-11-08T21:55:49.884" v="542" actId="5793"/>
          <ac:spMkLst>
            <pc:docMk/>
            <pc:sldMk cId="1967785070" sldId="323"/>
            <ac:spMk id="4" creationId="{A6B6AFB3-D7D5-44EC-A312-CD08B1EBA93D}"/>
          </ac:spMkLst>
        </pc:spChg>
      </pc:sldChg>
      <pc:sldChg chg="addSp delSp modSp add del">
        <pc:chgData name="Raj V" userId="58c9507ec7e87cfb" providerId="LiveId" clId="{81D2B563-2A52-4EFB-B8C2-0EB87FB1C87F}" dt="2019-11-08T21:58:16.007" v="564" actId="47"/>
        <pc:sldMkLst>
          <pc:docMk/>
          <pc:sldMk cId="2033032766" sldId="324"/>
        </pc:sldMkLst>
        <pc:spChg chg="mod">
          <ac:chgData name="Raj V" userId="58c9507ec7e87cfb" providerId="LiveId" clId="{81D2B563-2A52-4EFB-B8C2-0EB87FB1C87F}" dt="2019-11-08T21:46:22.161" v="387" actId="20577"/>
          <ac:spMkLst>
            <pc:docMk/>
            <pc:sldMk cId="2033032766" sldId="324"/>
            <ac:spMk id="2" creationId="{4B27EB5E-D4FF-48D4-8920-5A742118B292}"/>
          </ac:spMkLst>
        </pc:spChg>
        <pc:spChg chg="mod">
          <ac:chgData name="Raj V" userId="58c9507ec7e87cfb" providerId="LiveId" clId="{81D2B563-2A52-4EFB-B8C2-0EB87FB1C87F}" dt="2019-11-08T21:45:36.791" v="359" actId="20577"/>
          <ac:spMkLst>
            <pc:docMk/>
            <pc:sldMk cId="2033032766" sldId="324"/>
            <ac:spMk id="4" creationId="{A6B6AFB3-D7D5-44EC-A312-CD08B1EBA93D}"/>
          </ac:spMkLst>
        </pc:spChg>
        <pc:picChg chg="del">
          <ac:chgData name="Raj V" userId="58c9507ec7e87cfb" providerId="LiveId" clId="{81D2B563-2A52-4EFB-B8C2-0EB87FB1C87F}" dt="2019-11-08T21:45:26.912" v="311" actId="478"/>
          <ac:picMkLst>
            <pc:docMk/>
            <pc:sldMk cId="2033032766" sldId="324"/>
            <ac:picMk id="3" creationId="{18048B93-9D6F-40FB-A1A1-9CF1A7095FB7}"/>
          </ac:picMkLst>
        </pc:picChg>
        <pc:picChg chg="add mod">
          <ac:chgData name="Raj V" userId="58c9507ec7e87cfb" providerId="LiveId" clId="{81D2B563-2A52-4EFB-B8C2-0EB87FB1C87F}" dt="2019-11-08T21:46:27.274" v="388" actId="1076"/>
          <ac:picMkLst>
            <pc:docMk/>
            <pc:sldMk cId="2033032766" sldId="324"/>
            <ac:picMk id="5" creationId="{58C1A0DC-DDB9-40CA-8730-4534A25AB4D9}"/>
          </ac:picMkLst>
        </pc:picChg>
      </pc:sldChg>
      <pc:sldChg chg="addSp delSp modSp add del">
        <pc:chgData name="Raj V" userId="58c9507ec7e87cfb" providerId="LiveId" clId="{81D2B563-2A52-4EFB-B8C2-0EB87FB1C87F}" dt="2019-11-08T21:59:17.238" v="575" actId="2696"/>
        <pc:sldMkLst>
          <pc:docMk/>
          <pc:sldMk cId="3570538910" sldId="325"/>
        </pc:sldMkLst>
        <pc:spChg chg="mod">
          <ac:chgData name="Raj V" userId="58c9507ec7e87cfb" providerId="LiveId" clId="{81D2B563-2A52-4EFB-B8C2-0EB87FB1C87F}" dt="2019-11-08T21:47:01.287" v="398" actId="20577"/>
          <ac:spMkLst>
            <pc:docMk/>
            <pc:sldMk cId="3570538910" sldId="325"/>
            <ac:spMk id="2" creationId="{4B27EB5E-D4FF-48D4-8920-5A742118B292}"/>
          </ac:spMkLst>
        </pc:spChg>
        <pc:spChg chg="mod">
          <ac:chgData name="Raj V" userId="58c9507ec7e87cfb" providerId="LiveId" clId="{81D2B563-2A52-4EFB-B8C2-0EB87FB1C87F}" dt="2019-11-08T21:47:13.005" v="432" actId="20577"/>
          <ac:spMkLst>
            <pc:docMk/>
            <pc:sldMk cId="3570538910" sldId="325"/>
            <ac:spMk id="4" creationId="{A6B6AFB3-D7D5-44EC-A312-CD08B1EBA93D}"/>
          </ac:spMkLst>
        </pc:spChg>
        <pc:picChg chg="del">
          <ac:chgData name="Raj V" userId="58c9507ec7e87cfb" providerId="LiveId" clId="{81D2B563-2A52-4EFB-B8C2-0EB87FB1C87F}" dt="2019-11-08T21:47:04.486" v="399" actId="478"/>
          <ac:picMkLst>
            <pc:docMk/>
            <pc:sldMk cId="3570538910" sldId="325"/>
            <ac:picMk id="3" creationId="{18048B93-9D6F-40FB-A1A1-9CF1A7095FB7}"/>
          </ac:picMkLst>
        </pc:picChg>
        <pc:picChg chg="add mod">
          <ac:chgData name="Raj V" userId="58c9507ec7e87cfb" providerId="LiveId" clId="{81D2B563-2A52-4EFB-B8C2-0EB87FB1C87F}" dt="2019-11-08T21:47:51.110" v="434" actId="1076"/>
          <ac:picMkLst>
            <pc:docMk/>
            <pc:sldMk cId="3570538910" sldId="325"/>
            <ac:picMk id="5" creationId="{616C840A-8039-4DBE-B692-AC2FBC98BAE6}"/>
          </ac:picMkLst>
        </pc:picChg>
      </pc:sldChg>
      <pc:sldChg chg="addSp delSp modSp add">
        <pc:chgData name="Raj V" userId="58c9507ec7e87cfb" providerId="LiveId" clId="{81D2B563-2A52-4EFB-B8C2-0EB87FB1C87F}" dt="2019-11-08T22:00:05.726" v="594" actId="14100"/>
        <pc:sldMkLst>
          <pc:docMk/>
          <pc:sldMk cId="3228833719" sldId="326"/>
        </pc:sldMkLst>
        <pc:spChg chg="mod">
          <ac:chgData name="Raj V" userId="58c9507ec7e87cfb" providerId="LiveId" clId="{81D2B563-2A52-4EFB-B8C2-0EB87FB1C87F}" dt="2019-11-08T22:00:05.726" v="594" actId="14100"/>
          <ac:spMkLst>
            <pc:docMk/>
            <pc:sldMk cId="3228833719" sldId="326"/>
            <ac:spMk id="2" creationId="{4B27EB5E-D4FF-48D4-8920-5A742118B292}"/>
          </ac:spMkLst>
        </pc:spChg>
        <pc:picChg chg="add mod">
          <ac:chgData name="Raj V" userId="58c9507ec7e87cfb" providerId="LiveId" clId="{81D2B563-2A52-4EFB-B8C2-0EB87FB1C87F}" dt="2019-11-08T21:59:32.562" v="577" actId="14100"/>
          <ac:picMkLst>
            <pc:docMk/>
            <pc:sldMk cId="3228833719" sldId="326"/>
            <ac:picMk id="3" creationId="{66DF0C90-0778-40B2-B86F-AE59CC94D9AD}"/>
          </ac:picMkLst>
        </pc:picChg>
        <pc:picChg chg="del">
          <ac:chgData name="Raj V" userId="58c9507ec7e87cfb" providerId="LiveId" clId="{81D2B563-2A52-4EFB-B8C2-0EB87FB1C87F}" dt="2019-11-08T21:49:15.067" v="459" actId="478"/>
          <ac:picMkLst>
            <pc:docMk/>
            <pc:sldMk cId="3228833719" sldId="326"/>
            <ac:picMk id="5" creationId="{616C840A-8039-4DBE-B692-AC2FBC98BAE6}"/>
          </ac:picMkLst>
        </pc:picChg>
        <pc:picChg chg="add mod">
          <ac:chgData name="Raj V" userId="58c9507ec7e87cfb" providerId="LiveId" clId="{81D2B563-2A52-4EFB-B8C2-0EB87FB1C87F}" dt="2019-11-08T21:59:48.816" v="583" actId="14100"/>
          <ac:picMkLst>
            <pc:docMk/>
            <pc:sldMk cId="3228833719" sldId="326"/>
            <ac:picMk id="6" creationId="{37E751DA-EAA2-40B6-B7E6-DDFA1CBFBE58}"/>
          </ac:picMkLst>
        </pc:picChg>
      </pc:sldChg>
      <pc:sldChg chg="addSp delSp modSp add del">
        <pc:chgData name="Raj V" userId="58c9507ec7e87cfb" providerId="LiveId" clId="{81D2B563-2A52-4EFB-B8C2-0EB87FB1C87F}" dt="2019-11-08T22:00:35.040" v="595" actId="2696"/>
        <pc:sldMkLst>
          <pc:docMk/>
          <pc:sldMk cId="3711847016" sldId="327"/>
        </pc:sldMkLst>
        <pc:spChg chg="mod">
          <ac:chgData name="Raj V" userId="58c9507ec7e87cfb" providerId="LiveId" clId="{81D2B563-2A52-4EFB-B8C2-0EB87FB1C87F}" dt="2019-11-08T21:50:43.777" v="481" actId="20577"/>
          <ac:spMkLst>
            <pc:docMk/>
            <pc:sldMk cId="3711847016" sldId="327"/>
            <ac:spMk id="2" creationId="{4B27EB5E-D4FF-48D4-8920-5A742118B292}"/>
          </ac:spMkLst>
        </pc:spChg>
        <pc:picChg chg="add mod">
          <ac:chgData name="Raj V" userId="58c9507ec7e87cfb" providerId="LiveId" clId="{81D2B563-2A52-4EFB-B8C2-0EB87FB1C87F}" dt="2019-11-08T21:50:49.321" v="484" actId="1076"/>
          <ac:picMkLst>
            <pc:docMk/>
            <pc:sldMk cId="3711847016" sldId="327"/>
            <ac:picMk id="3" creationId="{E7D9FF8A-72AB-4B1F-A1D3-4CB89D6D04B1}"/>
          </ac:picMkLst>
        </pc:picChg>
        <pc:picChg chg="del">
          <ac:chgData name="Raj V" userId="58c9507ec7e87cfb" providerId="LiveId" clId="{81D2B563-2A52-4EFB-B8C2-0EB87FB1C87F}" dt="2019-11-08T21:50:46.298" v="482" actId="478"/>
          <ac:picMkLst>
            <pc:docMk/>
            <pc:sldMk cId="3711847016" sldId="327"/>
            <ac:picMk id="5" creationId="{616C840A-8039-4DBE-B692-AC2FBC98BAE6}"/>
          </ac:picMkLst>
        </pc:picChg>
      </pc:sldChg>
      <pc:sldChg chg="addSp delSp modSp add">
        <pc:chgData name="Raj V" userId="58c9507ec7e87cfb" providerId="LiveId" clId="{81D2B563-2A52-4EFB-B8C2-0EB87FB1C87F}" dt="2019-11-08T22:08:17.320" v="685" actId="20577"/>
        <pc:sldMkLst>
          <pc:docMk/>
          <pc:sldMk cId="3197000445" sldId="328"/>
        </pc:sldMkLst>
        <pc:spChg chg="mod">
          <ac:chgData name="Raj V" userId="58c9507ec7e87cfb" providerId="LiveId" clId="{81D2B563-2A52-4EFB-B8C2-0EB87FB1C87F}" dt="2019-11-08T21:51:30.898" v="486"/>
          <ac:spMkLst>
            <pc:docMk/>
            <pc:sldMk cId="3197000445" sldId="328"/>
            <ac:spMk id="2" creationId="{4B27EB5E-D4FF-48D4-8920-5A742118B292}"/>
          </ac:spMkLst>
        </pc:spChg>
        <pc:spChg chg="mod">
          <ac:chgData name="Raj V" userId="58c9507ec7e87cfb" providerId="LiveId" clId="{81D2B563-2A52-4EFB-B8C2-0EB87FB1C87F}" dt="2019-11-08T22:08:17.320" v="685" actId="20577"/>
          <ac:spMkLst>
            <pc:docMk/>
            <pc:sldMk cId="3197000445" sldId="328"/>
            <ac:spMk id="4" creationId="{A6B6AFB3-D7D5-44EC-A312-CD08B1EBA93D}"/>
          </ac:spMkLst>
        </pc:spChg>
        <pc:picChg chg="add mod">
          <ac:chgData name="Raj V" userId="58c9507ec7e87cfb" providerId="LiveId" clId="{81D2B563-2A52-4EFB-B8C2-0EB87FB1C87F}" dt="2019-11-08T21:52:21.701" v="500" actId="14100"/>
          <ac:picMkLst>
            <pc:docMk/>
            <pc:sldMk cId="3197000445" sldId="328"/>
            <ac:picMk id="3" creationId="{91EDDE51-FCA2-4142-87CB-AB15F45CE460}"/>
          </ac:picMkLst>
        </pc:picChg>
        <pc:picChg chg="del">
          <ac:chgData name="Raj V" userId="58c9507ec7e87cfb" providerId="LiveId" clId="{81D2B563-2A52-4EFB-B8C2-0EB87FB1C87F}" dt="2019-11-08T21:51:15.835" v="485" actId="478"/>
          <ac:picMkLst>
            <pc:docMk/>
            <pc:sldMk cId="3197000445" sldId="328"/>
            <ac:picMk id="5" creationId="{616C840A-8039-4DBE-B692-AC2FBC98BAE6}"/>
          </ac:picMkLst>
        </pc:picChg>
      </pc:sldChg>
      <pc:sldChg chg="addSp delSp modSp add del">
        <pc:chgData name="Raj V" userId="58c9507ec7e87cfb" providerId="LiveId" clId="{81D2B563-2A52-4EFB-B8C2-0EB87FB1C87F}" dt="2019-11-08T21:53:23.983" v="507" actId="2696"/>
        <pc:sldMkLst>
          <pc:docMk/>
          <pc:sldMk cId="2901498100" sldId="329"/>
        </pc:sldMkLst>
        <pc:spChg chg="mod">
          <ac:chgData name="Raj V" userId="58c9507ec7e87cfb" providerId="LiveId" clId="{81D2B563-2A52-4EFB-B8C2-0EB87FB1C87F}" dt="2019-11-08T21:52:55.400" v="502"/>
          <ac:spMkLst>
            <pc:docMk/>
            <pc:sldMk cId="2901498100" sldId="329"/>
            <ac:spMk id="2" creationId="{4B27EB5E-D4FF-48D4-8920-5A742118B292}"/>
          </ac:spMkLst>
        </pc:spChg>
        <pc:spChg chg="add mod">
          <ac:chgData name="Raj V" userId="58c9507ec7e87cfb" providerId="LiveId" clId="{81D2B563-2A52-4EFB-B8C2-0EB87FB1C87F}" dt="2019-11-08T21:53:14.443" v="506" actId="20577"/>
          <ac:spMkLst>
            <pc:docMk/>
            <pc:sldMk cId="2901498100" sldId="329"/>
            <ac:spMk id="3" creationId="{C4D99CC8-FA35-4102-8E37-11DD811F9BC8}"/>
          </ac:spMkLst>
        </pc:spChg>
        <pc:picChg chg="del">
          <ac:chgData name="Raj V" userId="58c9507ec7e87cfb" providerId="LiveId" clId="{81D2B563-2A52-4EFB-B8C2-0EB87FB1C87F}" dt="2019-11-08T21:52:56.985" v="503" actId="478"/>
          <ac:picMkLst>
            <pc:docMk/>
            <pc:sldMk cId="2901498100" sldId="329"/>
            <ac:picMk id="5" creationId="{616C840A-8039-4DBE-B692-AC2FBC98BAE6}"/>
          </ac:picMkLst>
        </pc:picChg>
      </pc:sldChg>
      <pc:sldChg chg="add del">
        <pc:chgData name="Raj V" userId="58c9507ec7e87cfb" providerId="LiveId" clId="{81D2B563-2A52-4EFB-B8C2-0EB87FB1C87F}" dt="2019-11-08T22:00:42.584" v="596" actId="2696"/>
        <pc:sldMkLst>
          <pc:docMk/>
          <pc:sldMk cId="3666847375" sldId="330"/>
        </pc:sldMkLst>
      </pc:sldChg>
      <pc:sldChg chg="add del">
        <pc:chgData name="Raj V" userId="58c9507ec7e87cfb" providerId="LiveId" clId="{81D2B563-2A52-4EFB-B8C2-0EB87FB1C87F}" dt="2019-11-08T22:09:01.015" v="686" actId="47"/>
        <pc:sldMkLst>
          <pc:docMk/>
          <pc:sldMk cId="4239364125" sldId="331"/>
        </pc:sldMkLst>
      </pc:sldChg>
      <pc:sldChg chg="addSp modSp add">
        <pc:chgData name="Raj V" userId="58c9507ec7e87cfb" providerId="LiveId" clId="{81D2B563-2A52-4EFB-B8C2-0EB87FB1C87F}" dt="2019-11-08T22:09:42.489" v="688" actId="14100"/>
        <pc:sldMkLst>
          <pc:docMk/>
          <pc:sldMk cId="2565576913" sldId="332"/>
        </pc:sldMkLst>
        <pc:spChg chg="mod">
          <ac:chgData name="Raj V" userId="58c9507ec7e87cfb" providerId="LiveId" clId="{81D2B563-2A52-4EFB-B8C2-0EB87FB1C87F}" dt="2019-11-08T22:03:23.405" v="620" actId="1076"/>
          <ac:spMkLst>
            <pc:docMk/>
            <pc:sldMk cId="2565576913" sldId="332"/>
            <ac:spMk id="2" creationId="{4B27EB5E-D4FF-48D4-8920-5A742118B292}"/>
          </ac:spMkLst>
        </pc:spChg>
        <pc:spChg chg="mod">
          <ac:chgData name="Raj V" userId="58c9507ec7e87cfb" providerId="LiveId" clId="{81D2B563-2A52-4EFB-B8C2-0EB87FB1C87F}" dt="2019-11-08T22:03:27.983" v="621" actId="14100"/>
          <ac:spMkLst>
            <pc:docMk/>
            <pc:sldMk cId="2565576913" sldId="332"/>
            <ac:spMk id="4" creationId="{A6B6AFB3-D7D5-44EC-A312-CD08B1EBA93D}"/>
          </ac:spMkLst>
        </pc:spChg>
        <pc:picChg chg="add mod">
          <ac:chgData name="Raj V" userId="58c9507ec7e87cfb" providerId="LiveId" clId="{81D2B563-2A52-4EFB-B8C2-0EB87FB1C87F}" dt="2019-11-08T22:09:42.489" v="688" actId="14100"/>
          <ac:picMkLst>
            <pc:docMk/>
            <pc:sldMk cId="2565576913" sldId="332"/>
            <ac:picMk id="3" creationId="{4A82BD8D-6AA8-49B6-A037-EE204540D08B}"/>
          </ac:picMkLst>
        </pc:picChg>
      </pc:sldChg>
      <pc:sldChg chg="delSp modSp add">
        <pc:chgData name="Raj V" userId="58c9507ec7e87cfb" providerId="LiveId" clId="{81D2B563-2A52-4EFB-B8C2-0EB87FB1C87F}" dt="2019-11-08T22:04:30.216" v="663" actId="5793"/>
        <pc:sldMkLst>
          <pc:docMk/>
          <pc:sldMk cId="3583044883" sldId="333"/>
        </pc:sldMkLst>
        <pc:spChg chg="mod">
          <ac:chgData name="Raj V" userId="58c9507ec7e87cfb" providerId="LiveId" clId="{81D2B563-2A52-4EFB-B8C2-0EB87FB1C87F}" dt="2019-11-08T22:04:30.216" v="663" actId="5793"/>
          <ac:spMkLst>
            <pc:docMk/>
            <pc:sldMk cId="3583044883" sldId="333"/>
            <ac:spMk id="4" creationId="{A6B6AFB3-D7D5-44EC-A312-CD08B1EBA93D}"/>
          </ac:spMkLst>
        </pc:spChg>
        <pc:picChg chg="del">
          <ac:chgData name="Raj V" userId="58c9507ec7e87cfb" providerId="LiveId" clId="{81D2B563-2A52-4EFB-B8C2-0EB87FB1C87F}" dt="2019-11-08T22:03:45.884" v="624" actId="478"/>
          <ac:picMkLst>
            <pc:docMk/>
            <pc:sldMk cId="3583044883" sldId="333"/>
            <ac:picMk id="3" creationId="{4A82BD8D-6AA8-49B6-A037-EE204540D08B}"/>
          </ac:picMkLst>
        </pc:picChg>
      </pc:sldChg>
    </pc:docChg>
  </pc:docChgLst>
  <pc:docChgLst>
    <pc:chgData name="Raj V" userId="58c9507ec7e87cfb" providerId="LiveId" clId="{2935D62B-E900-4282-BE28-C03062B94671}"/>
    <pc:docChg chg="custSel addSld delSld modSld sldOrd modMainMaster">
      <pc:chgData name="Raj V" userId="58c9507ec7e87cfb" providerId="LiveId" clId="{2935D62B-E900-4282-BE28-C03062B94671}" dt="2019-11-11T23:53:20.829" v="50"/>
      <pc:docMkLst>
        <pc:docMk/>
      </pc:docMkLst>
      <pc:sldChg chg="ord">
        <pc:chgData name="Raj V" userId="58c9507ec7e87cfb" providerId="LiveId" clId="{2935D62B-E900-4282-BE28-C03062B94671}" dt="2019-11-11T23:53:20.829" v="50"/>
        <pc:sldMkLst>
          <pc:docMk/>
          <pc:sldMk cId="2234147386" sldId="258"/>
        </pc:sldMkLst>
      </pc:sldChg>
      <pc:sldChg chg="add del">
        <pc:chgData name="Raj V" userId="58c9507ec7e87cfb" providerId="LiveId" clId="{2935D62B-E900-4282-BE28-C03062B94671}" dt="2019-11-11T23:51:59.599" v="49" actId="47"/>
        <pc:sldMkLst>
          <pc:docMk/>
          <pc:sldMk cId="848730796" sldId="334"/>
        </pc:sldMkLst>
      </pc:sldChg>
      <pc:sldChg chg="modSp add">
        <pc:chgData name="Raj V" userId="58c9507ec7e87cfb" providerId="LiveId" clId="{2935D62B-E900-4282-BE28-C03062B94671}" dt="2019-11-11T23:50:51.832" v="48" actId="27636"/>
        <pc:sldMkLst>
          <pc:docMk/>
          <pc:sldMk cId="1220266159" sldId="335"/>
        </pc:sldMkLst>
        <pc:spChg chg="mod">
          <ac:chgData name="Raj V" userId="58c9507ec7e87cfb" providerId="LiveId" clId="{2935D62B-E900-4282-BE28-C03062B94671}" dt="2019-11-11T23:50:27.669" v="44" actId="20577"/>
          <ac:spMkLst>
            <pc:docMk/>
            <pc:sldMk cId="1220266159" sldId="335"/>
            <ac:spMk id="2" creationId="{4B27EB5E-D4FF-48D4-8920-5A742118B292}"/>
          </ac:spMkLst>
        </pc:spChg>
        <pc:spChg chg="mod">
          <ac:chgData name="Raj V" userId="58c9507ec7e87cfb" providerId="LiveId" clId="{2935D62B-E900-4282-BE28-C03062B94671}" dt="2019-11-11T23:50:51.832" v="48" actId="27636"/>
          <ac:spMkLst>
            <pc:docMk/>
            <pc:sldMk cId="1220266159" sldId="335"/>
            <ac:spMk id="4" creationId="{A6B6AFB3-D7D5-44EC-A312-CD08B1EBA93D}"/>
          </ac:spMkLst>
        </pc:spChg>
      </pc:sldChg>
      <pc:sldChg chg="add del">
        <pc:chgData name="Raj V" userId="58c9507ec7e87cfb" providerId="LiveId" clId="{2935D62B-E900-4282-BE28-C03062B94671}" dt="2019-11-11T23:47:47.374" v="5" actId="47"/>
        <pc:sldMkLst>
          <pc:docMk/>
          <pc:sldMk cId="1955769703" sldId="336"/>
        </pc:sldMkLst>
      </pc:sldChg>
      <pc:sldMasterChg chg="modSp">
        <pc:chgData name="Raj V" userId="58c9507ec7e87cfb" providerId="LiveId" clId="{2935D62B-E900-4282-BE28-C03062B94671}" dt="2019-11-11T23:41:52.987" v="0" actId="255"/>
        <pc:sldMasterMkLst>
          <pc:docMk/>
          <pc:sldMasterMk cId="0" sldId="2147483648"/>
        </pc:sldMasterMkLst>
        <pc:spChg chg="mod">
          <ac:chgData name="Raj V" userId="58c9507ec7e87cfb" providerId="LiveId" clId="{2935D62B-E900-4282-BE28-C03062B94671}" dt="2019-11-11T23:41:52.987" v="0" actId="255"/>
          <ac:spMkLst>
            <pc:docMk/>
            <pc:sldMasterMk cId="0" sldId="2147483648"/>
            <ac:spMk id="6" creationId="{00000000-0000-0000-0000-000000000000}"/>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10E47B-81CE-4E40-94E1-4F79830CA4F9}" type="datetimeFigureOut">
              <a:rPr lang="en-US" smtClean="0"/>
              <a:t>11/11/2019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5777C0-4ADF-4C1E-8B78-45A92CCFA1C9}" type="slidenum">
              <a:rPr lang="en-US" smtClean="0"/>
              <a:t>‹#›</a:t>
            </a:fld>
            <a:endParaRPr lang="en-US"/>
          </a:p>
        </p:txBody>
      </p:sp>
    </p:spTree>
    <p:extLst>
      <p:ext uri="{BB962C8B-B14F-4D97-AF65-F5344CB8AC3E}">
        <p14:creationId xmlns:p14="http://schemas.microsoft.com/office/powerpoint/2010/main" val="3497445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7527098-3D57-4475-AF5D-E7016A4FDFDD}" type="datetime1">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53F42B0-67D6-4A89-A02D-D29BE60F946B}" type="datetime1">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D41CA8-CFB5-46FF-A811-B848D0A8E7C3}" type="datetime1">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AF3A30F-DE87-425E-9E7C-C7D98681E9FE}" type="datetime1">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1DC9864-950E-4F50-957F-26F9C3ABBF13}" type="datetime1">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1525582-6634-4184-A381-58707F398CCA}" type="datetime1">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9D0D78-4202-4FFA-A15C-DD7B85FBA412}" type="datetime1">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CDB5E-9CF9-4FE7-A9A3-4857A85CD269}" type="datetime1">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73B94B-D9C6-40A0-B69E-AF5D1A93988A}" type="datetime1">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550FE6-394D-430A-874C-27F260EC0AB1}" type="datetime1">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353A4B-9A24-4AA0-BD42-09EE54FDD2E4}" type="datetime1">
              <a:rPr lang="en-US" smtClean="0"/>
              <a:t>11/11/2019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B4EB3B6-8EFE-4AEF-B714-6CDB2AC74C06}" type="datetime1">
              <a:rPr lang="en-US" smtClean="0"/>
              <a:t>11/11/2019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A67D0F6-DBCA-4995-9766-57E1BB2F2DEC}" type="datetime1">
              <a:rPr lang="en-US" smtClean="0"/>
              <a:t>11/11/2019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35D553-5F7A-4970-B248-5AC990F718A1}" type="datetime1">
              <a:rPr lang="en-US" smtClean="0"/>
              <a:t>11/11/2019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16F9090-A92F-4F4B-9BB3-A01DD51B56FA}" type="datetime1">
              <a:rPr lang="en-US" smtClean="0"/>
              <a:t>11/11/2019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
        <p:nvSpPr>
          <p:cNvPr id="5" name="Date Placeholder 4"/>
          <p:cNvSpPr>
            <a:spLocks noGrp="1"/>
          </p:cNvSpPr>
          <p:nvPr>
            <p:ph type="dt" sz="half" idx="10"/>
          </p:nvPr>
        </p:nvSpPr>
        <p:spPr/>
        <p:txBody>
          <a:bodyPr/>
          <a:lstStyle/>
          <a:p>
            <a:fld id="{1A87F0B1-5866-44F2-A87D-ADFA1918E5BF}" type="datetime1">
              <a:rPr lang="en-US" smtClean="0"/>
              <a:t>11/11/2019</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C42C09F-AB30-4993-B778-A77E3A0164D4}" type="datetime1">
              <a:rPr lang="en-US" smtClean="0"/>
              <a:t>11/11/2019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1400">
                <a:solidFill>
                  <a:schemeClr val="accent1"/>
                </a:solidFill>
              </a:defRPr>
            </a:lvl1pPr>
          </a:lstStyle>
          <a:p>
            <a:fld id="{D57F1E4F-1CFF-5643-939E-217C01CDF56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aws.amazon.com/forecast/" TargetMode="External"/><Relationship Id="rId2" Type="http://schemas.openxmlformats.org/officeDocument/2006/relationships/hyperlink" Target="https://otexts.com/fpp2/"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2F6E9-D5ED-48CA-A70A-CE38860FC3F0}"/>
              </a:ext>
            </a:extLst>
          </p:cNvPr>
          <p:cNvSpPr>
            <a:spLocks noGrp="1"/>
          </p:cNvSpPr>
          <p:nvPr>
            <p:ph type="ctrTitle"/>
          </p:nvPr>
        </p:nvSpPr>
        <p:spPr>
          <a:xfrm>
            <a:off x="1507067" y="1710268"/>
            <a:ext cx="7766936" cy="2340568"/>
          </a:xfrm>
        </p:spPr>
        <p:txBody>
          <a:bodyPr/>
          <a:lstStyle/>
          <a:p>
            <a:r>
              <a:rPr lang="en-US" dirty="0"/>
              <a:t>Big Time Series Forecasting</a:t>
            </a:r>
          </a:p>
        </p:txBody>
      </p:sp>
    </p:spTree>
    <p:extLst>
      <p:ext uri="{BB962C8B-B14F-4D97-AF65-F5344CB8AC3E}">
        <p14:creationId xmlns:p14="http://schemas.microsoft.com/office/powerpoint/2010/main" val="2654801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EB5E-D4FF-48D4-8920-5A742118B292}"/>
              </a:ext>
            </a:extLst>
          </p:cNvPr>
          <p:cNvSpPr>
            <a:spLocks noGrp="1"/>
          </p:cNvSpPr>
          <p:nvPr>
            <p:ph type="title"/>
          </p:nvPr>
        </p:nvSpPr>
        <p:spPr/>
        <p:txBody>
          <a:bodyPr/>
          <a:lstStyle/>
          <a:p>
            <a:r>
              <a:rPr lang="en-US" b="1" dirty="0"/>
              <a:t>Sample Plots:  Arima Forecast/Residuals/ACF</a:t>
            </a:r>
            <a:endParaRPr lang="en-US" dirty="0"/>
          </a:p>
        </p:txBody>
      </p:sp>
      <p:sp>
        <p:nvSpPr>
          <p:cNvPr id="4" name="Content Placeholder 3">
            <a:extLst>
              <a:ext uri="{FF2B5EF4-FFF2-40B4-BE49-F238E27FC236}">
                <a16:creationId xmlns:a16="http://schemas.microsoft.com/office/drawing/2014/main" id="{A6B6AFB3-D7D5-44EC-A312-CD08B1EBA93D}"/>
              </a:ext>
            </a:extLst>
          </p:cNvPr>
          <p:cNvSpPr>
            <a:spLocks noGrp="1"/>
          </p:cNvSpPr>
          <p:nvPr>
            <p:ph idx="1"/>
          </p:nvPr>
        </p:nvSpPr>
        <p:spPr>
          <a:xfrm>
            <a:off x="677334" y="1606731"/>
            <a:ext cx="8596668" cy="5159829"/>
          </a:xfrm>
        </p:spPr>
        <p:txBody>
          <a:bodyPr>
            <a:normAutofit/>
          </a:bodyPr>
          <a:lstStyle/>
          <a:p>
            <a:pPr marL="0" indent="0">
              <a:buNone/>
            </a:pPr>
            <a:r>
              <a:rPr lang="en-US" dirty="0"/>
              <a:t>(using time series of store 44, Item 1503823 )</a:t>
            </a:r>
          </a:p>
          <a:p>
            <a:pPr marL="0" indent="0">
              <a:buNone/>
            </a:pPr>
            <a:endParaRPr lang="en-US" dirty="0"/>
          </a:p>
          <a:p>
            <a:pPr marL="0" indent="0">
              <a:buNone/>
            </a:pPr>
            <a:endParaRPr lang="en-US" dirty="0"/>
          </a:p>
        </p:txBody>
      </p:sp>
      <p:pic>
        <p:nvPicPr>
          <p:cNvPr id="3" name="Picture 2">
            <a:extLst>
              <a:ext uri="{FF2B5EF4-FFF2-40B4-BE49-F238E27FC236}">
                <a16:creationId xmlns:a16="http://schemas.microsoft.com/office/drawing/2014/main" id="{18048B93-9D6F-40FB-A1A1-9CF1A7095FB7}"/>
              </a:ext>
            </a:extLst>
          </p:cNvPr>
          <p:cNvPicPr>
            <a:picLocks noChangeAspect="1"/>
          </p:cNvPicPr>
          <p:nvPr/>
        </p:nvPicPr>
        <p:blipFill>
          <a:blip r:embed="rId2"/>
          <a:stretch>
            <a:fillRect/>
          </a:stretch>
        </p:blipFill>
        <p:spPr>
          <a:xfrm>
            <a:off x="677334" y="1988084"/>
            <a:ext cx="3854909" cy="2939517"/>
          </a:xfrm>
          <a:prstGeom prst="rect">
            <a:avLst/>
          </a:prstGeom>
        </p:spPr>
      </p:pic>
      <p:pic>
        <p:nvPicPr>
          <p:cNvPr id="5" name="Picture 4">
            <a:extLst>
              <a:ext uri="{FF2B5EF4-FFF2-40B4-BE49-F238E27FC236}">
                <a16:creationId xmlns:a16="http://schemas.microsoft.com/office/drawing/2014/main" id="{3119A433-8D09-4769-89B1-5AD5E2A5A489}"/>
              </a:ext>
            </a:extLst>
          </p:cNvPr>
          <p:cNvPicPr>
            <a:picLocks noChangeAspect="1"/>
          </p:cNvPicPr>
          <p:nvPr/>
        </p:nvPicPr>
        <p:blipFill>
          <a:blip r:embed="rId3"/>
          <a:stretch>
            <a:fillRect/>
          </a:stretch>
        </p:blipFill>
        <p:spPr>
          <a:xfrm>
            <a:off x="4532243" y="2107095"/>
            <a:ext cx="5764696" cy="4306957"/>
          </a:xfrm>
          <a:prstGeom prst="rect">
            <a:avLst/>
          </a:prstGeom>
        </p:spPr>
      </p:pic>
      <p:pic>
        <p:nvPicPr>
          <p:cNvPr id="6" name="Picture 5">
            <a:extLst>
              <a:ext uri="{FF2B5EF4-FFF2-40B4-BE49-F238E27FC236}">
                <a16:creationId xmlns:a16="http://schemas.microsoft.com/office/drawing/2014/main" id="{5D4B3702-902A-4F59-A076-C95F9AB3BE4D}"/>
              </a:ext>
            </a:extLst>
          </p:cNvPr>
          <p:cNvPicPr>
            <a:picLocks noChangeAspect="1"/>
          </p:cNvPicPr>
          <p:nvPr/>
        </p:nvPicPr>
        <p:blipFill>
          <a:blip r:embed="rId4"/>
          <a:stretch>
            <a:fillRect/>
          </a:stretch>
        </p:blipFill>
        <p:spPr>
          <a:xfrm>
            <a:off x="1183630" y="4829251"/>
            <a:ext cx="3468735" cy="1856567"/>
          </a:xfrm>
          <a:prstGeom prst="rect">
            <a:avLst/>
          </a:prstGeom>
        </p:spPr>
      </p:pic>
      <p:sp>
        <p:nvSpPr>
          <p:cNvPr id="7" name="Slide Number Placeholder 6">
            <a:extLst>
              <a:ext uri="{FF2B5EF4-FFF2-40B4-BE49-F238E27FC236}">
                <a16:creationId xmlns:a16="http://schemas.microsoft.com/office/drawing/2014/main" id="{3C5B8106-0CE2-4F9C-8167-65F60546B5A8}"/>
              </a:ext>
            </a:extLst>
          </p:cNvPr>
          <p:cNvSpPr>
            <a:spLocks noGrp="1"/>
          </p:cNvSpPr>
          <p:nvPr>
            <p:ph type="sldNum" sz="quarter" idx="12"/>
          </p:nvPr>
        </p:nvSpPr>
        <p:spPr/>
        <p:txBody>
          <a:bodyPr/>
          <a:lstStyle/>
          <a:p>
            <a:fld id="{519954A3-9DFD-4C44-94BA-B95130A3BA1C}" type="slidenum">
              <a:rPr lang="en-US" smtClean="0"/>
              <a:t>10</a:t>
            </a:fld>
            <a:endParaRPr lang="en-US" dirty="0"/>
          </a:p>
        </p:txBody>
      </p:sp>
    </p:spTree>
    <p:extLst>
      <p:ext uri="{BB962C8B-B14F-4D97-AF65-F5344CB8AC3E}">
        <p14:creationId xmlns:p14="http://schemas.microsoft.com/office/powerpoint/2010/main" val="3990765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EB5E-D4FF-48D4-8920-5A742118B292}"/>
              </a:ext>
            </a:extLst>
          </p:cNvPr>
          <p:cNvSpPr>
            <a:spLocks noGrp="1"/>
          </p:cNvSpPr>
          <p:nvPr>
            <p:ph type="title"/>
          </p:nvPr>
        </p:nvSpPr>
        <p:spPr>
          <a:xfrm>
            <a:off x="677334" y="193587"/>
            <a:ext cx="8596668" cy="1736813"/>
          </a:xfrm>
        </p:spPr>
        <p:txBody>
          <a:bodyPr/>
          <a:lstStyle/>
          <a:p>
            <a:r>
              <a:rPr lang="en-US" b="1" dirty="0"/>
              <a:t>Sample Plots: prophet forecast/residuals</a:t>
            </a:r>
            <a:endParaRPr lang="en-US" dirty="0"/>
          </a:p>
        </p:txBody>
      </p:sp>
      <p:sp>
        <p:nvSpPr>
          <p:cNvPr id="4" name="Content Placeholder 3">
            <a:extLst>
              <a:ext uri="{FF2B5EF4-FFF2-40B4-BE49-F238E27FC236}">
                <a16:creationId xmlns:a16="http://schemas.microsoft.com/office/drawing/2014/main" id="{A6B6AFB3-D7D5-44EC-A312-CD08B1EBA93D}"/>
              </a:ext>
            </a:extLst>
          </p:cNvPr>
          <p:cNvSpPr>
            <a:spLocks noGrp="1"/>
          </p:cNvSpPr>
          <p:nvPr>
            <p:ph idx="1"/>
          </p:nvPr>
        </p:nvSpPr>
        <p:spPr>
          <a:xfrm>
            <a:off x="677334" y="1606731"/>
            <a:ext cx="8596668" cy="5159829"/>
          </a:xfrm>
        </p:spPr>
        <p:txBody>
          <a:bodyPr>
            <a:normAutofit/>
          </a:bodyPr>
          <a:lstStyle/>
          <a:p>
            <a:pPr marL="0" indent="0">
              <a:buNone/>
            </a:pPr>
            <a:endParaRPr lang="en-US" dirty="0"/>
          </a:p>
          <a:p>
            <a:pPr marL="0" indent="0">
              <a:buNone/>
            </a:pPr>
            <a:endParaRPr lang="en-US" dirty="0"/>
          </a:p>
        </p:txBody>
      </p:sp>
      <p:pic>
        <p:nvPicPr>
          <p:cNvPr id="3" name="Picture 2">
            <a:extLst>
              <a:ext uri="{FF2B5EF4-FFF2-40B4-BE49-F238E27FC236}">
                <a16:creationId xmlns:a16="http://schemas.microsoft.com/office/drawing/2014/main" id="{66DF0C90-0778-40B2-B86F-AE59CC94D9AD}"/>
              </a:ext>
            </a:extLst>
          </p:cNvPr>
          <p:cNvPicPr>
            <a:picLocks noChangeAspect="1"/>
          </p:cNvPicPr>
          <p:nvPr/>
        </p:nvPicPr>
        <p:blipFill>
          <a:blip r:embed="rId2"/>
          <a:stretch>
            <a:fillRect/>
          </a:stretch>
        </p:blipFill>
        <p:spPr>
          <a:xfrm>
            <a:off x="677335" y="1606731"/>
            <a:ext cx="5259640" cy="4305673"/>
          </a:xfrm>
          <a:prstGeom prst="rect">
            <a:avLst/>
          </a:prstGeom>
        </p:spPr>
      </p:pic>
      <p:pic>
        <p:nvPicPr>
          <p:cNvPr id="6" name="Picture 5">
            <a:extLst>
              <a:ext uri="{FF2B5EF4-FFF2-40B4-BE49-F238E27FC236}">
                <a16:creationId xmlns:a16="http://schemas.microsoft.com/office/drawing/2014/main" id="{37E751DA-EAA2-40B6-B7E6-DDFA1CBFBE58}"/>
              </a:ext>
            </a:extLst>
          </p:cNvPr>
          <p:cNvPicPr>
            <a:picLocks noChangeAspect="1"/>
          </p:cNvPicPr>
          <p:nvPr/>
        </p:nvPicPr>
        <p:blipFill>
          <a:blip r:embed="rId3"/>
          <a:stretch>
            <a:fillRect/>
          </a:stretch>
        </p:blipFill>
        <p:spPr>
          <a:xfrm>
            <a:off x="5539407" y="1430204"/>
            <a:ext cx="5975257" cy="4099739"/>
          </a:xfrm>
          <a:prstGeom prst="rect">
            <a:avLst/>
          </a:prstGeom>
        </p:spPr>
      </p:pic>
      <p:sp>
        <p:nvSpPr>
          <p:cNvPr id="5" name="Slide Number Placeholder 4">
            <a:extLst>
              <a:ext uri="{FF2B5EF4-FFF2-40B4-BE49-F238E27FC236}">
                <a16:creationId xmlns:a16="http://schemas.microsoft.com/office/drawing/2014/main" id="{E9B4D325-C333-46EE-812F-6E2C288CFFCD}"/>
              </a:ext>
            </a:extLst>
          </p:cNvPr>
          <p:cNvSpPr>
            <a:spLocks noGrp="1"/>
          </p:cNvSpPr>
          <p:nvPr>
            <p:ph type="sldNum" sz="quarter" idx="12"/>
          </p:nvPr>
        </p:nvSpPr>
        <p:spPr/>
        <p:txBody>
          <a:bodyPr/>
          <a:lstStyle/>
          <a:p>
            <a:fld id="{519954A3-9DFD-4C44-94BA-B95130A3BA1C}" type="slidenum">
              <a:rPr lang="en-US" smtClean="0"/>
              <a:t>11</a:t>
            </a:fld>
            <a:endParaRPr lang="en-US" dirty="0"/>
          </a:p>
        </p:txBody>
      </p:sp>
    </p:spTree>
    <p:extLst>
      <p:ext uri="{BB962C8B-B14F-4D97-AF65-F5344CB8AC3E}">
        <p14:creationId xmlns:p14="http://schemas.microsoft.com/office/powerpoint/2010/main" val="3228833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EB5E-D4FF-48D4-8920-5A742118B292}"/>
              </a:ext>
            </a:extLst>
          </p:cNvPr>
          <p:cNvSpPr>
            <a:spLocks noGrp="1"/>
          </p:cNvSpPr>
          <p:nvPr>
            <p:ph type="title"/>
          </p:nvPr>
        </p:nvSpPr>
        <p:spPr/>
        <p:txBody>
          <a:bodyPr/>
          <a:lstStyle/>
          <a:p>
            <a:r>
              <a:rPr lang="en-US" b="1" dirty="0"/>
              <a:t>Accuracy measures (Big Time Series)</a:t>
            </a:r>
            <a:endParaRPr lang="en-US" dirty="0"/>
          </a:p>
        </p:txBody>
      </p:sp>
      <p:sp>
        <p:nvSpPr>
          <p:cNvPr id="4" name="Content Placeholder 3">
            <a:extLst>
              <a:ext uri="{FF2B5EF4-FFF2-40B4-BE49-F238E27FC236}">
                <a16:creationId xmlns:a16="http://schemas.microsoft.com/office/drawing/2014/main" id="{A6B6AFB3-D7D5-44EC-A312-CD08B1EBA93D}"/>
              </a:ext>
            </a:extLst>
          </p:cNvPr>
          <p:cNvSpPr>
            <a:spLocks noGrp="1"/>
          </p:cNvSpPr>
          <p:nvPr>
            <p:ph idx="1"/>
          </p:nvPr>
        </p:nvSpPr>
        <p:spPr>
          <a:xfrm>
            <a:off x="677334" y="1606731"/>
            <a:ext cx="8596668" cy="5159829"/>
          </a:xfrm>
        </p:spPr>
        <p:txBody>
          <a:bodyPr>
            <a:normAutofit/>
          </a:bodyPr>
          <a:lstStyle/>
          <a:p>
            <a:pPr marL="0" indent="0">
              <a:buNone/>
            </a:pPr>
            <a:r>
              <a:rPr lang="en-US" dirty="0"/>
              <a:t>Accuracy measures for the 18310 time series considering Top 5 store numbers ( 44, 45, 47, 3, 49 ) by total sales as the baseline for processing multiple time series are shown below. AWS EC2 Instance Type, c5.2xlarge was used for processing</a:t>
            </a:r>
          </a:p>
          <a:p>
            <a:endParaRPr lang="en-US" dirty="0"/>
          </a:p>
          <a:p>
            <a:pPr marL="0" indent="0">
              <a:buNone/>
            </a:pPr>
            <a:r>
              <a:rPr lang="en-US" dirty="0"/>
              <a:t>.</a:t>
            </a:r>
          </a:p>
        </p:txBody>
      </p:sp>
      <p:pic>
        <p:nvPicPr>
          <p:cNvPr id="3" name="Picture 2">
            <a:extLst>
              <a:ext uri="{FF2B5EF4-FFF2-40B4-BE49-F238E27FC236}">
                <a16:creationId xmlns:a16="http://schemas.microsoft.com/office/drawing/2014/main" id="{91EDDE51-FCA2-4142-87CB-AB15F45CE460}"/>
              </a:ext>
            </a:extLst>
          </p:cNvPr>
          <p:cNvPicPr>
            <a:picLocks noChangeAspect="1"/>
          </p:cNvPicPr>
          <p:nvPr/>
        </p:nvPicPr>
        <p:blipFill>
          <a:blip r:embed="rId2"/>
          <a:stretch>
            <a:fillRect/>
          </a:stretch>
        </p:blipFill>
        <p:spPr>
          <a:xfrm>
            <a:off x="1843314" y="3641767"/>
            <a:ext cx="6386286" cy="2294575"/>
          </a:xfrm>
          <a:prstGeom prst="rect">
            <a:avLst/>
          </a:prstGeom>
        </p:spPr>
      </p:pic>
      <p:sp>
        <p:nvSpPr>
          <p:cNvPr id="5" name="Slide Number Placeholder 4">
            <a:extLst>
              <a:ext uri="{FF2B5EF4-FFF2-40B4-BE49-F238E27FC236}">
                <a16:creationId xmlns:a16="http://schemas.microsoft.com/office/drawing/2014/main" id="{E6490F2C-CB21-4A3A-9446-5A5ED9AFF6FD}"/>
              </a:ext>
            </a:extLst>
          </p:cNvPr>
          <p:cNvSpPr>
            <a:spLocks noGrp="1"/>
          </p:cNvSpPr>
          <p:nvPr>
            <p:ph type="sldNum" sz="quarter" idx="12"/>
          </p:nvPr>
        </p:nvSpPr>
        <p:spPr/>
        <p:txBody>
          <a:bodyPr/>
          <a:lstStyle/>
          <a:p>
            <a:fld id="{519954A3-9DFD-4C44-94BA-B95130A3BA1C}" type="slidenum">
              <a:rPr lang="en-US" smtClean="0"/>
              <a:t>12</a:t>
            </a:fld>
            <a:endParaRPr lang="en-US" dirty="0"/>
          </a:p>
        </p:txBody>
      </p:sp>
    </p:spTree>
    <p:extLst>
      <p:ext uri="{BB962C8B-B14F-4D97-AF65-F5344CB8AC3E}">
        <p14:creationId xmlns:p14="http://schemas.microsoft.com/office/powerpoint/2010/main" val="3197000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EB5E-D4FF-48D4-8920-5A742118B292}"/>
              </a:ext>
            </a:extLst>
          </p:cNvPr>
          <p:cNvSpPr>
            <a:spLocks noGrp="1"/>
          </p:cNvSpPr>
          <p:nvPr>
            <p:ph type="title"/>
          </p:nvPr>
        </p:nvSpPr>
        <p:spPr/>
        <p:txBody>
          <a:bodyPr/>
          <a:lstStyle/>
          <a:p>
            <a:r>
              <a:rPr lang="en-US" b="1" dirty="0"/>
              <a:t>Conclusions and Future Work</a:t>
            </a:r>
            <a:endParaRPr lang="en-US" dirty="0"/>
          </a:p>
        </p:txBody>
      </p:sp>
      <p:sp>
        <p:nvSpPr>
          <p:cNvPr id="4" name="Content Placeholder 3">
            <a:extLst>
              <a:ext uri="{FF2B5EF4-FFF2-40B4-BE49-F238E27FC236}">
                <a16:creationId xmlns:a16="http://schemas.microsoft.com/office/drawing/2014/main" id="{A6B6AFB3-D7D5-44EC-A312-CD08B1EBA93D}"/>
              </a:ext>
            </a:extLst>
          </p:cNvPr>
          <p:cNvSpPr>
            <a:spLocks noGrp="1"/>
          </p:cNvSpPr>
          <p:nvPr>
            <p:ph idx="1"/>
          </p:nvPr>
        </p:nvSpPr>
        <p:spPr>
          <a:xfrm>
            <a:off x="677334" y="1606731"/>
            <a:ext cx="8596668" cy="5159829"/>
          </a:xfrm>
        </p:spPr>
        <p:txBody>
          <a:bodyPr>
            <a:normAutofit/>
          </a:bodyPr>
          <a:lstStyle/>
          <a:p>
            <a:pPr marL="0" indent="0">
              <a:buNone/>
            </a:pPr>
            <a:r>
              <a:rPr lang="en-US" dirty="0"/>
              <a:t>In this project we have explored use of classical time series models like Arima, ETS and prophet to forecast Big Time Series. From the accuracy measures above, Auto Arima was the best performing forecasting method.</a:t>
            </a:r>
          </a:p>
          <a:p>
            <a:pPr marL="0" indent="0">
              <a:buNone/>
            </a:pPr>
            <a:r>
              <a:rPr lang="en-US" dirty="0"/>
              <a:t>Other approaches to consider for possible improvements:</a:t>
            </a:r>
          </a:p>
          <a:p>
            <a:r>
              <a:rPr lang="en-US" dirty="0"/>
              <a:t>Feature Engineering</a:t>
            </a:r>
          </a:p>
          <a:p>
            <a:r>
              <a:rPr lang="en-US" dirty="0"/>
              <a:t>Use Alternate Data</a:t>
            </a:r>
          </a:p>
          <a:p>
            <a:r>
              <a:rPr lang="en-US" dirty="0"/>
              <a:t>Multivariate - Machine Learning Techniques</a:t>
            </a:r>
          </a:p>
          <a:p>
            <a:r>
              <a:rPr lang="en-US" dirty="0"/>
              <a:t>Ensemble Models</a:t>
            </a:r>
          </a:p>
          <a:p>
            <a:r>
              <a:rPr lang="en-US" dirty="0"/>
              <a:t>Deep Learning Techniques</a:t>
            </a:r>
          </a:p>
          <a:p>
            <a:r>
              <a:rPr lang="en-US" dirty="0"/>
              <a:t>Tools like </a:t>
            </a:r>
            <a:r>
              <a:rPr lang="en-US" dirty="0" err="1"/>
              <a:t>tsfresh</a:t>
            </a:r>
            <a:r>
              <a:rPr lang="en-US" dirty="0"/>
              <a:t>, </a:t>
            </a:r>
            <a:r>
              <a:rPr lang="en-US" dirty="0" err="1"/>
              <a:t>DataRobot</a:t>
            </a:r>
            <a:r>
              <a:rPr lang="en-US" dirty="0"/>
              <a:t>, H2O, Amazon Forecast</a:t>
            </a:r>
          </a:p>
        </p:txBody>
      </p:sp>
      <p:sp>
        <p:nvSpPr>
          <p:cNvPr id="3" name="Slide Number Placeholder 2">
            <a:extLst>
              <a:ext uri="{FF2B5EF4-FFF2-40B4-BE49-F238E27FC236}">
                <a16:creationId xmlns:a16="http://schemas.microsoft.com/office/drawing/2014/main" id="{520F5447-1F4F-4F90-9C99-6208E19F4CB0}"/>
              </a:ext>
            </a:extLst>
          </p:cNvPr>
          <p:cNvSpPr>
            <a:spLocks noGrp="1"/>
          </p:cNvSpPr>
          <p:nvPr>
            <p:ph type="sldNum" sz="quarter" idx="12"/>
          </p:nvPr>
        </p:nvSpPr>
        <p:spPr/>
        <p:txBody>
          <a:bodyPr/>
          <a:lstStyle/>
          <a:p>
            <a:fld id="{519954A3-9DFD-4C44-94BA-B95130A3BA1C}" type="slidenum">
              <a:rPr lang="en-US" smtClean="0"/>
              <a:t>13</a:t>
            </a:fld>
            <a:endParaRPr lang="en-US" dirty="0"/>
          </a:p>
        </p:txBody>
      </p:sp>
    </p:spTree>
    <p:extLst>
      <p:ext uri="{BB962C8B-B14F-4D97-AF65-F5344CB8AC3E}">
        <p14:creationId xmlns:p14="http://schemas.microsoft.com/office/powerpoint/2010/main" val="1967785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EB5E-D4FF-48D4-8920-5A742118B292}"/>
              </a:ext>
            </a:extLst>
          </p:cNvPr>
          <p:cNvSpPr>
            <a:spLocks noGrp="1"/>
          </p:cNvSpPr>
          <p:nvPr>
            <p:ph type="title"/>
          </p:nvPr>
        </p:nvSpPr>
        <p:spPr>
          <a:xfrm>
            <a:off x="677334" y="275772"/>
            <a:ext cx="8596668" cy="1320800"/>
          </a:xfrm>
        </p:spPr>
        <p:txBody>
          <a:bodyPr/>
          <a:lstStyle/>
          <a:p>
            <a:r>
              <a:rPr lang="en-US" b="1" dirty="0"/>
              <a:t>Recommendations to the Client</a:t>
            </a:r>
            <a:endParaRPr lang="en-US" dirty="0"/>
          </a:p>
        </p:txBody>
      </p:sp>
      <p:sp>
        <p:nvSpPr>
          <p:cNvPr id="4" name="Content Placeholder 3">
            <a:extLst>
              <a:ext uri="{FF2B5EF4-FFF2-40B4-BE49-F238E27FC236}">
                <a16:creationId xmlns:a16="http://schemas.microsoft.com/office/drawing/2014/main" id="{A6B6AFB3-D7D5-44EC-A312-CD08B1EBA93D}"/>
              </a:ext>
            </a:extLst>
          </p:cNvPr>
          <p:cNvSpPr>
            <a:spLocks noGrp="1"/>
          </p:cNvSpPr>
          <p:nvPr>
            <p:ph idx="1"/>
          </p:nvPr>
        </p:nvSpPr>
        <p:spPr>
          <a:xfrm>
            <a:off x="677334" y="928914"/>
            <a:ext cx="8596668" cy="5837647"/>
          </a:xfrm>
        </p:spPr>
        <p:txBody>
          <a:bodyPr>
            <a:normAutofit/>
          </a:bodyPr>
          <a:lstStyle/>
          <a:p>
            <a:pPr marL="0" indent="0">
              <a:buNone/>
            </a:pPr>
            <a:r>
              <a:rPr lang="en-US" dirty="0"/>
              <a:t>Retailers face varying product demand due to diverse factors, such as weather or short-lived trends. Divers variables influence demand and, consequently, product sales. Relevant data related to the below Demand Influencing factors of retail supply chains would help in improving the forecasting process.</a:t>
            </a:r>
          </a:p>
          <a:p>
            <a:pPr marL="0" indent="0">
              <a:buNone/>
            </a:pPr>
            <a:endParaRPr lang="en-US" dirty="0"/>
          </a:p>
        </p:txBody>
      </p:sp>
      <p:pic>
        <p:nvPicPr>
          <p:cNvPr id="3" name="Picture 2">
            <a:extLst>
              <a:ext uri="{FF2B5EF4-FFF2-40B4-BE49-F238E27FC236}">
                <a16:creationId xmlns:a16="http://schemas.microsoft.com/office/drawing/2014/main" id="{4A82BD8D-6AA8-49B6-A037-EE204540D08B}"/>
              </a:ext>
            </a:extLst>
          </p:cNvPr>
          <p:cNvPicPr>
            <a:picLocks noChangeAspect="1"/>
          </p:cNvPicPr>
          <p:nvPr/>
        </p:nvPicPr>
        <p:blipFill>
          <a:blip r:embed="rId2"/>
          <a:stretch>
            <a:fillRect/>
          </a:stretch>
        </p:blipFill>
        <p:spPr>
          <a:xfrm>
            <a:off x="493486" y="2093842"/>
            <a:ext cx="8273143" cy="4929809"/>
          </a:xfrm>
          <a:prstGeom prst="rect">
            <a:avLst/>
          </a:prstGeom>
        </p:spPr>
      </p:pic>
      <p:sp>
        <p:nvSpPr>
          <p:cNvPr id="5" name="Slide Number Placeholder 4">
            <a:extLst>
              <a:ext uri="{FF2B5EF4-FFF2-40B4-BE49-F238E27FC236}">
                <a16:creationId xmlns:a16="http://schemas.microsoft.com/office/drawing/2014/main" id="{DE09B84B-AF7C-4497-9DE7-055DC96B329A}"/>
              </a:ext>
            </a:extLst>
          </p:cNvPr>
          <p:cNvSpPr>
            <a:spLocks noGrp="1"/>
          </p:cNvSpPr>
          <p:nvPr>
            <p:ph type="sldNum" sz="quarter" idx="12"/>
          </p:nvPr>
        </p:nvSpPr>
        <p:spPr/>
        <p:txBody>
          <a:bodyPr/>
          <a:lstStyle/>
          <a:p>
            <a:fld id="{519954A3-9DFD-4C44-94BA-B95130A3BA1C}" type="slidenum">
              <a:rPr lang="en-US" smtClean="0"/>
              <a:t>14</a:t>
            </a:fld>
            <a:endParaRPr lang="en-US" dirty="0"/>
          </a:p>
        </p:txBody>
      </p:sp>
    </p:spTree>
    <p:extLst>
      <p:ext uri="{BB962C8B-B14F-4D97-AF65-F5344CB8AC3E}">
        <p14:creationId xmlns:p14="http://schemas.microsoft.com/office/powerpoint/2010/main" val="2565576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EB5E-D4FF-48D4-8920-5A742118B292}"/>
              </a:ext>
            </a:extLst>
          </p:cNvPr>
          <p:cNvSpPr>
            <a:spLocks noGrp="1"/>
          </p:cNvSpPr>
          <p:nvPr>
            <p:ph type="title"/>
          </p:nvPr>
        </p:nvSpPr>
        <p:spPr>
          <a:xfrm>
            <a:off x="677334" y="275772"/>
            <a:ext cx="8596668" cy="1320800"/>
          </a:xfrm>
        </p:spPr>
        <p:txBody>
          <a:bodyPr/>
          <a:lstStyle/>
          <a:p>
            <a:r>
              <a:rPr lang="en-US" b="1" dirty="0"/>
              <a:t>Recommendations to the Client</a:t>
            </a:r>
            <a:endParaRPr lang="en-US" dirty="0"/>
          </a:p>
        </p:txBody>
      </p:sp>
      <p:sp>
        <p:nvSpPr>
          <p:cNvPr id="4" name="Content Placeholder 3">
            <a:extLst>
              <a:ext uri="{FF2B5EF4-FFF2-40B4-BE49-F238E27FC236}">
                <a16:creationId xmlns:a16="http://schemas.microsoft.com/office/drawing/2014/main" id="{A6B6AFB3-D7D5-44EC-A312-CD08B1EBA93D}"/>
              </a:ext>
            </a:extLst>
          </p:cNvPr>
          <p:cNvSpPr>
            <a:spLocks noGrp="1"/>
          </p:cNvSpPr>
          <p:nvPr>
            <p:ph idx="1"/>
          </p:nvPr>
        </p:nvSpPr>
        <p:spPr>
          <a:xfrm>
            <a:off x="677334" y="928914"/>
            <a:ext cx="8596668" cy="5837647"/>
          </a:xfrm>
        </p:spPr>
        <p:txBody>
          <a:bodyPr>
            <a:normAutofit/>
          </a:bodyPr>
          <a:lstStyle/>
          <a:p>
            <a:pPr marL="0" indent="0">
              <a:buNone/>
            </a:pPr>
            <a:r>
              <a:rPr lang="en-US" dirty="0"/>
              <a:t>Additional data related to business objectives and constraints will help in adding a prescriptive analytics layer (</a:t>
            </a:r>
            <a:r>
              <a:rPr lang="en-US" dirty="0" err="1"/>
              <a:t>i.e</a:t>
            </a:r>
            <a:r>
              <a:rPr lang="en-US" dirty="0"/>
              <a:t> actions) on the top of forecasting process. This will help the decision-maker with the ‘What if?’ question: so I have a prediction, now what do I do?</a:t>
            </a:r>
          </a:p>
        </p:txBody>
      </p:sp>
      <p:sp>
        <p:nvSpPr>
          <p:cNvPr id="3" name="Slide Number Placeholder 2">
            <a:extLst>
              <a:ext uri="{FF2B5EF4-FFF2-40B4-BE49-F238E27FC236}">
                <a16:creationId xmlns:a16="http://schemas.microsoft.com/office/drawing/2014/main" id="{4E8152D8-4E64-4A2F-A331-8831B65C2B80}"/>
              </a:ext>
            </a:extLst>
          </p:cNvPr>
          <p:cNvSpPr>
            <a:spLocks noGrp="1"/>
          </p:cNvSpPr>
          <p:nvPr>
            <p:ph type="sldNum" sz="quarter" idx="12"/>
          </p:nvPr>
        </p:nvSpPr>
        <p:spPr/>
        <p:txBody>
          <a:bodyPr/>
          <a:lstStyle/>
          <a:p>
            <a:fld id="{519954A3-9DFD-4C44-94BA-B95130A3BA1C}" type="slidenum">
              <a:rPr lang="en-US" smtClean="0"/>
              <a:t>15</a:t>
            </a:fld>
            <a:endParaRPr lang="en-US" dirty="0"/>
          </a:p>
        </p:txBody>
      </p:sp>
    </p:spTree>
    <p:extLst>
      <p:ext uri="{BB962C8B-B14F-4D97-AF65-F5344CB8AC3E}">
        <p14:creationId xmlns:p14="http://schemas.microsoft.com/office/powerpoint/2010/main" val="3583044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EB5E-D4FF-48D4-8920-5A742118B292}"/>
              </a:ext>
            </a:extLst>
          </p:cNvPr>
          <p:cNvSpPr>
            <a:spLocks noGrp="1"/>
          </p:cNvSpPr>
          <p:nvPr>
            <p:ph type="title"/>
          </p:nvPr>
        </p:nvSpPr>
        <p:spPr>
          <a:xfrm>
            <a:off x="677334" y="275772"/>
            <a:ext cx="8596668" cy="1320800"/>
          </a:xfrm>
        </p:spPr>
        <p:txBody>
          <a:bodyPr/>
          <a:lstStyle/>
          <a:p>
            <a:r>
              <a:rPr lang="en-US" b="1" dirty="0"/>
              <a:t>References</a:t>
            </a:r>
            <a:endParaRPr lang="en-US" dirty="0"/>
          </a:p>
        </p:txBody>
      </p:sp>
      <p:sp>
        <p:nvSpPr>
          <p:cNvPr id="4" name="Content Placeholder 3">
            <a:extLst>
              <a:ext uri="{FF2B5EF4-FFF2-40B4-BE49-F238E27FC236}">
                <a16:creationId xmlns:a16="http://schemas.microsoft.com/office/drawing/2014/main" id="{A6B6AFB3-D7D5-44EC-A312-CD08B1EBA93D}"/>
              </a:ext>
            </a:extLst>
          </p:cNvPr>
          <p:cNvSpPr>
            <a:spLocks noGrp="1"/>
          </p:cNvSpPr>
          <p:nvPr>
            <p:ph idx="1"/>
          </p:nvPr>
        </p:nvSpPr>
        <p:spPr>
          <a:xfrm>
            <a:off x="677334" y="928914"/>
            <a:ext cx="8596668" cy="5837647"/>
          </a:xfrm>
        </p:spPr>
        <p:txBody>
          <a:bodyPr>
            <a:normAutofit lnSpcReduction="10000"/>
          </a:bodyPr>
          <a:lstStyle/>
          <a:p>
            <a:pPr marL="0" indent="0">
              <a:buNone/>
            </a:pPr>
            <a:endParaRPr lang="en-US" dirty="0"/>
          </a:p>
          <a:p>
            <a:pPr marL="0" indent="0">
              <a:buNone/>
            </a:pPr>
            <a:r>
              <a:rPr lang="en-US" dirty="0"/>
              <a:t>1) Rob J Hyndman and George </a:t>
            </a:r>
            <a:r>
              <a:rPr lang="en-US" dirty="0" err="1"/>
              <a:t>Athanasopoulos</a:t>
            </a:r>
            <a:r>
              <a:rPr lang="en-US" dirty="0"/>
              <a:t>, Forecasting: Principles and Practice, (</a:t>
            </a:r>
            <a:r>
              <a:rPr lang="en-US" dirty="0">
                <a:hlinkClick r:id="rId2"/>
              </a:rPr>
              <a:t>https://otexts.com/fpp2/</a:t>
            </a:r>
            <a:r>
              <a:rPr lang="en-US" dirty="0"/>
              <a:t>)</a:t>
            </a:r>
          </a:p>
          <a:p>
            <a:pPr>
              <a:buAutoNum type="arabicParenR"/>
            </a:pPr>
            <a:endParaRPr lang="en-US" dirty="0"/>
          </a:p>
          <a:p>
            <a:pPr marL="0" indent="0">
              <a:buNone/>
            </a:pPr>
            <a:r>
              <a:rPr lang="en-US" dirty="0"/>
              <a:t>2) Christos </a:t>
            </a:r>
            <a:r>
              <a:rPr lang="en-US" dirty="0" err="1"/>
              <a:t>Faloutsos</a:t>
            </a:r>
            <a:r>
              <a:rPr lang="en-US" dirty="0"/>
              <a:t> et al., Forecasting Big Time Series: Theory and Practice</a:t>
            </a:r>
          </a:p>
          <a:p>
            <a:pPr marL="0" indent="0">
              <a:buNone/>
            </a:pPr>
            <a:endParaRPr lang="en-US" dirty="0"/>
          </a:p>
          <a:p>
            <a:pPr marL="0" indent="0">
              <a:buNone/>
            </a:pPr>
            <a:r>
              <a:rPr lang="en-US" dirty="0"/>
              <a:t>3) Erik Hofmann, Emanuel </a:t>
            </a:r>
            <a:r>
              <a:rPr lang="en-US" dirty="0" err="1"/>
              <a:t>Rutschmann</a:t>
            </a:r>
            <a:r>
              <a:rPr lang="en-US" dirty="0"/>
              <a:t>, Big data analytics and demand forecasting in supply chains: a conceptual analysis</a:t>
            </a:r>
          </a:p>
          <a:p>
            <a:pPr marL="0" indent="0">
              <a:buNone/>
            </a:pPr>
            <a:endParaRPr lang="en-US" dirty="0"/>
          </a:p>
          <a:p>
            <a:pPr marL="0" indent="0">
              <a:buNone/>
            </a:pPr>
            <a:r>
              <a:rPr lang="en-US" dirty="0"/>
              <a:t>4) Christ, </a:t>
            </a:r>
            <a:r>
              <a:rPr lang="en-US" dirty="0" err="1"/>
              <a:t>Kempa-Liehr</a:t>
            </a:r>
            <a:r>
              <a:rPr lang="en-US" dirty="0"/>
              <a:t>, </a:t>
            </a:r>
            <a:r>
              <a:rPr lang="en-US" dirty="0" err="1"/>
              <a:t>Feindt</a:t>
            </a:r>
            <a:r>
              <a:rPr lang="en-US" dirty="0"/>
              <a:t>: Distributed and parallel time series feature extraction for industrial big data applications (https://arxiv.org/pdf/1610.07717.pdf)</a:t>
            </a:r>
          </a:p>
          <a:p>
            <a:pPr marL="0" indent="0">
              <a:buNone/>
            </a:pPr>
            <a:endParaRPr lang="en-US" dirty="0"/>
          </a:p>
          <a:p>
            <a:pPr marL="0" indent="0">
              <a:buNone/>
            </a:pPr>
            <a:r>
              <a:rPr lang="en-US" dirty="0"/>
              <a:t>5) </a:t>
            </a:r>
            <a:r>
              <a:rPr lang="en-US" dirty="0">
                <a:hlinkClick r:id="rId3"/>
              </a:rPr>
              <a:t>https://aws.amazon.com/forecast/</a:t>
            </a:r>
            <a:endParaRPr lang="en-US" dirty="0"/>
          </a:p>
          <a:p>
            <a:pPr marL="0" indent="0">
              <a:buNone/>
            </a:pPr>
            <a:endParaRPr lang="en-US" dirty="0"/>
          </a:p>
          <a:p>
            <a:pPr marL="0" indent="0">
              <a:buNone/>
            </a:pPr>
            <a:r>
              <a:rPr lang="en-US" dirty="0"/>
              <a:t>6) https://www.datarobot.com/</a:t>
            </a:r>
          </a:p>
        </p:txBody>
      </p:sp>
      <p:sp>
        <p:nvSpPr>
          <p:cNvPr id="3" name="Slide Number Placeholder 2">
            <a:extLst>
              <a:ext uri="{FF2B5EF4-FFF2-40B4-BE49-F238E27FC236}">
                <a16:creationId xmlns:a16="http://schemas.microsoft.com/office/drawing/2014/main" id="{4E8152D8-4E64-4A2F-A331-8831B65C2B80}"/>
              </a:ext>
            </a:extLst>
          </p:cNvPr>
          <p:cNvSpPr>
            <a:spLocks noGrp="1"/>
          </p:cNvSpPr>
          <p:nvPr>
            <p:ph type="sldNum" sz="quarter" idx="12"/>
          </p:nvPr>
        </p:nvSpPr>
        <p:spPr/>
        <p:txBody>
          <a:bodyPr/>
          <a:lstStyle/>
          <a:p>
            <a:fld id="{519954A3-9DFD-4C44-94BA-B95130A3BA1C}" type="slidenum">
              <a:rPr lang="en-US" smtClean="0"/>
              <a:t>16</a:t>
            </a:fld>
            <a:endParaRPr lang="en-US" dirty="0"/>
          </a:p>
        </p:txBody>
      </p:sp>
    </p:spTree>
    <p:extLst>
      <p:ext uri="{BB962C8B-B14F-4D97-AF65-F5344CB8AC3E}">
        <p14:creationId xmlns:p14="http://schemas.microsoft.com/office/powerpoint/2010/main" val="1220266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EB5E-D4FF-48D4-8920-5A742118B292}"/>
              </a:ext>
            </a:extLst>
          </p:cNvPr>
          <p:cNvSpPr>
            <a:spLocks noGrp="1"/>
          </p:cNvSpPr>
          <p:nvPr>
            <p:ph type="title"/>
          </p:nvPr>
        </p:nvSpPr>
        <p:spPr/>
        <p:txBody>
          <a:bodyPr/>
          <a:lstStyle/>
          <a:p>
            <a:r>
              <a:rPr lang="en-US" dirty="0"/>
              <a:t>Introduction</a:t>
            </a:r>
          </a:p>
        </p:txBody>
      </p:sp>
      <p:sp>
        <p:nvSpPr>
          <p:cNvPr id="4" name="Content Placeholder 3">
            <a:extLst>
              <a:ext uri="{FF2B5EF4-FFF2-40B4-BE49-F238E27FC236}">
                <a16:creationId xmlns:a16="http://schemas.microsoft.com/office/drawing/2014/main" id="{A6B6AFB3-D7D5-44EC-A312-CD08B1EBA93D}"/>
              </a:ext>
            </a:extLst>
          </p:cNvPr>
          <p:cNvSpPr>
            <a:spLocks noGrp="1"/>
          </p:cNvSpPr>
          <p:nvPr>
            <p:ph idx="1"/>
          </p:nvPr>
        </p:nvSpPr>
        <p:spPr>
          <a:xfrm>
            <a:off x="677334" y="1606731"/>
            <a:ext cx="8596668" cy="5159829"/>
          </a:xfrm>
        </p:spPr>
        <p:txBody>
          <a:bodyPr>
            <a:normAutofit/>
          </a:bodyPr>
          <a:lstStyle/>
          <a:p>
            <a:pPr marL="0" indent="0">
              <a:buNone/>
            </a:pPr>
            <a:endParaRPr lang="en-US" sz="2400" dirty="0"/>
          </a:p>
          <a:p>
            <a:pPr marL="0" indent="0">
              <a:buNone/>
            </a:pPr>
            <a:r>
              <a:rPr lang="en-US" dirty="0"/>
              <a:t>Time series forecasting is a key component in the automation and optimization of business processes. In recent years because of the availability of large, diverse time series data, forecasting techniques are becoming more data driven and automated. This project explores methods to forecast Big Time Series using classical modeling of time series and Modern approaches.</a:t>
            </a:r>
            <a:endParaRPr lang="en-US" sz="2400" dirty="0"/>
          </a:p>
          <a:p>
            <a:pPr lvl="1"/>
            <a:endParaRPr lang="en-US" dirty="0"/>
          </a:p>
          <a:p>
            <a:pPr lvl="1"/>
            <a:endParaRPr lang="en-US" dirty="0"/>
          </a:p>
        </p:txBody>
      </p:sp>
      <p:sp>
        <p:nvSpPr>
          <p:cNvPr id="3" name="Slide Number Placeholder 2">
            <a:extLst>
              <a:ext uri="{FF2B5EF4-FFF2-40B4-BE49-F238E27FC236}">
                <a16:creationId xmlns:a16="http://schemas.microsoft.com/office/drawing/2014/main" id="{64ED02E5-B5E6-4C9B-83FD-DB017D0FF79D}"/>
              </a:ext>
            </a:extLst>
          </p:cNvPr>
          <p:cNvSpPr>
            <a:spLocks noGrp="1"/>
          </p:cNvSpPr>
          <p:nvPr>
            <p:ph type="sldNum" sz="quarter" idx="12"/>
          </p:nvPr>
        </p:nvSpPr>
        <p:spPr/>
        <p:txBody>
          <a:bodyPr/>
          <a:lstStyle/>
          <a:p>
            <a:fld id="{519954A3-9DFD-4C44-94BA-B95130A3BA1C}" type="slidenum">
              <a:rPr lang="en-US" smtClean="0"/>
              <a:t>2</a:t>
            </a:fld>
            <a:endParaRPr lang="en-US" dirty="0"/>
          </a:p>
        </p:txBody>
      </p:sp>
    </p:spTree>
    <p:extLst>
      <p:ext uri="{BB962C8B-B14F-4D97-AF65-F5344CB8AC3E}">
        <p14:creationId xmlns:p14="http://schemas.microsoft.com/office/powerpoint/2010/main" val="2234147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EB5E-D4FF-48D4-8920-5A742118B292}"/>
              </a:ext>
            </a:extLst>
          </p:cNvPr>
          <p:cNvSpPr>
            <a:spLocks noGrp="1"/>
          </p:cNvSpPr>
          <p:nvPr>
            <p:ph type="title"/>
          </p:nvPr>
        </p:nvSpPr>
        <p:spPr/>
        <p:txBody>
          <a:bodyPr/>
          <a:lstStyle/>
          <a:p>
            <a:r>
              <a:rPr lang="en-US" b="1" dirty="0"/>
              <a:t>Challenges</a:t>
            </a:r>
            <a:endParaRPr lang="en-US" dirty="0"/>
          </a:p>
        </p:txBody>
      </p:sp>
      <p:sp>
        <p:nvSpPr>
          <p:cNvPr id="4" name="Content Placeholder 3">
            <a:extLst>
              <a:ext uri="{FF2B5EF4-FFF2-40B4-BE49-F238E27FC236}">
                <a16:creationId xmlns:a16="http://schemas.microsoft.com/office/drawing/2014/main" id="{A6B6AFB3-D7D5-44EC-A312-CD08B1EBA93D}"/>
              </a:ext>
            </a:extLst>
          </p:cNvPr>
          <p:cNvSpPr>
            <a:spLocks noGrp="1"/>
          </p:cNvSpPr>
          <p:nvPr>
            <p:ph idx="1"/>
          </p:nvPr>
        </p:nvSpPr>
        <p:spPr>
          <a:xfrm>
            <a:off x="677334" y="1606731"/>
            <a:ext cx="8596668" cy="5159829"/>
          </a:xfrm>
        </p:spPr>
        <p:txBody>
          <a:bodyPr>
            <a:normAutofit/>
          </a:bodyPr>
          <a:lstStyle/>
          <a:p>
            <a:pPr marL="0" indent="0">
              <a:buNone/>
            </a:pPr>
            <a:r>
              <a:rPr lang="en-US" dirty="0"/>
              <a:t>Some challenges related to processing Big time series and manual forecasting processes are as following:</a:t>
            </a:r>
          </a:p>
          <a:p>
            <a:r>
              <a:rPr lang="en-US" b="1" dirty="0"/>
              <a:t>Lack of Automation:  </a:t>
            </a:r>
            <a:r>
              <a:rPr lang="en-US" dirty="0"/>
              <a:t>Manual, Error prone forecasting processes are common at many companies. This also leads to issues with scalability.</a:t>
            </a:r>
          </a:p>
          <a:p>
            <a:r>
              <a:rPr lang="en-US" b="1" dirty="0"/>
              <a:t>Computation Time:  </a:t>
            </a:r>
            <a:r>
              <a:rPr lang="en-US" dirty="0"/>
              <a:t>Processing hundreds of thousands of time series using manual processes takes a lot of time which might cause issues with Business stakeholders.</a:t>
            </a:r>
          </a:p>
          <a:p>
            <a:r>
              <a:rPr lang="en-US" b="1" dirty="0"/>
              <a:t>Lack of Resources:  </a:t>
            </a:r>
            <a:r>
              <a:rPr lang="en-US" dirty="0"/>
              <a:t>Creating forecasts for thousands of stores or SKUs could involve dedicated effort from several quantitative experts which might not be feasible for many companies.</a:t>
            </a:r>
          </a:p>
          <a:p>
            <a:r>
              <a:rPr lang="en-US" b="1" dirty="0"/>
              <a:t>Bias/Accuracy Issues:  </a:t>
            </a:r>
            <a:r>
              <a:rPr lang="en-US" dirty="0"/>
              <a:t>Manual forecasting systems involving human interventions leads to more errors and biases in the forecasting process.</a:t>
            </a:r>
          </a:p>
          <a:p>
            <a:r>
              <a:rPr lang="en-US" b="1" dirty="0"/>
              <a:t>Large/diverse data sources:  </a:t>
            </a:r>
            <a:r>
              <a:rPr lang="en-US" dirty="0"/>
              <a:t>How can we build statistical models to learn to forecast from large and diverse data sources? How can we leverage the statistical power of “similar” time series to improve forecasts in the case of limited observations?</a:t>
            </a:r>
          </a:p>
        </p:txBody>
      </p:sp>
      <p:sp>
        <p:nvSpPr>
          <p:cNvPr id="3" name="Slide Number Placeholder 2">
            <a:extLst>
              <a:ext uri="{FF2B5EF4-FFF2-40B4-BE49-F238E27FC236}">
                <a16:creationId xmlns:a16="http://schemas.microsoft.com/office/drawing/2014/main" id="{3ECEE95F-CCB2-44E9-BD33-C5DF0A6B2B17}"/>
              </a:ext>
            </a:extLst>
          </p:cNvPr>
          <p:cNvSpPr>
            <a:spLocks noGrp="1"/>
          </p:cNvSpPr>
          <p:nvPr>
            <p:ph type="sldNum" sz="quarter" idx="12"/>
          </p:nvPr>
        </p:nvSpPr>
        <p:spPr/>
        <p:txBody>
          <a:bodyPr/>
          <a:lstStyle/>
          <a:p>
            <a:fld id="{519954A3-9DFD-4C44-94BA-B95130A3BA1C}" type="slidenum">
              <a:rPr lang="en-US" smtClean="0"/>
              <a:t>3</a:t>
            </a:fld>
            <a:endParaRPr lang="en-US" dirty="0"/>
          </a:p>
        </p:txBody>
      </p:sp>
    </p:spTree>
    <p:extLst>
      <p:ext uri="{BB962C8B-B14F-4D97-AF65-F5344CB8AC3E}">
        <p14:creationId xmlns:p14="http://schemas.microsoft.com/office/powerpoint/2010/main" val="1173134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EB5E-D4FF-48D4-8920-5A742118B292}"/>
              </a:ext>
            </a:extLst>
          </p:cNvPr>
          <p:cNvSpPr>
            <a:spLocks noGrp="1"/>
          </p:cNvSpPr>
          <p:nvPr>
            <p:ph type="title"/>
          </p:nvPr>
        </p:nvSpPr>
        <p:spPr/>
        <p:txBody>
          <a:bodyPr/>
          <a:lstStyle/>
          <a:p>
            <a:r>
              <a:rPr lang="en-US" b="1" dirty="0" err="1"/>
              <a:t>Corporación</a:t>
            </a:r>
            <a:r>
              <a:rPr lang="en-US" b="1" dirty="0"/>
              <a:t> </a:t>
            </a:r>
            <a:r>
              <a:rPr lang="en-US" b="1" dirty="0" err="1"/>
              <a:t>Favorita</a:t>
            </a:r>
            <a:endParaRPr lang="en-US" dirty="0"/>
          </a:p>
        </p:txBody>
      </p:sp>
      <p:sp>
        <p:nvSpPr>
          <p:cNvPr id="4" name="Content Placeholder 3">
            <a:extLst>
              <a:ext uri="{FF2B5EF4-FFF2-40B4-BE49-F238E27FC236}">
                <a16:creationId xmlns:a16="http://schemas.microsoft.com/office/drawing/2014/main" id="{A6B6AFB3-D7D5-44EC-A312-CD08B1EBA93D}"/>
              </a:ext>
            </a:extLst>
          </p:cNvPr>
          <p:cNvSpPr>
            <a:spLocks noGrp="1"/>
          </p:cNvSpPr>
          <p:nvPr>
            <p:ph idx="1"/>
          </p:nvPr>
        </p:nvSpPr>
        <p:spPr>
          <a:xfrm>
            <a:off x="677334" y="1606731"/>
            <a:ext cx="8596668" cy="5159829"/>
          </a:xfrm>
        </p:spPr>
        <p:txBody>
          <a:bodyPr>
            <a:normAutofit/>
          </a:bodyPr>
          <a:lstStyle/>
          <a:p>
            <a:pPr marL="0" indent="0">
              <a:buNone/>
            </a:pPr>
            <a:r>
              <a:rPr lang="en-US" dirty="0"/>
              <a:t>Brick-and-mortar grocery stores are always in a delicate dance with purchasing and sales forecasting. Predict a little over, and grocers are stuck with overstocked, perishable goods. Guess a little under, and popular items quickly sell out, leaving money on the table and customers fuming. </a:t>
            </a:r>
          </a:p>
          <a:p>
            <a:pPr marL="0" indent="0">
              <a:buNone/>
            </a:pPr>
            <a:r>
              <a:rPr lang="en-US" dirty="0"/>
              <a:t>The problem becomes more complex as retailers add new locations with unique needs, new products, ever transitioning seasonal tastes, and unpredictable product marketing.</a:t>
            </a:r>
          </a:p>
          <a:p>
            <a:pPr marL="0" indent="0">
              <a:buNone/>
            </a:pPr>
            <a:r>
              <a:rPr lang="en-US" dirty="0" err="1"/>
              <a:t>Corporación</a:t>
            </a:r>
            <a:r>
              <a:rPr lang="en-US" dirty="0"/>
              <a:t> </a:t>
            </a:r>
            <a:r>
              <a:rPr lang="en-US" dirty="0" err="1"/>
              <a:t>Favorita</a:t>
            </a:r>
            <a:r>
              <a:rPr lang="en-US" dirty="0"/>
              <a:t>, a large Ecuadorian-based grocery retailer, knows this all too well. They operate hundreds of supermarkets, with over 200,000 different products on their shelves. They currently rely on subjective forecasting methods with very little data to back them up and very little automation to execute plans.</a:t>
            </a:r>
          </a:p>
        </p:txBody>
      </p:sp>
      <p:sp>
        <p:nvSpPr>
          <p:cNvPr id="3" name="Slide Number Placeholder 2">
            <a:extLst>
              <a:ext uri="{FF2B5EF4-FFF2-40B4-BE49-F238E27FC236}">
                <a16:creationId xmlns:a16="http://schemas.microsoft.com/office/drawing/2014/main" id="{7A15E815-DDF3-480A-8C34-612278BB3008}"/>
              </a:ext>
            </a:extLst>
          </p:cNvPr>
          <p:cNvSpPr>
            <a:spLocks noGrp="1"/>
          </p:cNvSpPr>
          <p:nvPr>
            <p:ph type="sldNum" sz="quarter" idx="12"/>
          </p:nvPr>
        </p:nvSpPr>
        <p:spPr/>
        <p:txBody>
          <a:bodyPr/>
          <a:lstStyle/>
          <a:p>
            <a:fld id="{519954A3-9DFD-4C44-94BA-B95130A3BA1C}" type="slidenum">
              <a:rPr lang="en-US" smtClean="0"/>
              <a:t>4</a:t>
            </a:fld>
            <a:endParaRPr lang="en-US" dirty="0"/>
          </a:p>
        </p:txBody>
      </p:sp>
    </p:spTree>
    <p:extLst>
      <p:ext uri="{BB962C8B-B14F-4D97-AF65-F5344CB8AC3E}">
        <p14:creationId xmlns:p14="http://schemas.microsoft.com/office/powerpoint/2010/main" val="4188421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EB5E-D4FF-48D4-8920-5A742118B292}"/>
              </a:ext>
            </a:extLst>
          </p:cNvPr>
          <p:cNvSpPr>
            <a:spLocks noGrp="1"/>
          </p:cNvSpPr>
          <p:nvPr>
            <p:ph type="title"/>
          </p:nvPr>
        </p:nvSpPr>
        <p:spPr/>
        <p:txBody>
          <a:bodyPr/>
          <a:lstStyle/>
          <a:p>
            <a:r>
              <a:rPr lang="en-US" b="1" dirty="0"/>
              <a:t>Data</a:t>
            </a:r>
            <a:endParaRPr lang="en-US" dirty="0"/>
          </a:p>
        </p:txBody>
      </p:sp>
      <p:sp>
        <p:nvSpPr>
          <p:cNvPr id="4" name="Content Placeholder 3">
            <a:extLst>
              <a:ext uri="{FF2B5EF4-FFF2-40B4-BE49-F238E27FC236}">
                <a16:creationId xmlns:a16="http://schemas.microsoft.com/office/drawing/2014/main" id="{A6B6AFB3-D7D5-44EC-A312-CD08B1EBA93D}"/>
              </a:ext>
            </a:extLst>
          </p:cNvPr>
          <p:cNvSpPr>
            <a:spLocks noGrp="1"/>
          </p:cNvSpPr>
          <p:nvPr>
            <p:ph idx="1"/>
          </p:nvPr>
        </p:nvSpPr>
        <p:spPr>
          <a:xfrm>
            <a:off x="677334" y="1606731"/>
            <a:ext cx="8596668" cy="5159829"/>
          </a:xfrm>
        </p:spPr>
        <p:txBody>
          <a:bodyPr>
            <a:normAutofit/>
          </a:bodyPr>
          <a:lstStyle/>
          <a:p>
            <a:r>
              <a:rPr lang="en-US" dirty="0"/>
              <a:t>The data is taken from Kaggle competition </a:t>
            </a:r>
            <a:r>
              <a:rPr lang="en-US" dirty="0" err="1"/>
              <a:t>Corporación</a:t>
            </a:r>
            <a:r>
              <a:rPr lang="en-US" dirty="0"/>
              <a:t> </a:t>
            </a:r>
            <a:r>
              <a:rPr lang="en-US" dirty="0" err="1"/>
              <a:t>Favorita</a:t>
            </a:r>
            <a:r>
              <a:rPr lang="en-US" dirty="0"/>
              <a:t> Grocery Sales Forecasting.</a:t>
            </a:r>
          </a:p>
          <a:p>
            <a:r>
              <a:rPr lang="en-US" dirty="0"/>
              <a:t>The training data includes dates, store and item information, whether that item was being promoted, as well as the unit sales. Additional files include supplementary information that may be useful in building models.</a:t>
            </a:r>
          </a:p>
        </p:txBody>
      </p:sp>
      <p:sp>
        <p:nvSpPr>
          <p:cNvPr id="3" name="Slide Number Placeholder 2">
            <a:extLst>
              <a:ext uri="{FF2B5EF4-FFF2-40B4-BE49-F238E27FC236}">
                <a16:creationId xmlns:a16="http://schemas.microsoft.com/office/drawing/2014/main" id="{436EB422-7B30-4E13-9424-9DA16DCEADE8}"/>
              </a:ext>
            </a:extLst>
          </p:cNvPr>
          <p:cNvSpPr>
            <a:spLocks noGrp="1"/>
          </p:cNvSpPr>
          <p:nvPr>
            <p:ph type="sldNum" sz="quarter" idx="12"/>
          </p:nvPr>
        </p:nvSpPr>
        <p:spPr/>
        <p:txBody>
          <a:bodyPr/>
          <a:lstStyle/>
          <a:p>
            <a:fld id="{519954A3-9DFD-4C44-94BA-B95130A3BA1C}" type="slidenum">
              <a:rPr lang="en-US" smtClean="0"/>
              <a:t>5</a:t>
            </a:fld>
            <a:endParaRPr lang="en-US" dirty="0"/>
          </a:p>
        </p:txBody>
      </p:sp>
    </p:spTree>
    <p:extLst>
      <p:ext uri="{BB962C8B-B14F-4D97-AF65-F5344CB8AC3E}">
        <p14:creationId xmlns:p14="http://schemas.microsoft.com/office/powerpoint/2010/main" val="728143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EB5E-D4FF-48D4-8920-5A742118B292}"/>
              </a:ext>
            </a:extLst>
          </p:cNvPr>
          <p:cNvSpPr>
            <a:spLocks noGrp="1"/>
          </p:cNvSpPr>
          <p:nvPr>
            <p:ph type="title"/>
          </p:nvPr>
        </p:nvSpPr>
        <p:spPr/>
        <p:txBody>
          <a:bodyPr/>
          <a:lstStyle/>
          <a:p>
            <a:r>
              <a:rPr lang="en-US" b="1" dirty="0"/>
              <a:t>Approach: Tools</a:t>
            </a:r>
            <a:endParaRPr lang="en-US" dirty="0"/>
          </a:p>
        </p:txBody>
      </p:sp>
      <p:sp>
        <p:nvSpPr>
          <p:cNvPr id="4" name="Content Placeholder 3">
            <a:extLst>
              <a:ext uri="{FF2B5EF4-FFF2-40B4-BE49-F238E27FC236}">
                <a16:creationId xmlns:a16="http://schemas.microsoft.com/office/drawing/2014/main" id="{A6B6AFB3-D7D5-44EC-A312-CD08B1EBA93D}"/>
              </a:ext>
            </a:extLst>
          </p:cNvPr>
          <p:cNvSpPr>
            <a:spLocks noGrp="1"/>
          </p:cNvSpPr>
          <p:nvPr>
            <p:ph idx="1"/>
          </p:nvPr>
        </p:nvSpPr>
        <p:spPr>
          <a:xfrm>
            <a:off x="677334" y="1606731"/>
            <a:ext cx="8596668" cy="5159829"/>
          </a:xfrm>
        </p:spPr>
        <p:txBody>
          <a:bodyPr>
            <a:normAutofit/>
          </a:bodyPr>
          <a:lstStyle/>
          <a:p>
            <a:r>
              <a:rPr lang="en-US" dirty="0"/>
              <a:t>R, RStudio, R Markdown, AWS, </a:t>
            </a:r>
            <a:r>
              <a:rPr lang="en-US" dirty="0" err="1"/>
              <a:t>tsfresh</a:t>
            </a:r>
            <a:endParaRPr lang="en-US" dirty="0"/>
          </a:p>
          <a:p>
            <a:pPr marL="0" indent="0">
              <a:buNone/>
            </a:pPr>
            <a:endParaRPr lang="en-US" dirty="0"/>
          </a:p>
          <a:p>
            <a:pPr marL="0" indent="0">
              <a:buNone/>
            </a:pPr>
            <a:r>
              <a:rPr lang="en-US" dirty="0"/>
              <a:t>Open source R forecasting Packages:</a:t>
            </a:r>
          </a:p>
          <a:p>
            <a:r>
              <a:rPr lang="en-US" dirty="0"/>
              <a:t>forecast: Rob Hyndman’s R package is among the most popular packages. Contains implementations for many classic methods.</a:t>
            </a:r>
          </a:p>
          <a:p>
            <a:r>
              <a:rPr lang="en-US" dirty="0"/>
              <a:t>prophet: Facebook’s Prophet package uses Stan behind the </a:t>
            </a:r>
            <a:r>
              <a:rPr lang="en-US" dirty="0" err="1"/>
              <a:t>scences</a:t>
            </a:r>
            <a:r>
              <a:rPr lang="en-US" dirty="0"/>
              <a:t>.</a:t>
            </a:r>
          </a:p>
        </p:txBody>
      </p:sp>
      <p:sp>
        <p:nvSpPr>
          <p:cNvPr id="3" name="Slide Number Placeholder 2">
            <a:extLst>
              <a:ext uri="{FF2B5EF4-FFF2-40B4-BE49-F238E27FC236}">
                <a16:creationId xmlns:a16="http://schemas.microsoft.com/office/drawing/2014/main" id="{F885A4FB-AA6F-4F3F-B2B0-12C7F7CBAAE4}"/>
              </a:ext>
            </a:extLst>
          </p:cNvPr>
          <p:cNvSpPr>
            <a:spLocks noGrp="1"/>
          </p:cNvSpPr>
          <p:nvPr>
            <p:ph type="sldNum" sz="quarter" idx="12"/>
          </p:nvPr>
        </p:nvSpPr>
        <p:spPr/>
        <p:txBody>
          <a:bodyPr/>
          <a:lstStyle/>
          <a:p>
            <a:fld id="{519954A3-9DFD-4C44-94BA-B95130A3BA1C}" type="slidenum">
              <a:rPr lang="en-US" smtClean="0"/>
              <a:t>6</a:t>
            </a:fld>
            <a:endParaRPr lang="en-US" dirty="0"/>
          </a:p>
        </p:txBody>
      </p:sp>
    </p:spTree>
    <p:extLst>
      <p:ext uri="{BB962C8B-B14F-4D97-AF65-F5344CB8AC3E}">
        <p14:creationId xmlns:p14="http://schemas.microsoft.com/office/powerpoint/2010/main" val="2743112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EB5E-D4FF-48D4-8920-5A742118B292}"/>
              </a:ext>
            </a:extLst>
          </p:cNvPr>
          <p:cNvSpPr>
            <a:spLocks noGrp="1"/>
          </p:cNvSpPr>
          <p:nvPr>
            <p:ph type="title"/>
          </p:nvPr>
        </p:nvSpPr>
        <p:spPr/>
        <p:txBody>
          <a:bodyPr/>
          <a:lstStyle/>
          <a:p>
            <a:r>
              <a:rPr lang="en-US" b="1" dirty="0"/>
              <a:t>Approach: Exploratory Analysis</a:t>
            </a:r>
            <a:endParaRPr lang="en-US" dirty="0"/>
          </a:p>
        </p:txBody>
      </p:sp>
      <p:sp>
        <p:nvSpPr>
          <p:cNvPr id="4" name="Content Placeholder 3">
            <a:extLst>
              <a:ext uri="{FF2B5EF4-FFF2-40B4-BE49-F238E27FC236}">
                <a16:creationId xmlns:a16="http://schemas.microsoft.com/office/drawing/2014/main" id="{A6B6AFB3-D7D5-44EC-A312-CD08B1EBA93D}"/>
              </a:ext>
            </a:extLst>
          </p:cNvPr>
          <p:cNvSpPr>
            <a:spLocks noGrp="1"/>
          </p:cNvSpPr>
          <p:nvPr>
            <p:ph idx="1"/>
          </p:nvPr>
        </p:nvSpPr>
        <p:spPr>
          <a:xfrm>
            <a:off x="677334" y="1606731"/>
            <a:ext cx="8596668" cy="5159829"/>
          </a:xfrm>
        </p:spPr>
        <p:txBody>
          <a:bodyPr>
            <a:normAutofit/>
          </a:bodyPr>
          <a:lstStyle/>
          <a:p>
            <a:pPr marL="0" indent="0">
              <a:buNone/>
            </a:pPr>
            <a:r>
              <a:rPr lang="en-US" dirty="0"/>
              <a:t>Plot sample data. </a:t>
            </a:r>
          </a:p>
          <a:p>
            <a:r>
              <a:rPr lang="en-US" dirty="0"/>
              <a:t>Are there consistent patterns? Is there a significant trend? Is seasonality important?</a:t>
            </a:r>
          </a:p>
          <a:p>
            <a:r>
              <a:rPr lang="en-US" dirty="0"/>
              <a:t>Is there evidence of the presence of business cycles? Are there any outliers in the data that need to be explained by those with expert knowledge? </a:t>
            </a:r>
          </a:p>
          <a:p>
            <a:r>
              <a:rPr lang="en-US" dirty="0"/>
              <a:t>How strong are the relationships among the variables available for analysis?</a:t>
            </a:r>
          </a:p>
        </p:txBody>
      </p:sp>
      <p:sp>
        <p:nvSpPr>
          <p:cNvPr id="3" name="Slide Number Placeholder 2">
            <a:extLst>
              <a:ext uri="{FF2B5EF4-FFF2-40B4-BE49-F238E27FC236}">
                <a16:creationId xmlns:a16="http://schemas.microsoft.com/office/drawing/2014/main" id="{E649AAE8-77F9-4BDB-9DCF-AC29A69AFD6E}"/>
              </a:ext>
            </a:extLst>
          </p:cNvPr>
          <p:cNvSpPr>
            <a:spLocks noGrp="1"/>
          </p:cNvSpPr>
          <p:nvPr>
            <p:ph type="sldNum" sz="quarter" idx="12"/>
          </p:nvPr>
        </p:nvSpPr>
        <p:spPr/>
        <p:txBody>
          <a:bodyPr/>
          <a:lstStyle/>
          <a:p>
            <a:fld id="{519954A3-9DFD-4C44-94BA-B95130A3BA1C}" type="slidenum">
              <a:rPr lang="en-US" smtClean="0"/>
              <a:t>7</a:t>
            </a:fld>
            <a:endParaRPr lang="en-US" dirty="0"/>
          </a:p>
        </p:txBody>
      </p:sp>
    </p:spTree>
    <p:extLst>
      <p:ext uri="{BB962C8B-B14F-4D97-AF65-F5344CB8AC3E}">
        <p14:creationId xmlns:p14="http://schemas.microsoft.com/office/powerpoint/2010/main" val="2041560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EB5E-D4FF-48D4-8920-5A742118B292}"/>
              </a:ext>
            </a:extLst>
          </p:cNvPr>
          <p:cNvSpPr>
            <a:spLocks noGrp="1"/>
          </p:cNvSpPr>
          <p:nvPr>
            <p:ph type="title"/>
          </p:nvPr>
        </p:nvSpPr>
        <p:spPr/>
        <p:txBody>
          <a:bodyPr/>
          <a:lstStyle/>
          <a:p>
            <a:r>
              <a:rPr lang="en-US" b="1" dirty="0"/>
              <a:t>Approach: Forecasting Methods</a:t>
            </a:r>
            <a:endParaRPr lang="en-US" dirty="0"/>
          </a:p>
        </p:txBody>
      </p:sp>
      <p:sp>
        <p:nvSpPr>
          <p:cNvPr id="4" name="Content Placeholder 3">
            <a:extLst>
              <a:ext uri="{FF2B5EF4-FFF2-40B4-BE49-F238E27FC236}">
                <a16:creationId xmlns:a16="http://schemas.microsoft.com/office/drawing/2014/main" id="{A6B6AFB3-D7D5-44EC-A312-CD08B1EBA93D}"/>
              </a:ext>
            </a:extLst>
          </p:cNvPr>
          <p:cNvSpPr>
            <a:spLocks noGrp="1"/>
          </p:cNvSpPr>
          <p:nvPr>
            <p:ph idx="1"/>
          </p:nvPr>
        </p:nvSpPr>
        <p:spPr>
          <a:xfrm>
            <a:off x="677334" y="1606731"/>
            <a:ext cx="8596668" cy="5159829"/>
          </a:xfrm>
        </p:spPr>
        <p:txBody>
          <a:bodyPr>
            <a:normAutofit/>
          </a:bodyPr>
          <a:lstStyle/>
          <a:p>
            <a:pPr marL="0" indent="0">
              <a:buNone/>
            </a:pPr>
            <a:r>
              <a:rPr lang="en-US" dirty="0"/>
              <a:t>Classical methods for Forecasting:</a:t>
            </a:r>
          </a:p>
          <a:p>
            <a:r>
              <a:rPr lang="en-US" dirty="0"/>
              <a:t>Average method</a:t>
            </a:r>
          </a:p>
          <a:p>
            <a:r>
              <a:rPr lang="en-US" dirty="0"/>
              <a:t>ARIMA</a:t>
            </a:r>
          </a:p>
          <a:p>
            <a:r>
              <a:rPr lang="en-US" dirty="0"/>
              <a:t>Exponential Smoothing</a:t>
            </a:r>
          </a:p>
          <a:p>
            <a:endParaRPr lang="en-US" dirty="0"/>
          </a:p>
          <a:p>
            <a:pPr marL="0" indent="0">
              <a:buNone/>
            </a:pPr>
            <a:r>
              <a:rPr lang="en-US" dirty="0"/>
              <a:t>Prophet</a:t>
            </a:r>
          </a:p>
        </p:txBody>
      </p:sp>
      <p:sp>
        <p:nvSpPr>
          <p:cNvPr id="3" name="Slide Number Placeholder 2">
            <a:extLst>
              <a:ext uri="{FF2B5EF4-FFF2-40B4-BE49-F238E27FC236}">
                <a16:creationId xmlns:a16="http://schemas.microsoft.com/office/drawing/2014/main" id="{567794BD-9F56-451C-B649-5721981CC22D}"/>
              </a:ext>
            </a:extLst>
          </p:cNvPr>
          <p:cNvSpPr>
            <a:spLocks noGrp="1"/>
          </p:cNvSpPr>
          <p:nvPr>
            <p:ph type="sldNum" sz="quarter" idx="12"/>
          </p:nvPr>
        </p:nvSpPr>
        <p:spPr/>
        <p:txBody>
          <a:bodyPr/>
          <a:lstStyle/>
          <a:p>
            <a:fld id="{519954A3-9DFD-4C44-94BA-B95130A3BA1C}" type="slidenum">
              <a:rPr lang="en-US" smtClean="0"/>
              <a:t>8</a:t>
            </a:fld>
            <a:endParaRPr lang="en-US" dirty="0"/>
          </a:p>
        </p:txBody>
      </p:sp>
    </p:spTree>
    <p:extLst>
      <p:ext uri="{BB962C8B-B14F-4D97-AF65-F5344CB8AC3E}">
        <p14:creationId xmlns:p14="http://schemas.microsoft.com/office/powerpoint/2010/main" val="888819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EB5E-D4FF-48D4-8920-5A742118B292}"/>
              </a:ext>
            </a:extLst>
          </p:cNvPr>
          <p:cNvSpPr>
            <a:spLocks noGrp="1"/>
          </p:cNvSpPr>
          <p:nvPr>
            <p:ph type="title"/>
          </p:nvPr>
        </p:nvSpPr>
        <p:spPr/>
        <p:txBody>
          <a:bodyPr/>
          <a:lstStyle/>
          <a:p>
            <a:r>
              <a:rPr lang="en-US" b="1" dirty="0"/>
              <a:t>Approach: Evaluation</a:t>
            </a:r>
          </a:p>
        </p:txBody>
      </p:sp>
      <p:sp>
        <p:nvSpPr>
          <p:cNvPr id="4" name="Content Placeholder 3">
            <a:extLst>
              <a:ext uri="{FF2B5EF4-FFF2-40B4-BE49-F238E27FC236}">
                <a16:creationId xmlns:a16="http://schemas.microsoft.com/office/drawing/2014/main" id="{A6B6AFB3-D7D5-44EC-A312-CD08B1EBA93D}"/>
              </a:ext>
            </a:extLst>
          </p:cNvPr>
          <p:cNvSpPr>
            <a:spLocks noGrp="1"/>
          </p:cNvSpPr>
          <p:nvPr>
            <p:ph idx="1"/>
          </p:nvPr>
        </p:nvSpPr>
        <p:spPr>
          <a:xfrm>
            <a:off x="677334" y="1606731"/>
            <a:ext cx="8596668" cy="5159829"/>
          </a:xfrm>
        </p:spPr>
        <p:txBody>
          <a:bodyPr>
            <a:normAutofit/>
          </a:bodyPr>
          <a:lstStyle/>
          <a:p>
            <a:pPr marL="0" indent="0">
              <a:buNone/>
            </a:pPr>
            <a:r>
              <a:rPr lang="en-US" dirty="0"/>
              <a:t>Dataset will be split into train/test based on the date index. Test set will contain the last 16 days data.</a:t>
            </a:r>
          </a:p>
          <a:p>
            <a:pPr marL="0" indent="0">
              <a:buNone/>
            </a:pPr>
            <a:r>
              <a:rPr lang="en-US" dirty="0"/>
              <a:t>Following accuracy measures were computed for all the time series:</a:t>
            </a:r>
          </a:p>
          <a:p>
            <a:r>
              <a:rPr lang="en-US" dirty="0"/>
              <a:t>Scale dependent accuracy measures - Mean absolute error: MAE, Root mean squared error: RMSE</a:t>
            </a:r>
          </a:p>
          <a:p>
            <a:r>
              <a:rPr lang="en-US" dirty="0"/>
              <a:t>Mean Absolute Percentage Error: MAPE</a:t>
            </a:r>
          </a:p>
          <a:p>
            <a:r>
              <a:rPr lang="en-US" dirty="0"/>
              <a:t>Mean Absolute Scaled Error: MASE</a:t>
            </a:r>
          </a:p>
          <a:p>
            <a:pPr marL="0" indent="0">
              <a:buNone/>
            </a:pPr>
            <a:r>
              <a:rPr lang="en-US" dirty="0"/>
              <a:t>Mean RMSE of all the time series was used in this report as the Evaluation Metric to compare the forecasting methods.</a:t>
            </a:r>
          </a:p>
          <a:p>
            <a:pPr marL="0" indent="0">
              <a:buNone/>
            </a:pPr>
            <a:r>
              <a:rPr lang="en-US" dirty="0"/>
              <a:t>For sample time series, the following plots will be shown:</a:t>
            </a:r>
          </a:p>
          <a:p>
            <a:r>
              <a:rPr lang="en-US" dirty="0"/>
              <a:t>Predicted vs Actual scatterplot</a:t>
            </a:r>
          </a:p>
          <a:p>
            <a:r>
              <a:rPr lang="en-US" dirty="0"/>
              <a:t>Predicted vs Residuals scatterplot</a:t>
            </a:r>
          </a:p>
          <a:p>
            <a:r>
              <a:rPr lang="en-US" dirty="0"/>
              <a:t>Histogram of Residuals</a:t>
            </a:r>
          </a:p>
        </p:txBody>
      </p:sp>
      <p:sp>
        <p:nvSpPr>
          <p:cNvPr id="3" name="Slide Number Placeholder 2">
            <a:extLst>
              <a:ext uri="{FF2B5EF4-FFF2-40B4-BE49-F238E27FC236}">
                <a16:creationId xmlns:a16="http://schemas.microsoft.com/office/drawing/2014/main" id="{A19249D4-C05F-47E5-BD4D-5643E8CA5D5E}"/>
              </a:ext>
            </a:extLst>
          </p:cNvPr>
          <p:cNvSpPr>
            <a:spLocks noGrp="1"/>
          </p:cNvSpPr>
          <p:nvPr>
            <p:ph type="sldNum" sz="quarter" idx="12"/>
          </p:nvPr>
        </p:nvSpPr>
        <p:spPr/>
        <p:txBody>
          <a:bodyPr/>
          <a:lstStyle/>
          <a:p>
            <a:fld id="{519954A3-9DFD-4C44-94BA-B95130A3BA1C}" type="slidenum">
              <a:rPr lang="en-US" smtClean="0"/>
              <a:t>9</a:t>
            </a:fld>
            <a:endParaRPr lang="en-US" dirty="0"/>
          </a:p>
        </p:txBody>
      </p:sp>
    </p:spTree>
    <p:extLst>
      <p:ext uri="{BB962C8B-B14F-4D97-AF65-F5344CB8AC3E}">
        <p14:creationId xmlns:p14="http://schemas.microsoft.com/office/powerpoint/2010/main" val="28369566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1872</TotalTime>
  <Words>1055</Words>
  <Application>Microsoft Office PowerPoint</Application>
  <PresentationFormat>Widescreen</PresentationFormat>
  <Paragraphs>95</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Trebuchet MS</vt:lpstr>
      <vt:lpstr>Wingdings 3</vt:lpstr>
      <vt:lpstr>Facet</vt:lpstr>
      <vt:lpstr>Big Time Series Forecasting</vt:lpstr>
      <vt:lpstr>Introduction</vt:lpstr>
      <vt:lpstr>Challenges</vt:lpstr>
      <vt:lpstr>Corporación Favorita</vt:lpstr>
      <vt:lpstr>Data</vt:lpstr>
      <vt:lpstr>Approach: Tools</vt:lpstr>
      <vt:lpstr>Approach: Exploratory Analysis</vt:lpstr>
      <vt:lpstr>Approach: Forecasting Methods</vt:lpstr>
      <vt:lpstr>Approach: Evaluation</vt:lpstr>
      <vt:lpstr>Sample Plots:  Arima Forecast/Residuals/ACF</vt:lpstr>
      <vt:lpstr>Sample Plots: prophet forecast/residuals</vt:lpstr>
      <vt:lpstr>Accuracy measures (Big Time Series)</vt:lpstr>
      <vt:lpstr>Conclusions and Future Work</vt:lpstr>
      <vt:lpstr>Recommendations to the Client</vt:lpstr>
      <vt:lpstr>Recommendations to the Client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Analysis</dc:title>
  <dc:creator>Raj V</dc:creator>
  <cp:lastModifiedBy>RajaSekhar</cp:lastModifiedBy>
  <cp:revision>1</cp:revision>
  <dcterms:created xsi:type="dcterms:W3CDTF">2019-02-06T02:03:29Z</dcterms:created>
  <dcterms:modified xsi:type="dcterms:W3CDTF">2019-11-11T23:53:29Z</dcterms:modified>
</cp:coreProperties>
</file>