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7" r:id="rId5"/>
    <p:sldId id="291" r:id="rId6"/>
    <p:sldId id="289" r:id="rId7"/>
    <p:sldId id="290" r:id="rId8"/>
    <p:sldId id="292" r:id="rId9"/>
    <p:sldId id="29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8C7AEA-E8C1-60E3-BFF3-2F141CEA50E8}" v="845" dt="2024-03-25T16:21:49.779"/>
    <p1510:client id="{DE384E10-04DA-B794-C582-77826407F966}" v="100" dt="2024-03-25T18:11:37.110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5646" autoAdjust="0"/>
  </p:normalViewPr>
  <p:slideViewPr>
    <p:cSldViewPr snapToGrid="0">
      <p:cViewPr>
        <p:scale>
          <a:sx n="100" d="100"/>
          <a:sy n="100" d="100"/>
        </p:scale>
        <p:origin x="-1238" y="-115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3C6D8C-585F-49C6-B603-53D29F2B718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3DF241-726A-4C8E-AA9C-5F28FA228E42}">
      <dgm:prSet/>
      <dgm:spPr/>
      <dgm:t>
        <a:bodyPr/>
        <a:lstStyle/>
        <a:p>
          <a:r>
            <a:rPr lang="en-US" err="1"/>
            <a:t>Tecnología</a:t>
          </a:r>
          <a:r>
            <a:rPr lang="en-US"/>
            <a:t> de </a:t>
          </a:r>
          <a:r>
            <a:rPr lang="en-US" err="1"/>
            <a:t>ciberseguridad</a:t>
          </a:r>
          <a:r>
            <a:rPr lang="en-US"/>
            <a:t>: </a:t>
          </a:r>
          <a:r>
            <a:rPr lang="en-US">
              <a:latin typeface="Tenorite"/>
            </a:rPr>
            <a:t>El conjunto de herramientas</a:t>
          </a:r>
          <a:r>
            <a:rPr lang="en-US"/>
            <a:t> y </a:t>
          </a:r>
          <a:r>
            <a:rPr lang="en-US" err="1"/>
            <a:t>prácticas</a:t>
          </a:r>
          <a:r>
            <a:rPr lang="en-US"/>
            <a:t> para </a:t>
          </a:r>
          <a:r>
            <a:rPr lang="en-US" err="1"/>
            <a:t>proteger</a:t>
          </a:r>
          <a:r>
            <a:rPr lang="en-US"/>
            <a:t> </a:t>
          </a:r>
          <a:r>
            <a:rPr lang="en-US" err="1"/>
            <a:t>sistemas</a:t>
          </a:r>
          <a:r>
            <a:rPr lang="en-US"/>
            <a:t>, redes y </a:t>
          </a:r>
          <a:r>
            <a:rPr lang="en-US" err="1"/>
            <a:t>datos</a:t>
          </a:r>
          <a:r>
            <a:rPr lang="en-US"/>
            <a:t>.</a:t>
          </a:r>
        </a:p>
      </dgm:t>
    </dgm:pt>
    <dgm:pt modelId="{DD4E4137-E4F6-4F82-9947-AD84FD012AA6}" type="parTrans" cxnId="{7542EC2B-914E-411A-81BA-2F37EAD8E7A1}">
      <dgm:prSet/>
      <dgm:spPr/>
      <dgm:t>
        <a:bodyPr/>
        <a:lstStyle/>
        <a:p>
          <a:endParaRPr lang="en-US"/>
        </a:p>
      </dgm:t>
    </dgm:pt>
    <dgm:pt modelId="{0B9352E0-8870-409F-8996-031789F87CA4}" type="sibTrans" cxnId="{7542EC2B-914E-411A-81BA-2F37EAD8E7A1}">
      <dgm:prSet/>
      <dgm:spPr/>
      <dgm:t>
        <a:bodyPr/>
        <a:lstStyle/>
        <a:p>
          <a:endParaRPr lang="en-US"/>
        </a:p>
      </dgm:t>
    </dgm:pt>
    <dgm:pt modelId="{A8B3C306-A6CF-4B4F-91A6-7D7279B9AF41}">
      <dgm:prSet/>
      <dgm:spPr/>
      <dgm:t>
        <a:bodyPr/>
        <a:lstStyle/>
        <a:p>
          <a:r>
            <a:rPr lang="en-US"/>
            <a:t>Sus </a:t>
          </a:r>
          <a:r>
            <a:rPr lang="en-US" err="1"/>
            <a:t>usos</a:t>
          </a:r>
          <a:r>
            <a:rPr lang="en-US"/>
            <a:t> </a:t>
          </a:r>
          <a:r>
            <a:rPr lang="en-US" err="1"/>
            <a:t>principales</a:t>
          </a:r>
          <a:r>
            <a:rPr lang="en-US"/>
            <a:t>: </a:t>
          </a:r>
          <a:r>
            <a:rPr lang="en-US" err="1"/>
            <a:t>Protección</a:t>
          </a:r>
          <a:r>
            <a:rPr lang="en-US"/>
            <a:t> de </a:t>
          </a:r>
          <a:r>
            <a:rPr lang="en-US" err="1"/>
            <a:t>información</a:t>
          </a:r>
          <a:r>
            <a:rPr lang="en-US"/>
            <a:t> </a:t>
          </a:r>
          <a:r>
            <a:rPr lang="en-US" err="1"/>
            <a:t>confidencial</a:t>
          </a:r>
          <a:r>
            <a:rPr lang="en-US"/>
            <a:t>, </a:t>
          </a:r>
          <a:r>
            <a:rPr lang="en-US" err="1"/>
            <a:t>integridad</a:t>
          </a:r>
          <a:r>
            <a:rPr lang="en-US"/>
            <a:t> de </a:t>
          </a:r>
          <a:r>
            <a:rPr lang="en-US" err="1"/>
            <a:t>sistemas</a:t>
          </a:r>
          <a:r>
            <a:rPr lang="en-US"/>
            <a:t>, </a:t>
          </a:r>
          <a:r>
            <a:rPr lang="en-US" err="1"/>
            <a:t>prevención</a:t>
          </a:r>
          <a:r>
            <a:rPr lang="en-US"/>
            <a:t> de </a:t>
          </a:r>
          <a:r>
            <a:rPr lang="en-US" err="1"/>
            <a:t>robo</a:t>
          </a:r>
          <a:r>
            <a:rPr lang="en-US"/>
            <a:t> de </a:t>
          </a:r>
          <a:r>
            <a:rPr lang="en-US" err="1"/>
            <a:t>datos</a:t>
          </a:r>
          <a:r>
            <a:rPr lang="en-US"/>
            <a:t> y </a:t>
          </a:r>
          <a:r>
            <a:rPr lang="en-US" err="1"/>
            <a:t>salvaguarda</a:t>
          </a:r>
          <a:r>
            <a:rPr lang="en-US"/>
            <a:t> de la </a:t>
          </a:r>
          <a:r>
            <a:rPr lang="en-US" err="1"/>
            <a:t>privacidad</a:t>
          </a:r>
          <a:r>
            <a:rPr lang="en-US"/>
            <a:t> </a:t>
          </a:r>
          <a:r>
            <a:rPr lang="en-US" err="1"/>
            <a:t>en</a:t>
          </a:r>
          <a:r>
            <a:rPr lang="en-US"/>
            <a:t> línea.</a:t>
          </a:r>
          <a:endParaRPr lang="en-US">
            <a:latin typeface="Tenorite"/>
          </a:endParaRPr>
        </a:p>
      </dgm:t>
    </dgm:pt>
    <dgm:pt modelId="{4F4D5FD4-BFE5-45A8-92BA-4EFFA1EAEC11}" type="parTrans" cxnId="{5B2FF0D5-B1A1-409F-A091-007BEA34B35A}">
      <dgm:prSet/>
      <dgm:spPr/>
      <dgm:t>
        <a:bodyPr/>
        <a:lstStyle/>
        <a:p>
          <a:endParaRPr lang="en-US"/>
        </a:p>
      </dgm:t>
    </dgm:pt>
    <dgm:pt modelId="{8C080C9D-C09A-4257-B9A8-7E99F8E11E74}" type="sibTrans" cxnId="{5B2FF0D5-B1A1-409F-A091-007BEA34B35A}">
      <dgm:prSet/>
      <dgm:spPr/>
      <dgm:t>
        <a:bodyPr/>
        <a:lstStyle/>
        <a:p>
          <a:endParaRPr lang="en-US"/>
        </a:p>
      </dgm:t>
    </dgm:pt>
    <dgm:pt modelId="{FC914E64-D47E-4910-AE63-50D0B2EF3713}">
      <dgm:prSet phldr="0"/>
      <dgm:spPr/>
      <dgm:t>
        <a:bodyPr/>
        <a:lstStyle/>
        <a:p>
          <a:pPr rtl="0"/>
          <a:r>
            <a:rPr lang="en-US">
              <a:latin typeface="Tenorite"/>
            </a:rPr>
            <a:t>Los </a:t>
          </a:r>
          <a:r>
            <a:rPr lang="en-US" err="1">
              <a:latin typeface="Tenorite"/>
            </a:rPr>
            <a:t>ataques</a:t>
          </a:r>
          <a:r>
            <a:rPr lang="en-US">
              <a:latin typeface="Tenorite"/>
            </a:rPr>
            <a:t> </a:t>
          </a:r>
          <a:r>
            <a:rPr lang="en-US" err="1">
              <a:latin typeface="Tenorite"/>
            </a:rPr>
            <a:t>más</a:t>
          </a:r>
          <a:r>
            <a:rPr lang="en-US">
              <a:latin typeface="Tenorite"/>
            </a:rPr>
            <a:t> </a:t>
          </a:r>
          <a:r>
            <a:rPr lang="en-US" err="1">
              <a:latin typeface="Tenorite"/>
            </a:rPr>
            <a:t>comunes</a:t>
          </a:r>
          <a:r>
            <a:rPr lang="en-US">
              <a:latin typeface="Tenorite"/>
            </a:rPr>
            <a:t>:</a:t>
          </a:r>
          <a:br>
            <a:rPr lang="en-US"/>
          </a:br>
          <a:r>
            <a:rPr lang="en-US" b="1">
              <a:latin typeface="Calibri"/>
              <a:ea typeface="Calibri"/>
              <a:cs typeface="Calibri"/>
            </a:rPr>
            <a:t>Malware , Ransomware, Ataque de intermediario, Phishing, DDoS</a:t>
          </a:r>
          <a:endParaRPr lang="en-US" b="0">
            <a:latin typeface="Calibri"/>
            <a:ea typeface="Calibri"/>
            <a:cs typeface="Calibri"/>
          </a:endParaRPr>
        </a:p>
      </dgm:t>
    </dgm:pt>
    <dgm:pt modelId="{188701AB-48FE-413D-A6F2-28FCF7BFCB3C}" type="parTrans" cxnId="{C85C5948-C39C-412E-BA1C-6D209A6B5B21}">
      <dgm:prSet/>
      <dgm:spPr/>
    </dgm:pt>
    <dgm:pt modelId="{59479A94-9554-48F6-97C7-28207C26FDDD}" type="sibTrans" cxnId="{C85C5948-C39C-412E-BA1C-6D209A6B5B21}">
      <dgm:prSet/>
      <dgm:spPr/>
      <dgm:t>
        <a:bodyPr/>
        <a:lstStyle/>
        <a:p>
          <a:endParaRPr lang="en-US"/>
        </a:p>
      </dgm:t>
    </dgm:pt>
    <dgm:pt modelId="{06B3D3A6-C36B-4C29-9D6A-F7F2C872D09D}" type="pres">
      <dgm:prSet presAssocID="{133C6D8C-585F-49C6-B603-53D29F2B718D}" presName="root" presStyleCnt="0">
        <dgm:presLayoutVars>
          <dgm:dir/>
          <dgm:resizeHandles val="exact"/>
        </dgm:presLayoutVars>
      </dgm:prSet>
      <dgm:spPr/>
    </dgm:pt>
    <dgm:pt modelId="{6B1025E7-AB44-4BCB-AEF3-992A9F583259}" type="pres">
      <dgm:prSet presAssocID="{6D3DF241-726A-4C8E-AA9C-5F28FA228E42}" presName="compNode" presStyleCnt="0"/>
      <dgm:spPr/>
    </dgm:pt>
    <dgm:pt modelId="{05AF0A4A-3A1C-4157-BE6F-4DEBDA4A2762}" type="pres">
      <dgm:prSet presAssocID="{6D3DF241-726A-4C8E-AA9C-5F28FA228E42}" presName="bgRect" presStyleLbl="bgShp" presStyleIdx="0" presStyleCnt="3"/>
      <dgm:spPr/>
    </dgm:pt>
    <dgm:pt modelId="{5633EF5D-38EB-4896-8540-8C94313ADAD2}" type="pres">
      <dgm:prSet presAssocID="{6D3DF241-726A-4C8E-AA9C-5F28FA228E4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5B32DD78-9E9A-4129-AB89-D233074D7E2B}" type="pres">
      <dgm:prSet presAssocID="{6D3DF241-726A-4C8E-AA9C-5F28FA228E42}" presName="spaceRect" presStyleCnt="0"/>
      <dgm:spPr/>
    </dgm:pt>
    <dgm:pt modelId="{2CD1E46C-DB58-4269-AB4F-3F845AE6BE56}" type="pres">
      <dgm:prSet presAssocID="{6D3DF241-726A-4C8E-AA9C-5F28FA228E42}" presName="parTx" presStyleLbl="revTx" presStyleIdx="0" presStyleCnt="3">
        <dgm:presLayoutVars>
          <dgm:chMax val="0"/>
          <dgm:chPref val="0"/>
        </dgm:presLayoutVars>
      </dgm:prSet>
      <dgm:spPr/>
    </dgm:pt>
    <dgm:pt modelId="{07D2C2B1-C9A7-4D24-A577-7E36724C1D94}" type="pres">
      <dgm:prSet presAssocID="{0B9352E0-8870-409F-8996-031789F87CA4}" presName="sibTrans" presStyleCnt="0"/>
      <dgm:spPr/>
    </dgm:pt>
    <dgm:pt modelId="{251F2698-8F0F-4061-BEAA-64BDD86E4E74}" type="pres">
      <dgm:prSet presAssocID="{A8B3C306-A6CF-4B4F-91A6-7D7279B9AF41}" presName="compNode" presStyleCnt="0"/>
      <dgm:spPr/>
    </dgm:pt>
    <dgm:pt modelId="{A864FA03-8715-4C1B-8667-5ACAAEA7A19F}" type="pres">
      <dgm:prSet presAssocID="{A8B3C306-A6CF-4B4F-91A6-7D7279B9AF41}" presName="bgRect" presStyleLbl="bgShp" presStyleIdx="1" presStyleCnt="3"/>
      <dgm:spPr/>
    </dgm:pt>
    <dgm:pt modelId="{F5EFDC13-036B-476D-BEFC-C73BBEF3230D}" type="pres">
      <dgm:prSet presAssocID="{A8B3C306-A6CF-4B4F-91A6-7D7279B9AF4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A0BD2865-4C69-48DB-B91B-272151D7A068}" type="pres">
      <dgm:prSet presAssocID="{A8B3C306-A6CF-4B4F-91A6-7D7279B9AF41}" presName="spaceRect" presStyleCnt="0"/>
      <dgm:spPr/>
    </dgm:pt>
    <dgm:pt modelId="{16B09C9B-AF6A-4781-A5DA-8F91C1312070}" type="pres">
      <dgm:prSet presAssocID="{A8B3C306-A6CF-4B4F-91A6-7D7279B9AF41}" presName="parTx" presStyleLbl="revTx" presStyleIdx="1" presStyleCnt="3">
        <dgm:presLayoutVars>
          <dgm:chMax val="0"/>
          <dgm:chPref val="0"/>
        </dgm:presLayoutVars>
      </dgm:prSet>
      <dgm:spPr/>
    </dgm:pt>
    <dgm:pt modelId="{776641EF-DE59-4DA6-957F-9ACE17FA54E7}" type="pres">
      <dgm:prSet presAssocID="{8C080C9D-C09A-4257-B9A8-7E99F8E11E74}" presName="sibTrans" presStyleCnt="0"/>
      <dgm:spPr/>
    </dgm:pt>
    <dgm:pt modelId="{69FC9ED7-D46C-49FC-B118-63A0F2BB6D88}" type="pres">
      <dgm:prSet presAssocID="{FC914E64-D47E-4910-AE63-50D0B2EF3713}" presName="compNode" presStyleCnt="0"/>
      <dgm:spPr/>
    </dgm:pt>
    <dgm:pt modelId="{52200DEE-E07F-42D3-8EBF-AF452DEE65B4}" type="pres">
      <dgm:prSet presAssocID="{FC914E64-D47E-4910-AE63-50D0B2EF3713}" presName="bgRect" presStyleLbl="bgShp" presStyleIdx="2" presStyleCnt="3"/>
      <dgm:spPr/>
    </dgm:pt>
    <dgm:pt modelId="{B6CF647C-EFA8-4197-A37D-1E9BB01BAC83}" type="pres">
      <dgm:prSet presAssocID="{FC914E64-D47E-4910-AE63-50D0B2EF3713}" presName="iconRect" presStyleLbl="node1" presStyleIdx="2" presStyleCnt="3"/>
      <dgm:spPr>
        <a:ln>
          <a:noFill/>
        </a:ln>
      </dgm:spPr>
    </dgm:pt>
    <dgm:pt modelId="{4F700662-3376-46CB-89B6-D95D6058E901}" type="pres">
      <dgm:prSet presAssocID="{FC914E64-D47E-4910-AE63-50D0B2EF3713}" presName="spaceRect" presStyleCnt="0"/>
      <dgm:spPr/>
    </dgm:pt>
    <dgm:pt modelId="{C57FCB75-48EB-4F24-8483-6354E5DBF3D4}" type="pres">
      <dgm:prSet presAssocID="{FC914E64-D47E-4910-AE63-50D0B2EF371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918291D-C99A-4D61-9B3B-7A7115594BBA}" type="presOf" srcId="{FC914E64-D47E-4910-AE63-50D0B2EF3713}" destId="{C57FCB75-48EB-4F24-8483-6354E5DBF3D4}" srcOrd="0" destOrd="0" presId="urn:microsoft.com/office/officeart/2018/2/layout/IconVerticalSolidList"/>
    <dgm:cxn modelId="{12026821-1B34-4348-BCBC-724A89157BF4}" type="presOf" srcId="{6D3DF241-726A-4C8E-AA9C-5F28FA228E42}" destId="{2CD1E46C-DB58-4269-AB4F-3F845AE6BE56}" srcOrd="0" destOrd="0" presId="urn:microsoft.com/office/officeart/2018/2/layout/IconVerticalSolidList"/>
    <dgm:cxn modelId="{7542EC2B-914E-411A-81BA-2F37EAD8E7A1}" srcId="{133C6D8C-585F-49C6-B603-53D29F2B718D}" destId="{6D3DF241-726A-4C8E-AA9C-5F28FA228E42}" srcOrd="0" destOrd="0" parTransId="{DD4E4137-E4F6-4F82-9947-AD84FD012AA6}" sibTransId="{0B9352E0-8870-409F-8996-031789F87CA4}"/>
    <dgm:cxn modelId="{C85C5948-C39C-412E-BA1C-6D209A6B5B21}" srcId="{133C6D8C-585F-49C6-B603-53D29F2B718D}" destId="{FC914E64-D47E-4910-AE63-50D0B2EF3713}" srcOrd="2" destOrd="0" parTransId="{188701AB-48FE-413D-A6F2-28FCF7BFCB3C}" sibTransId="{59479A94-9554-48F6-97C7-28207C26FDDD}"/>
    <dgm:cxn modelId="{6658BD9D-FAD8-44FD-A015-AA227B749ABC}" type="presOf" srcId="{133C6D8C-585F-49C6-B603-53D29F2B718D}" destId="{06B3D3A6-C36B-4C29-9D6A-F7F2C872D09D}" srcOrd="0" destOrd="0" presId="urn:microsoft.com/office/officeart/2018/2/layout/IconVerticalSolidList"/>
    <dgm:cxn modelId="{5B2FF0D5-B1A1-409F-A091-007BEA34B35A}" srcId="{133C6D8C-585F-49C6-B603-53D29F2B718D}" destId="{A8B3C306-A6CF-4B4F-91A6-7D7279B9AF41}" srcOrd="1" destOrd="0" parTransId="{4F4D5FD4-BFE5-45A8-92BA-4EFFA1EAEC11}" sibTransId="{8C080C9D-C09A-4257-B9A8-7E99F8E11E74}"/>
    <dgm:cxn modelId="{2C479BE3-19B2-4736-91C3-218ED59D44FE}" type="presOf" srcId="{A8B3C306-A6CF-4B4F-91A6-7D7279B9AF41}" destId="{16B09C9B-AF6A-4781-A5DA-8F91C1312070}" srcOrd="0" destOrd="0" presId="urn:microsoft.com/office/officeart/2018/2/layout/IconVerticalSolidList"/>
    <dgm:cxn modelId="{E289E05F-58D5-4275-AADA-619319F70988}" type="presParOf" srcId="{06B3D3A6-C36B-4C29-9D6A-F7F2C872D09D}" destId="{6B1025E7-AB44-4BCB-AEF3-992A9F583259}" srcOrd="0" destOrd="0" presId="urn:microsoft.com/office/officeart/2018/2/layout/IconVerticalSolidList"/>
    <dgm:cxn modelId="{F60F3130-770E-4B9E-B329-C16952F66B79}" type="presParOf" srcId="{6B1025E7-AB44-4BCB-AEF3-992A9F583259}" destId="{05AF0A4A-3A1C-4157-BE6F-4DEBDA4A2762}" srcOrd="0" destOrd="0" presId="urn:microsoft.com/office/officeart/2018/2/layout/IconVerticalSolidList"/>
    <dgm:cxn modelId="{CDFD728A-A60C-4545-B7EC-1D7A9E15B53D}" type="presParOf" srcId="{6B1025E7-AB44-4BCB-AEF3-992A9F583259}" destId="{5633EF5D-38EB-4896-8540-8C94313ADAD2}" srcOrd="1" destOrd="0" presId="urn:microsoft.com/office/officeart/2018/2/layout/IconVerticalSolidList"/>
    <dgm:cxn modelId="{37F69298-950C-4A2A-AA44-673BC2B47457}" type="presParOf" srcId="{6B1025E7-AB44-4BCB-AEF3-992A9F583259}" destId="{5B32DD78-9E9A-4129-AB89-D233074D7E2B}" srcOrd="2" destOrd="0" presId="urn:microsoft.com/office/officeart/2018/2/layout/IconVerticalSolidList"/>
    <dgm:cxn modelId="{C3555B7C-132C-4095-A9AA-19F4A6781B22}" type="presParOf" srcId="{6B1025E7-AB44-4BCB-AEF3-992A9F583259}" destId="{2CD1E46C-DB58-4269-AB4F-3F845AE6BE56}" srcOrd="3" destOrd="0" presId="urn:microsoft.com/office/officeart/2018/2/layout/IconVerticalSolidList"/>
    <dgm:cxn modelId="{7E302E51-CCC0-4098-ABA7-249333711372}" type="presParOf" srcId="{06B3D3A6-C36B-4C29-9D6A-F7F2C872D09D}" destId="{07D2C2B1-C9A7-4D24-A577-7E36724C1D94}" srcOrd="1" destOrd="0" presId="urn:microsoft.com/office/officeart/2018/2/layout/IconVerticalSolidList"/>
    <dgm:cxn modelId="{5C538D6F-FD1A-48AB-B8F3-A05F6BC5266C}" type="presParOf" srcId="{06B3D3A6-C36B-4C29-9D6A-F7F2C872D09D}" destId="{251F2698-8F0F-4061-BEAA-64BDD86E4E74}" srcOrd="2" destOrd="0" presId="urn:microsoft.com/office/officeart/2018/2/layout/IconVerticalSolidList"/>
    <dgm:cxn modelId="{FA1BB8B9-A8FA-4FDD-ABD4-3D326ACEF180}" type="presParOf" srcId="{251F2698-8F0F-4061-BEAA-64BDD86E4E74}" destId="{A864FA03-8715-4C1B-8667-5ACAAEA7A19F}" srcOrd="0" destOrd="0" presId="urn:microsoft.com/office/officeart/2018/2/layout/IconVerticalSolidList"/>
    <dgm:cxn modelId="{6141889B-08EE-4427-950B-8CDD21724DE9}" type="presParOf" srcId="{251F2698-8F0F-4061-BEAA-64BDD86E4E74}" destId="{F5EFDC13-036B-476D-BEFC-C73BBEF3230D}" srcOrd="1" destOrd="0" presId="urn:microsoft.com/office/officeart/2018/2/layout/IconVerticalSolidList"/>
    <dgm:cxn modelId="{7F868682-A995-4724-A4D9-9C2DDC36E024}" type="presParOf" srcId="{251F2698-8F0F-4061-BEAA-64BDD86E4E74}" destId="{A0BD2865-4C69-48DB-B91B-272151D7A068}" srcOrd="2" destOrd="0" presId="urn:microsoft.com/office/officeart/2018/2/layout/IconVerticalSolidList"/>
    <dgm:cxn modelId="{F2C13F56-36A5-4ED1-93AF-576111395E37}" type="presParOf" srcId="{251F2698-8F0F-4061-BEAA-64BDD86E4E74}" destId="{16B09C9B-AF6A-4781-A5DA-8F91C1312070}" srcOrd="3" destOrd="0" presId="urn:microsoft.com/office/officeart/2018/2/layout/IconVerticalSolidList"/>
    <dgm:cxn modelId="{514D429D-2624-4851-A595-B27C73A5A502}" type="presParOf" srcId="{06B3D3A6-C36B-4C29-9D6A-F7F2C872D09D}" destId="{776641EF-DE59-4DA6-957F-9ACE17FA54E7}" srcOrd="3" destOrd="0" presId="urn:microsoft.com/office/officeart/2018/2/layout/IconVerticalSolidList"/>
    <dgm:cxn modelId="{0EBA9070-63E4-4028-AB85-9322AAE7592C}" type="presParOf" srcId="{06B3D3A6-C36B-4C29-9D6A-F7F2C872D09D}" destId="{69FC9ED7-D46C-49FC-B118-63A0F2BB6D88}" srcOrd="4" destOrd="0" presId="urn:microsoft.com/office/officeart/2018/2/layout/IconVerticalSolidList"/>
    <dgm:cxn modelId="{EA389D84-B9A5-4F5B-991F-BFF39B0F000E}" type="presParOf" srcId="{69FC9ED7-D46C-49FC-B118-63A0F2BB6D88}" destId="{52200DEE-E07F-42D3-8EBF-AF452DEE65B4}" srcOrd="0" destOrd="0" presId="urn:microsoft.com/office/officeart/2018/2/layout/IconVerticalSolidList"/>
    <dgm:cxn modelId="{66CFA353-0C4F-4A0E-9470-9334502DBA3A}" type="presParOf" srcId="{69FC9ED7-D46C-49FC-B118-63A0F2BB6D88}" destId="{B6CF647C-EFA8-4197-A37D-1E9BB01BAC83}" srcOrd="1" destOrd="0" presId="urn:microsoft.com/office/officeart/2018/2/layout/IconVerticalSolidList"/>
    <dgm:cxn modelId="{FD9145EA-AC26-4B07-9D8C-7FA340054128}" type="presParOf" srcId="{69FC9ED7-D46C-49FC-B118-63A0F2BB6D88}" destId="{4F700662-3376-46CB-89B6-D95D6058E901}" srcOrd="2" destOrd="0" presId="urn:microsoft.com/office/officeart/2018/2/layout/IconVerticalSolidList"/>
    <dgm:cxn modelId="{8A0DC4D5-9323-4223-9CF9-814D71BEE03C}" type="presParOf" srcId="{69FC9ED7-D46C-49FC-B118-63A0F2BB6D88}" destId="{C57FCB75-48EB-4F24-8483-6354E5DBF3D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38A742-B918-4B00-98F7-228AC28D3AE1}" type="doc">
      <dgm:prSet loTypeId="urn:microsoft.com/office/officeart/2005/8/layout/vProcess5" loCatId="process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1B7B1D20-4C28-4A3B-937B-8DF68DEDF3EA}">
      <dgm:prSet/>
      <dgm:spPr/>
      <dgm:t>
        <a:bodyPr/>
        <a:lstStyle/>
        <a:p>
          <a:pPr rtl="0"/>
          <a:r>
            <a:rPr lang="en-US" dirty="0"/>
            <a:t>Gran </a:t>
          </a:r>
          <a:r>
            <a:rPr lang="en-US" dirty="0" err="1"/>
            <a:t>cantidad</a:t>
          </a:r>
          <a:r>
            <a:rPr lang="en-US" dirty="0"/>
            <a:t> de </a:t>
          </a:r>
          <a:r>
            <a:rPr lang="en-US" dirty="0" err="1"/>
            <a:t>ciberataques</a:t>
          </a:r>
          <a:r>
            <a:rPr lang="en-US" dirty="0"/>
            <a:t> que </a:t>
          </a:r>
          <a:r>
            <a:rPr lang="en-US" dirty="0" err="1"/>
            <a:t>hayan</a:t>
          </a:r>
          <a:r>
            <a:rPr lang="en-US" dirty="0"/>
            <a:t> </a:t>
          </a:r>
          <a:r>
            <a:rPr lang="en-US" dirty="0" err="1"/>
            <a:t>causado</a:t>
          </a:r>
          <a:r>
            <a:rPr lang="en-US" dirty="0"/>
            <a:t> </a:t>
          </a:r>
          <a:r>
            <a:rPr lang="en-US" dirty="0" err="1"/>
            <a:t>pérdidas</a:t>
          </a:r>
          <a:r>
            <a:rPr lang="en-US" dirty="0"/>
            <a:t> </a:t>
          </a:r>
          <a:r>
            <a:rPr lang="en-US" dirty="0" err="1"/>
            <a:t>mayores</a:t>
          </a:r>
          <a:r>
            <a:rPr lang="en-US" dirty="0"/>
            <a:t> a 1 MM</a:t>
          </a:r>
          <a:r>
            <a:rPr lang="en-US" dirty="0">
              <a:latin typeface="Tenorite"/>
            </a:rPr>
            <a:t> </a:t>
          </a:r>
          <a:r>
            <a:rPr lang="en-US" dirty="0" err="1">
              <a:latin typeface="Tenorite"/>
            </a:rPr>
            <a:t>en</a:t>
          </a:r>
          <a:r>
            <a:rPr lang="en-US" dirty="0">
              <a:latin typeface="Tenorite"/>
            </a:rPr>
            <a:t> </a:t>
          </a:r>
          <a:r>
            <a:rPr lang="en-US" dirty="0" err="1">
              <a:latin typeface="Tenorite"/>
            </a:rPr>
            <a:t>los</a:t>
          </a:r>
          <a:r>
            <a:rPr lang="en-US" dirty="0">
              <a:latin typeface="Tenorite"/>
            </a:rPr>
            <a:t> </a:t>
          </a:r>
          <a:r>
            <a:rPr lang="en-US" dirty="0" err="1">
              <a:latin typeface="Tenorite"/>
            </a:rPr>
            <a:t>últimos</a:t>
          </a:r>
          <a:r>
            <a:rPr lang="en-US" dirty="0">
              <a:latin typeface="Tenorite"/>
            </a:rPr>
            <a:t> </a:t>
          </a:r>
          <a:r>
            <a:rPr lang="en-US" dirty="0" err="1">
              <a:latin typeface="Tenorite"/>
            </a:rPr>
            <a:t>años</a:t>
          </a:r>
          <a:r>
            <a:rPr lang="en-US" dirty="0">
              <a:latin typeface="Tenorite"/>
            </a:rPr>
            <a:t>.</a:t>
          </a:r>
          <a:endParaRPr lang="en-US" dirty="0"/>
        </a:p>
      </dgm:t>
    </dgm:pt>
    <dgm:pt modelId="{C71B3DCF-3C77-4813-B6D2-4CCA1BD09AF6}" type="parTrans" cxnId="{22CD71A0-3EED-40E5-A095-47363F8B5AB0}">
      <dgm:prSet/>
      <dgm:spPr/>
      <dgm:t>
        <a:bodyPr/>
        <a:lstStyle/>
        <a:p>
          <a:endParaRPr lang="en-US"/>
        </a:p>
      </dgm:t>
    </dgm:pt>
    <dgm:pt modelId="{122ED3FE-6C2E-4861-886E-FA9F3F72D480}" type="sibTrans" cxnId="{22CD71A0-3EED-40E5-A095-47363F8B5AB0}">
      <dgm:prSet/>
      <dgm:spPr/>
      <dgm:t>
        <a:bodyPr/>
        <a:lstStyle/>
        <a:p>
          <a:endParaRPr lang="en-US"/>
        </a:p>
      </dgm:t>
    </dgm:pt>
    <dgm:pt modelId="{4B4ED8BE-2477-4CA7-B2CB-0D772613FF66}">
      <dgm:prSet/>
      <dgm:spPr/>
      <dgm:t>
        <a:bodyPr/>
        <a:lstStyle/>
        <a:p>
          <a:pPr rtl="0"/>
          <a:r>
            <a:rPr lang="en-US" dirty="0"/>
            <a:t>Estado actual: </a:t>
          </a:r>
          <a:r>
            <a:rPr lang="en-US" dirty="0" err="1"/>
            <a:t>Evolución</a:t>
          </a:r>
          <a:r>
            <a:rPr lang="en-US" dirty="0"/>
            <a:t> </a:t>
          </a:r>
          <a:r>
            <a:rPr lang="en-US" dirty="0" err="1"/>
            <a:t>constante</a:t>
          </a:r>
          <a:r>
            <a:rPr lang="en-US" dirty="0"/>
            <a:t> para </a:t>
          </a:r>
          <a:r>
            <a:rPr lang="en-US" dirty="0" err="1"/>
            <a:t>enfrentar</a:t>
          </a:r>
          <a:r>
            <a:rPr lang="en-US" dirty="0"/>
            <a:t> </a:t>
          </a:r>
          <a:r>
            <a:rPr lang="en-US" dirty="0" err="1"/>
            <a:t>amenazas</a:t>
          </a:r>
          <a:r>
            <a:rPr lang="en-US" dirty="0"/>
            <a:t> </a:t>
          </a:r>
          <a:r>
            <a:rPr lang="en-US" dirty="0" err="1"/>
            <a:t>cada</a:t>
          </a:r>
          <a:r>
            <a:rPr lang="en-US" dirty="0"/>
            <a:t> </a:t>
          </a:r>
          <a:r>
            <a:rPr lang="en-US" dirty="0" err="1"/>
            <a:t>vez</a:t>
          </a:r>
          <a:r>
            <a:rPr lang="en-US" dirty="0"/>
            <a:t> </a:t>
          </a:r>
          <a:r>
            <a:rPr lang="en-US" dirty="0" err="1"/>
            <a:t>más</a:t>
          </a:r>
          <a:r>
            <a:rPr lang="en-US" dirty="0"/>
            <a:t> </a:t>
          </a:r>
          <a:r>
            <a:rPr lang="en-US" dirty="0" err="1"/>
            <a:t>sofisticadas</a:t>
          </a:r>
          <a:r>
            <a:rPr lang="en-US" dirty="0">
              <a:latin typeface="Tenorite"/>
            </a:rPr>
            <a:t> (</a:t>
          </a:r>
          <a:r>
            <a:rPr lang="en-US" dirty="0" err="1">
              <a:latin typeface="Tenorite"/>
            </a:rPr>
            <a:t>ataques</a:t>
          </a:r>
          <a:r>
            <a:rPr lang="en-US" dirty="0">
              <a:latin typeface="Tenorite"/>
            </a:rPr>
            <a:t> </a:t>
          </a:r>
          <a:r>
            <a:rPr lang="en-US" dirty="0" err="1">
              <a:latin typeface="Tenorite"/>
            </a:rPr>
            <a:t>narrativos</a:t>
          </a:r>
          <a:r>
            <a:rPr lang="en-US" dirty="0">
              <a:latin typeface="Tenorite"/>
            </a:rPr>
            <a:t>, deepfakes).</a:t>
          </a:r>
          <a:endParaRPr lang="en-US" dirty="0"/>
        </a:p>
      </dgm:t>
    </dgm:pt>
    <dgm:pt modelId="{80A4030B-E683-4A0C-8CAF-F7179CFE18C3}" type="parTrans" cxnId="{C0BD97F4-926E-4391-8074-5CDF5BC737D9}">
      <dgm:prSet/>
      <dgm:spPr/>
      <dgm:t>
        <a:bodyPr/>
        <a:lstStyle/>
        <a:p>
          <a:endParaRPr lang="en-US"/>
        </a:p>
      </dgm:t>
    </dgm:pt>
    <dgm:pt modelId="{612BD179-3DED-43B6-B856-30D71C7C38C8}" type="sibTrans" cxnId="{C0BD97F4-926E-4391-8074-5CDF5BC737D9}">
      <dgm:prSet/>
      <dgm:spPr/>
      <dgm:t>
        <a:bodyPr/>
        <a:lstStyle/>
        <a:p>
          <a:endParaRPr lang="en-US"/>
        </a:p>
      </dgm:t>
    </dgm:pt>
    <dgm:pt modelId="{DA4FDDF9-2917-4F7C-99C5-AD09F9928463}">
      <dgm:prSet/>
      <dgm:spPr/>
      <dgm:t>
        <a:bodyPr/>
        <a:lstStyle/>
        <a:p>
          <a:r>
            <a:rPr lang="en-US" dirty="0" err="1"/>
            <a:t>Tendencias</a:t>
          </a:r>
          <a:r>
            <a:rPr lang="en-US" dirty="0"/>
            <a:t> </a:t>
          </a:r>
          <a:r>
            <a:rPr lang="en-US" dirty="0" err="1"/>
            <a:t>futuras</a:t>
          </a:r>
          <a:r>
            <a:rPr lang="en-US" dirty="0"/>
            <a:t>: </a:t>
          </a:r>
          <a:r>
            <a:rPr lang="en-US" dirty="0" err="1"/>
            <a:t>Inteligencia</a:t>
          </a:r>
          <a:r>
            <a:rPr lang="en-US" dirty="0"/>
            <a:t> artificial, </a:t>
          </a:r>
          <a:r>
            <a:rPr lang="en-US" dirty="0" err="1"/>
            <a:t>seguridad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la </a:t>
          </a:r>
          <a:r>
            <a:rPr lang="en-US" dirty="0" err="1"/>
            <a:t>nube</a:t>
          </a:r>
          <a:r>
            <a:rPr lang="en-US" dirty="0"/>
            <a:t>, </a:t>
          </a:r>
          <a:r>
            <a:rPr lang="en-US" dirty="0" err="1"/>
            <a:t>autenticación</a:t>
          </a:r>
          <a:r>
            <a:rPr lang="en-US" dirty="0"/>
            <a:t> </a:t>
          </a:r>
          <a:r>
            <a:rPr lang="en-US" dirty="0" err="1"/>
            <a:t>biométrica</a:t>
          </a:r>
          <a:r>
            <a:rPr lang="en-US" dirty="0"/>
            <a:t>, y </a:t>
          </a:r>
          <a:r>
            <a:rPr lang="en-US" dirty="0" err="1"/>
            <a:t>seguridad</a:t>
          </a:r>
          <a:r>
            <a:rPr lang="en-US" dirty="0"/>
            <a:t> de IoT.</a:t>
          </a:r>
        </a:p>
      </dgm:t>
    </dgm:pt>
    <dgm:pt modelId="{99725F9D-E069-4E51-BCA0-EAB193C7FD73}" type="parTrans" cxnId="{3C8C7695-6B3D-4A27-A2F9-A9D26C0F61B2}">
      <dgm:prSet/>
      <dgm:spPr/>
      <dgm:t>
        <a:bodyPr/>
        <a:lstStyle/>
        <a:p>
          <a:endParaRPr lang="en-US"/>
        </a:p>
      </dgm:t>
    </dgm:pt>
    <dgm:pt modelId="{B295A0B4-1417-4F47-AA74-F14C51D9A0F7}" type="sibTrans" cxnId="{3C8C7695-6B3D-4A27-A2F9-A9D26C0F61B2}">
      <dgm:prSet/>
      <dgm:spPr/>
      <dgm:t>
        <a:bodyPr/>
        <a:lstStyle/>
        <a:p>
          <a:endParaRPr lang="en-US"/>
        </a:p>
      </dgm:t>
    </dgm:pt>
    <dgm:pt modelId="{6ECDCA33-E867-4A95-916C-9F7734F65129}" type="pres">
      <dgm:prSet presAssocID="{8138A742-B918-4B00-98F7-228AC28D3AE1}" presName="outerComposite" presStyleCnt="0">
        <dgm:presLayoutVars>
          <dgm:chMax val="5"/>
          <dgm:dir/>
          <dgm:resizeHandles val="exact"/>
        </dgm:presLayoutVars>
      </dgm:prSet>
      <dgm:spPr/>
    </dgm:pt>
    <dgm:pt modelId="{1BA57035-4D39-44E6-B25E-9B434973576E}" type="pres">
      <dgm:prSet presAssocID="{8138A742-B918-4B00-98F7-228AC28D3AE1}" presName="dummyMaxCanvas" presStyleCnt="0">
        <dgm:presLayoutVars/>
      </dgm:prSet>
      <dgm:spPr/>
    </dgm:pt>
    <dgm:pt modelId="{FB8E83AE-A1EB-4F63-B719-48C8D7C5011C}" type="pres">
      <dgm:prSet presAssocID="{8138A742-B918-4B00-98F7-228AC28D3AE1}" presName="ThreeNodes_1" presStyleLbl="node1" presStyleIdx="0" presStyleCnt="3">
        <dgm:presLayoutVars>
          <dgm:bulletEnabled val="1"/>
        </dgm:presLayoutVars>
      </dgm:prSet>
      <dgm:spPr/>
    </dgm:pt>
    <dgm:pt modelId="{145AC142-6BD5-409B-AAF1-D2DB32A1AA68}" type="pres">
      <dgm:prSet presAssocID="{8138A742-B918-4B00-98F7-228AC28D3AE1}" presName="ThreeNodes_2" presStyleLbl="node1" presStyleIdx="1" presStyleCnt="3">
        <dgm:presLayoutVars>
          <dgm:bulletEnabled val="1"/>
        </dgm:presLayoutVars>
      </dgm:prSet>
      <dgm:spPr/>
    </dgm:pt>
    <dgm:pt modelId="{5F402018-5C6E-47C4-A1F2-D4BC37FE6C36}" type="pres">
      <dgm:prSet presAssocID="{8138A742-B918-4B00-98F7-228AC28D3AE1}" presName="ThreeNodes_3" presStyleLbl="node1" presStyleIdx="2" presStyleCnt="3">
        <dgm:presLayoutVars>
          <dgm:bulletEnabled val="1"/>
        </dgm:presLayoutVars>
      </dgm:prSet>
      <dgm:spPr/>
    </dgm:pt>
    <dgm:pt modelId="{0D4AAA16-2B70-4ECE-BBE4-BCA2E353EA70}" type="pres">
      <dgm:prSet presAssocID="{8138A742-B918-4B00-98F7-228AC28D3AE1}" presName="ThreeConn_1-2" presStyleLbl="fgAccFollowNode1" presStyleIdx="0" presStyleCnt="2">
        <dgm:presLayoutVars>
          <dgm:bulletEnabled val="1"/>
        </dgm:presLayoutVars>
      </dgm:prSet>
      <dgm:spPr/>
    </dgm:pt>
    <dgm:pt modelId="{49B3685D-C6A9-4303-9DA9-38C6B26BD6D2}" type="pres">
      <dgm:prSet presAssocID="{8138A742-B918-4B00-98F7-228AC28D3AE1}" presName="ThreeConn_2-3" presStyleLbl="fgAccFollowNode1" presStyleIdx="1" presStyleCnt="2">
        <dgm:presLayoutVars>
          <dgm:bulletEnabled val="1"/>
        </dgm:presLayoutVars>
      </dgm:prSet>
      <dgm:spPr/>
    </dgm:pt>
    <dgm:pt modelId="{6AE9A627-CA69-430A-8D4F-BC724FC728EC}" type="pres">
      <dgm:prSet presAssocID="{8138A742-B918-4B00-98F7-228AC28D3AE1}" presName="ThreeNodes_1_text" presStyleLbl="node1" presStyleIdx="2" presStyleCnt="3">
        <dgm:presLayoutVars>
          <dgm:bulletEnabled val="1"/>
        </dgm:presLayoutVars>
      </dgm:prSet>
      <dgm:spPr/>
    </dgm:pt>
    <dgm:pt modelId="{366C0871-689C-4E22-8C81-B26D52FF1F03}" type="pres">
      <dgm:prSet presAssocID="{8138A742-B918-4B00-98F7-228AC28D3AE1}" presName="ThreeNodes_2_text" presStyleLbl="node1" presStyleIdx="2" presStyleCnt="3">
        <dgm:presLayoutVars>
          <dgm:bulletEnabled val="1"/>
        </dgm:presLayoutVars>
      </dgm:prSet>
      <dgm:spPr/>
    </dgm:pt>
    <dgm:pt modelId="{7DFFAD35-2E5C-487E-AD7F-789D58361CF5}" type="pres">
      <dgm:prSet presAssocID="{8138A742-B918-4B00-98F7-228AC28D3AE1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7B0DA108-C486-43F9-B641-B135AD6EA5DC}" type="presOf" srcId="{DA4FDDF9-2917-4F7C-99C5-AD09F9928463}" destId="{5F402018-5C6E-47C4-A1F2-D4BC37FE6C36}" srcOrd="0" destOrd="0" presId="urn:microsoft.com/office/officeart/2005/8/layout/vProcess5"/>
    <dgm:cxn modelId="{185D571A-5079-4943-8B0C-A1ECE271DADD}" type="presOf" srcId="{1B7B1D20-4C28-4A3B-937B-8DF68DEDF3EA}" destId="{FB8E83AE-A1EB-4F63-B719-48C8D7C5011C}" srcOrd="0" destOrd="0" presId="urn:microsoft.com/office/officeart/2005/8/layout/vProcess5"/>
    <dgm:cxn modelId="{9B69A563-9B8B-4BA2-8695-E7670EAAFD9A}" type="presOf" srcId="{8138A742-B918-4B00-98F7-228AC28D3AE1}" destId="{6ECDCA33-E867-4A95-916C-9F7734F65129}" srcOrd="0" destOrd="0" presId="urn:microsoft.com/office/officeart/2005/8/layout/vProcess5"/>
    <dgm:cxn modelId="{2E786A89-B614-4333-88B8-2901DE6DFA0C}" type="presOf" srcId="{122ED3FE-6C2E-4861-886E-FA9F3F72D480}" destId="{0D4AAA16-2B70-4ECE-BBE4-BCA2E353EA70}" srcOrd="0" destOrd="0" presId="urn:microsoft.com/office/officeart/2005/8/layout/vProcess5"/>
    <dgm:cxn modelId="{3C8C7695-6B3D-4A27-A2F9-A9D26C0F61B2}" srcId="{8138A742-B918-4B00-98F7-228AC28D3AE1}" destId="{DA4FDDF9-2917-4F7C-99C5-AD09F9928463}" srcOrd="2" destOrd="0" parTransId="{99725F9D-E069-4E51-BCA0-EAB193C7FD73}" sibTransId="{B295A0B4-1417-4F47-AA74-F14C51D9A0F7}"/>
    <dgm:cxn modelId="{22CD71A0-3EED-40E5-A095-47363F8B5AB0}" srcId="{8138A742-B918-4B00-98F7-228AC28D3AE1}" destId="{1B7B1D20-4C28-4A3B-937B-8DF68DEDF3EA}" srcOrd="0" destOrd="0" parTransId="{C71B3DCF-3C77-4813-B6D2-4CCA1BD09AF6}" sibTransId="{122ED3FE-6C2E-4861-886E-FA9F3F72D480}"/>
    <dgm:cxn modelId="{A34AE2C2-723B-4AB6-A43B-0CFCB731E40D}" type="presOf" srcId="{4B4ED8BE-2477-4CA7-B2CB-0D772613FF66}" destId="{145AC142-6BD5-409B-AAF1-D2DB32A1AA68}" srcOrd="0" destOrd="0" presId="urn:microsoft.com/office/officeart/2005/8/layout/vProcess5"/>
    <dgm:cxn modelId="{A6209CCE-C0E3-4832-A7C6-3C1EF42ED7FB}" type="presOf" srcId="{DA4FDDF9-2917-4F7C-99C5-AD09F9928463}" destId="{7DFFAD35-2E5C-487E-AD7F-789D58361CF5}" srcOrd="1" destOrd="0" presId="urn:microsoft.com/office/officeart/2005/8/layout/vProcess5"/>
    <dgm:cxn modelId="{936550EF-17D9-496B-9A50-D915961868AC}" type="presOf" srcId="{612BD179-3DED-43B6-B856-30D71C7C38C8}" destId="{49B3685D-C6A9-4303-9DA9-38C6B26BD6D2}" srcOrd="0" destOrd="0" presId="urn:microsoft.com/office/officeart/2005/8/layout/vProcess5"/>
    <dgm:cxn modelId="{2F5DB7F2-2B5C-4331-AEC9-236A94EA7FA9}" type="presOf" srcId="{4B4ED8BE-2477-4CA7-B2CB-0D772613FF66}" destId="{366C0871-689C-4E22-8C81-B26D52FF1F03}" srcOrd="1" destOrd="0" presId="urn:microsoft.com/office/officeart/2005/8/layout/vProcess5"/>
    <dgm:cxn modelId="{C0BD97F4-926E-4391-8074-5CDF5BC737D9}" srcId="{8138A742-B918-4B00-98F7-228AC28D3AE1}" destId="{4B4ED8BE-2477-4CA7-B2CB-0D772613FF66}" srcOrd="1" destOrd="0" parTransId="{80A4030B-E683-4A0C-8CAF-F7179CFE18C3}" sibTransId="{612BD179-3DED-43B6-B856-30D71C7C38C8}"/>
    <dgm:cxn modelId="{3FCA39F8-911B-4156-9AC9-25224B11A5FA}" type="presOf" srcId="{1B7B1D20-4C28-4A3B-937B-8DF68DEDF3EA}" destId="{6AE9A627-CA69-430A-8D4F-BC724FC728EC}" srcOrd="1" destOrd="0" presId="urn:microsoft.com/office/officeart/2005/8/layout/vProcess5"/>
    <dgm:cxn modelId="{06ED06A8-93AF-4B8C-A2D8-D49C8CFFCB34}" type="presParOf" srcId="{6ECDCA33-E867-4A95-916C-9F7734F65129}" destId="{1BA57035-4D39-44E6-B25E-9B434973576E}" srcOrd="0" destOrd="0" presId="urn:microsoft.com/office/officeart/2005/8/layout/vProcess5"/>
    <dgm:cxn modelId="{0304D0B1-9D9F-452A-92B0-ACFEDF5452D6}" type="presParOf" srcId="{6ECDCA33-E867-4A95-916C-9F7734F65129}" destId="{FB8E83AE-A1EB-4F63-B719-48C8D7C5011C}" srcOrd="1" destOrd="0" presId="urn:microsoft.com/office/officeart/2005/8/layout/vProcess5"/>
    <dgm:cxn modelId="{E7DF3A4D-7A02-497F-AE49-525E0839D885}" type="presParOf" srcId="{6ECDCA33-E867-4A95-916C-9F7734F65129}" destId="{145AC142-6BD5-409B-AAF1-D2DB32A1AA68}" srcOrd="2" destOrd="0" presId="urn:microsoft.com/office/officeart/2005/8/layout/vProcess5"/>
    <dgm:cxn modelId="{6BABAC44-20E8-4046-B53E-9F6601B1B80B}" type="presParOf" srcId="{6ECDCA33-E867-4A95-916C-9F7734F65129}" destId="{5F402018-5C6E-47C4-A1F2-D4BC37FE6C36}" srcOrd="3" destOrd="0" presId="urn:microsoft.com/office/officeart/2005/8/layout/vProcess5"/>
    <dgm:cxn modelId="{1344F209-8762-40DA-B632-EAE420634DA1}" type="presParOf" srcId="{6ECDCA33-E867-4A95-916C-9F7734F65129}" destId="{0D4AAA16-2B70-4ECE-BBE4-BCA2E353EA70}" srcOrd="4" destOrd="0" presId="urn:microsoft.com/office/officeart/2005/8/layout/vProcess5"/>
    <dgm:cxn modelId="{90483CC8-0199-41DD-95F9-FEB837F9339F}" type="presParOf" srcId="{6ECDCA33-E867-4A95-916C-9F7734F65129}" destId="{49B3685D-C6A9-4303-9DA9-38C6B26BD6D2}" srcOrd="5" destOrd="0" presId="urn:microsoft.com/office/officeart/2005/8/layout/vProcess5"/>
    <dgm:cxn modelId="{64323D58-9335-4F3E-A848-18DD5EE2DFCD}" type="presParOf" srcId="{6ECDCA33-E867-4A95-916C-9F7734F65129}" destId="{6AE9A627-CA69-430A-8D4F-BC724FC728EC}" srcOrd="6" destOrd="0" presId="urn:microsoft.com/office/officeart/2005/8/layout/vProcess5"/>
    <dgm:cxn modelId="{A54A6199-3FCE-4176-BE2E-5E522831AE5E}" type="presParOf" srcId="{6ECDCA33-E867-4A95-916C-9F7734F65129}" destId="{366C0871-689C-4E22-8C81-B26D52FF1F03}" srcOrd="7" destOrd="0" presId="urn:microsoft.com/office/officeart/2005/8/layout/vProcess5"/>
    <dgm:cxn modelId="{A47B357B-187C-446E-B0D3-E4C464CB7F0D}" type="presParOf" srcId="{6ECDCA33-E867-4A95-916C-9F7734F65129}" destId="{7DFFAD35-2E5C-487E-AD7F-789D58361CF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AF0A4A-3A1C-4157-BE6F-4DEBDA4A2762}">
      <dsp:nvSpPr>
        <dsp:cNvPr id="0" name=""/>
        <dsp:cNvSpPr/>
      </dsp:nvSpPr>
      <dsp:spPr>
        <a:xfrm>
          <a:off x="0" y="410"/>
          <a:ext cx="9779182" cy="96171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33EF5D-38EB-4896-8540-8C94313ADAD2}">
      <dsp:nvSpPr>
        <dsp:cNvPr id="0" name=""/>
        <dsp:cNvSpPr/>
      </dsp:nvSpPr>
      <dsp:spPr>
        <a:xfrm>
          <a:off x="290917" y="216796"/>
          <a:ext cx="528941" cy="5289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D1E46C-DB58-4269-AB4F-3F845AE6BE56}">
      <dsp:nvSpPr>
        <dsp:cNvPr id="0" name=""/>
        <dsp:cNvSpPr/>
      </dsp:nvSpPr>
      <dsp:spPr>
        <a:xfrm>
          <a:off x="1110777" y="410"/>
          <a:ext cx="8668404" cy="961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1" tIns="101781" rIns="101781" bIns="10178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err="1"/>
            <a:t>Tecnología</a:t>
          </a:r>
          <a:r>
            <a:rPr lang="en-US" sz="1900" kern="1200"/>
            <a:t> de </a:t>
          </a:r>
          <a:r>
            <a:rPr lang="en-US" sz="1900" kern="1200" err="1"/>
            <a:t>ciberseguridad</a:t>
          </a:r>
          <a:r>
            <a:rPr lang="en-US" sz="1900" kern="1200"/>
            <a:t>: </a:t>
          </a:r>
          <a:r>
            <a:rPr lang="en-US" sz="1900" kern="1200">
              <a:latin typeface="Tenorite"/>
            </a:rPr>
            <a:t>El conjunto de herramientas</a:t>
          </a:r>
          <a:r>
            <a:rPr lang="en-US" sz="1900" kern="1200"/>
            <a:t> y </a:t>
          </a:r>
          <a:r>
            <a:rPr lang="en-US" sz="1900" kern="1200" err="1"/>
            <a:t>prácticas</a:t>
          </a:r>
          <a:r>
            <a:rPr lang="en-US" sz="1900" kern="1200"/>
            <a:t> para </a:t>
          </a:r>
          <a:r>
            <a:rPr lang="en-US" sz="1900" kern="1200" err="1"/>
            <a:t>proteger</a:t>
          </a:r>
          <a:r>
            <a:rPr lang="en-US" sz="1900" kern="1200"/>
            <a:t> </a:t>
          </a:r>
          <a:r>
            <a:rPr lang="en-US" sz="1900" kern="1200" err="1"/>
            <a:t>sistemas</a:t>
          </a:r>
          <a:r>
            <a:rPr lang="en-US" sz="1900" kern="1200"/>
            <a:t>, redes y </a:t>
          </a:r>
          <a:r>
            <a:rPr lang="en-US" sz="1900" kern="1200" err="1"/>
            <a:t>datos</a:t>
          </a:r>
          <a:r>
            <a:rPr lang="en-US" sz="1900" kern="1200"/>
            <a:t>.</a:t>
          </a:r>
        </a:p>
      </dsp:txBody>
      <dsp:txXfrm>
        <a:off x="1110777" y="410"/>
        <a:ext cx="8668404" cy="961712"/>
      </dsp:txXfrm>
    </dsp:sp>
    <dsp:sp modelId="{A864FA03-8715-4C1B-8667-5ACAAEA7A19F}">
      <dsp:nvSpPr>
        <dsp:cNvPr id="0" name=""/>
        <dsp:cNvSpPr/>
      </dsp:nvSpPr>
      <dsp:spPr>
        <a:xfrm>
          <a:off x="0" y="1202551"/>
          <a:ext cx="9779182" cy="96171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EFDC13-036B-476D-BEFC-C73BBEF3230D}">
      <dsp:nvSpPr>
        <dsp:cNvPr id="0" name=""/>
        <dsp:cNvSpPr/>
      </dsp:nvSpPr>
      <dsp:spPr>
        <a:xfrm>
          <a:off x="290917" y="1418936"/>
          <a:ext cx="528941" cy="5289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B09C9B-AF6A-4781-A5DA-8F91C1312070}">
      <dsp:nvSpPr>
        <dsp:cNvPr id="0" name=""/>
        <dsp:cNvSpPr/>
      </dsp:nvSpPr>
      <dsp:spPr>
        <a:xfrm>
          <a:off x="1110777" y="1202551"/>
          <a:ext cx="8668404" cy="961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1" tIns="101781" rIns="101781" bIns="10178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Sus </a:t>
          </a:r>
          <a:r>
            <a:rPr lang="en-US" sz="1900" kern="1200" err="1"/>
            <a:t>usos</a:t>
          </a:r>
          <a:r>
            <a:rPr lang="en-US" sz="1900" kern="1200"/>
            <a:t> </a:t>
          </a:r>
          <a:r>
            <a:rPr lang="en-US" sz="1900" kern="1200" err="1"/>
            <a:t>principales</a:t>
          </a:r>
          <a:r>
            <a:rPr lang="en-US" sz="1900" kern="1200"/>
            <a:t>: </a:t>
          </a:r>
          <a:r>
            <a:rPr lang="en-US" sz="1900" kern="1200" err="1"/>
            <a:t>Protección</a:t>
          </a:r>
          <a:r>
            <a:rPr lang="en-US" sz="1900" kern="1200"/>
            <a:t> de </a:t>
          </a:r>
          <a:r>
            <a:rPr lang="en-US" sz="1900" kern="1200" err="1"/>
            <a:t>información</a:t>
          </a:r>
          <a:r>
            <a:rPr lang="en-US" sz="1900" kern="1200"/>
            <a:t> </a:t>
          </a:r>
          <a:r>
            <a:rPr lang="en-US" sz="1900" kern="1200" err="1"/>
            <a:t>confidencial</a:t>
          </a:r>
          <a:r>
            <a:rPr lang="en-US" sz="1900" kern="1200"/>
            <a:t>, </a:t>
          </a:r>
          <a:r>
            <a:rPr lang="en-US" sz="1900" kern="1200" err="1"/>
            <a:t>integridad</a:t>
          </a:r>
          <a:r>
            <a:rPr lang="en-US" sz="1900" kern="1200"/>
            <a:t> de </a:t>
          </a:r>
          <a:r>
            <a:rPr lang="en-US" sz="1900" kern="1200" err="1"/>
            <a:t>sistemas</a:t>
          </a:r>
          <a:r>
            <a:rPr lang="en-US" sz="1900" kern="1200"/>
            <a:t>, </a:t>
          </a:r>
          <a:r>
            <a:rPr lang="en-US" sz="1900" kern="1200" err="1"/>
            <a:t>prevención</a:t>
          </a:r>
          <a:r>
            <a:rPr lang="en-US" sz="1900" kern="1200"/>
            <a:t> de </a:t>
          </a:r>
          <a:r>
            <a:rPr lang="en-US" sz="1900" kern="1200" err="1"/>
            <a:t>robo</a:t>
          </a:r>
          <a:r>
            <a:rPr lang="en-US" sz="1900" kern="1200"/>
            <a:t> de </a:t>
          </a:r>
          <a:r>
            <a:rPr lang="en-US" sz="1900" kern="1200" err="1"/>
            <a:t>datos</a:t>
          </a:r>
          <a:r>
            <a:rPr lang="en-US" sz="1900" kern="1200"/>
            <a:t> y </a:t>
          </a:r>
          <a:r>
            <a:rPr lang="en-US" sz="1900" kern="1200" err="1"/>
            <a:t>salvaguarda</a:t>
          </a:r>
          <a:r>
            <a:rPr lang="en-US" sz="1900" kern="1200"/>
            <a:t> de la </a:t>
          </a:r>
          <a:r>
            <a:rPr lang="en-US" sz="1900" kern="1200" err="1"/>
            <a:t>privacidad</a:t>
          </a:r>
          <a:r>
            <a:rPr lang="en-US" sz="1900" kern="1200"/>
            <a:t> </a:t>
          </a:r>
          <a:r>
            <a:rPr lang="en-US" sz="1900" kern="1200" err="1"/>
            <a:t>en</a:t>
          </a:r>
          <a:r>
            <a:rPr lang="en-US" sz="1900" kern="1200"/>
            <a:t> línea.</a:t>
          </a:r>
          <a:endParaRPr lang="en-US" sz="1900" kern="1200">
            <a:latin typeface="Tenorite"/>
          </a:endParaRPr>
        </a:p>
      </dsp:txBody>
      <dsp:txXfrm>
        <a:off x="1110777" y="1202551"/>
        <a:ext cx="8668404" cy="961712"/>
      </dsp:txXfrm>
    </dsp:sp>
    <dsp:sp modelId="{52200DEE-E07F-42D3-8EBF-AF452DEE65B4}">
      <dsp:nvSpPr>
        <dsp:cNvPr id="0" name=""/>
        <dsp:cNvSpPr/>
      </dsp:nvSpPr>
      <dsp:spPr>
        <a:xfrm>
          <a:off x="0" y="2404691"/>
          <a:ext cx="9779182" cy="96171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CF647C-EFA8-4197-A37D-1E9BB01BAC83}">
      <dsp:nvSpPr>
        <dsp:cNvPr id="0" name=""/>
        <dsp:cNvSpPr/>
      </dsp:nvSpPr>
      <dsp:spPr>
        <a:xfrm>
          <a:off x="290917" y="2621076"/>
          <a:ext cx="528941" cy="5289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7FCB75-48EB-4F24-8483-6354E5DBF3D4}">
      <dsp:nvSpPr>
        <dsp:cNvPr id="0" name=""/>
        <dsp:cNvSpPr/>
      </dsp:nvSpPr>
      <dsp:spPr>
        <a:xfrm>
          <a:off x="1110777" y="2404691"/>
          <a:ext cx="8668404" cy="961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1" tIns="101781" rIns="101781" bIns="101781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Tenorite"/>
            </a:rPr>
            <a:t>Los </a:t>
          </a:r>
          <a:r>
            <a:rPr lang="en-US" sz="1900" kern="1200" err="1">
              <a:latin typeface="Tenorite"/>
            </a:rPr>
            <a:t>ataques</a:t>
          </a:r>
          <a:r>
            <a:rPr lang="en-US" sz="1900" kern="1200">
              <a:latin typeface="Tenorite"/>
            </a:rPr>
            <a:t> </a:t>
          </a:r>
          <a:r>
            <a:rPr lang="en-US" sz="1900" kern="1200" err="1">
              <a:latin typeface="Tenorite"/>
            </a:rPr>
            <a:t>más</a:t>
          </a:r>
          <a:r>
            <a:rPr lang="en-US" sz="1900" kern="1200">
              <a:latin typeface="Tenorite"/>
            </a:rPr>
            <a:t> </a:t>
          </a:r>
          <a:r>
            <a:rPr lang="en-US" sz="1900" kern="1200" err="1">
              <a:latin typeface="Tenorite"/>
            </a:rPr>
            <a:t>comunes</a:t>
          </a:r>
          <a:r>
            <a:rPr lang="en-US" sz="1900" kern="1200">
              <a:latin typeface="Tenorite"/>
            </a:rPr>
            <a:t>:</a:t>
          </a:r>
          <a:br>
            <a:rPr lang="en-US" sz="1900" kern="1200"/>
          </a:br>
          <a:r>
            <a:rPr lang="en-US" sz="1900" b="1" kern="1200">
              <a:latin typeface="Calibri"/>
              <a:ea typeface="Calibri"/>
              <a:cs typeface="Calibri"/>
            </a:rPr>
            <a:t>Malware , Ransomware, Ataque de intermediario, Phishing, DDoS</a:t>
          </a:r>
          <a:endParaRPr lang="en-US" sz="1900" b="0" kern="1200">
            <a:latin typeface="Calibri"/>
            <a:ea typeface="Calibri"/>
            <a:cs typeface="Calibri"/>
          </a:endParaRPr>
        </a:p>
      </dsp:txBody>
      <dsp:txXfrm>
        <a:off x="1110777" y="2404691"/>
        <a:ext cx="8668404" cy="9617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8E83AE-A1EB-4F63-B719-48C8D7C5011C}">
      <dsp:nvSpPr>
        <dsp:cNvPr id="0" name=""/>
        <dsp:cNvSpPr/>
      </dsp:nvSpPr>
      <dsp:spPr>
        <a:xfrm>
          <a:off x="0" y="0"/>
          <a:ext cx="8313498" cy="10310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Gran </a:t>
          </a:r>
          <a:r>
            <a:rPr lang="en-US" sz="2000" kern="1200" dirty="0" err="1"/>
            <a:t>cantidad</a:t>
          </a:r>
          <a:r>
            <a:rPr lang="en-US" sz="2000" kern="1200" dirty="0"/>
            <a:t> de </a:t>
          </a:r>
          <a:r>
            <a:rPr lang="en-US" sz="2000" kern="1200" dirty="0" err="1"/>
            <a:t>ciberataques</a:t>
          </a:r>
          <a:r>
            <a:rPr lang="en-US" sz="2000" kern="1200" dirty="0"/>
            <a:t> que </a:t>
          </a:r>
          <a:r>
            <a:rPr lang="en-US" sz="2000" kern="1200" dirty="0" err="1"/>
            <a:t>hayan</a:t>
          </a:r>
          <a:r>
            <a:rPr lang="en-US" sz="2000" kern="1200" dirty="0"/>
            <a:t> </a:t>
          </a:r>
          <a:r>
            <a:rPr lang="en-US" sz="2000" kern="1200" dirty="0" err="1"/>
            <a:t>causado</a:t>
          </a:r>
          <a:r>
            <a:rPr lang="en-US" sz="2000" kern="1200" dirty="0"/>
            <a:t> </a:t>
          </a:r>
          <a:r>
            <a:rPr lang="en-US" sz="2000" kern="1200" dirty="0" err="1"/>
            <a:t>pérdidas</a:t>
          </a:r>
          <a:r>
            <a:rPr lang="en-US" sz="2000" kern="1200" dirty="0"/>
            <a:t> </a:t>
          </a:r>
          <a:r>
            <a:rPr lang="en-US" sz="2000" kern="1200" dirty="0" err="1"/>
            <a:t>mayores</a:t>
          </a:r>
          <a:r>
            <a:rPr lang="en-US" sz="2000" kern="1200" dirty="0"/>
            <a:t> a 1 MM</a:t>
          </a:r>
          <a:r>
            <a:rPr lang="en-US" sz="2000" kern="1200" dirty="0">
              <a:latin typeface="Tenorite"/>
            </a:rPr>
            <a:t> </a:t>
          </a:r>
          <a:r>
            <a:rPr lang="en-US" sz="2000" kern="1200" dirty="0" err="1">
              <a:latin typeface="Tenorite"/>
            </a:rPr>
            <a:t>en</a:t>
          </a:r>
          <a:r>
            <a:rPr lang="en-US" sz="2000" kern="1200" dirty="0">
              <a:latin typeface="Tenorite"/>
            </a:rPr>
            <a:t> </a:t>
          </a:r>
          <a:r>
            <a:rPr lang="en-US" sz="2000" kern="1200" dirty="0" err="1">
              <a:latin typeface="Tenorite"/>
            </a:rPr>
            <a:t>los</a:t>
          </a:r>
          <a:r>
            <a:rPr lang="en-US" sz="2000" kern="1200" dirty="0">
              <a:latin typeface="Tenorite"/>
            </a:rPr>
            <a:t> </a:t>
          </a:r>
          <a:r>
            <a:rPr lang="en-US" sz="2000" kern="1200" dirty="0" err="1">
              <a:latin typeface="Tenorite"/>
            </a:rPr>
            <a:t>últimos</a:t>
          </a:r>
          <a:r>
            <a:rPr lang="en-US" sz="2000" kern="1200" dirty="0">
              <a:latin typeface="Tenorite"/>
            </a:rPr>
            <a:t> </a:t>
          </a:r>
          <a:r>
            <a:rPr lang="en-US" sz="2000" kern="1200" dirty="0" err="1">
              <a:latin typeface="Tenorite"/>
            </a:rPr>
            <a:t>años</a:t>
          </a:r>
          <a:r>
            <a:rPr lang="en-US" sz="2000" kern="1200" dirty="0">
              <a:latin typeface="Tenorite"/>
            </a:rPr>
            <a:t>.</a:t>
          </a:r>
          <a:endParaRPr lang="en-US" sz="2000" kern="1200" dirty="0"/>
        </a:p>
      </dsp:txBody>
      <dsp:txXfrm>
        <a:off x="30199" y="30199"/>
        <a:ext cx="7200882" cy="970682"/>
      </dsp:txXfrm>
    </dsp:sp>
    <dsp:sp modelId="{145AC142-6BD5-409B-AAF1-D2DB32A1AA68}">
      <dsp:nvSpPr>
        <dsp:cNvPr id="0" name=""/>
        <dsp:cNvSpPr/>
      </dsp:nvSpPr>
      <dsp:spPr>
        <a:xfrm>
          <a:off x="733544" y="1202927"/>
          <a:ext cx="8313498" cy="10310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Estado actual: </a:t>
          </a:r>
          <a:r>
            <a:rPr lang="en-US" sz="2000" kern="1200" dirty="0" err="1"/>
            <a:t>Evolución</a:t>
          </a:r>
          <a:r>
            <a:rPr lang="en-US" sz="2000" kern="1200" dirty="0"/>
            <a:t> </a:t>
          </a:r>
          <a:r>
            <a:rPr lang="en-US" sz="2000" kern="1200" dirty="0" err="1"/>
            <a:t>constante</a:t>
          </a:r>
          <a:r>
            <a:rPr lang="en-US" sz="2000" kern="1200" dirty="0"/>
            <a:t> para </a:t>
          </a:r>
          <a:r>
            <a:rPr lang="en-US" sz="2000" kern="1200" dirty="0" err="1"/>
            <a:t>enfrentar</a:t>
          </a:r>
          <a:r>
            <a:rPr lang="en-US" sz="2000" kern="1200" dirty="0"/>
            <a:t> </a:t>
          </a:r>
          <a:r>
            <a:rPr lang="en-US" sz="2000" kern="1200" dirty="0" err="1"/>
            <a:t>amenazas</a:t>
          </a:r>
          <a:r>
            <a:rPr lang="en-US" sz="2000" kern="1200" dirty="0"/>
            <a:t> </a:t>
          </a:r>
          <a:r>
            <a:rPr lang="en-US" sz="2000" kern="1200" dirty="0" err="1"/>
            <a:t>cada</a:t>
          </a:r>
          <a:r>
            <a:rPr lang="en-US" sz="2000" kern="1200" dirty="0"/>
            <a:t> </a:t>
          </a:r>
          <a:r>
            <a:rPr lang="en-US" sz="2000" kern="1200" dirty="0" err="1"/>
            <a:t>vez</a:t>
          </a:r>
          <a:r>
            <a:rPr lang="en-US" sz="2000" kern="1200" dirty="0"/>
            <a:t> </a:t>
          </a:r>
          <a:r>
            <a:rPr lang="en-US" sz="2000" kern="1200" dirty="0" err="1"/>
            <a:t>más</a:t>
          </a:r>
          <a:r>
            <a:rPr lang="en-US" sz="2000" kern="1200" dirty="0"/>
            <a:t> </a:t>
          </a:r>
          <a:r>
            <a:rPr lang="en-US" sz="2000" kern="1200" dirty="0" err="1"/>
            <a:t>sofisticadas</a:t>
          </a:r>
          <a:r>
            <a:rPr lang="en-US" sz="2000" kern="1200" dirty="0">
              <a:latin typeface="Tenorite"/>
            </a:rPr>
            <a:t> (</a:t>
          </a:r>
          <a:r>
            <a:rPr lang="en-US" sz="2000" kern="1200" dirty="0" err="1">
              <a:latin typeface="Tenorite"/>
            </a:rPr>
            <a:t>ataques</a:t>
          </a:r>
          <a:r>
            <a:rPr lang="en-US" sz="2000" kern="1200" dirty="0">
              <a:latin typeface="Tenorite"/>
            </a:rPr>
            <a:t> </a:t>
          </a:r>
          <a:r>
            <a:rPr lang="en-US" sz="2000" kern="1200" dirty="0" err="1">
              <a:latin typeface="Tenorite"/>
            </a:rPr>
            <a:t>narrativos</a:t>
          </a:r>
          <a:r>
            <a:rPr lang="en-US" sz="2000" kern="1200" dirty="0">
              <a:latin typeface="Tenorite"/>
            </a:rPr>
            <a:t>, deepfakes).</a:t>
          </a:r>
          <a:endParaRPr lang="en-US" sz="2000" kern="1200" dirty="0"/>
        </a:p>
      </dsp:txBody>
      <dsp:txXfrm>
        <a:off x="763743" y="1233126"/>
        <a:ext cx="6849354" cy="970682"/>
      </dsp:txXfrm>
    </dsp:sp>
    <dsp:sp modelId="{5F402018-5C6E-47C4-A1F2-D4BC37FE6C36}">
      <dsp:nvSpPr>
        <dsp:cNvPr id="0" name=""/>
        <dsp:cNvSpPr/>
      </dsp:nvSpPr>
      <dsp:spPr>
        <a:xfrm>
          <a:off x="1467088" y="2405855"/>
          <a:ext cx="8313498" cy="10310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Tendencias</a:t>
          </a:r>
          <a:r>
            <a:rPr lang="en-US" sz="2000" kern="1200" dirty="0"/>
            <a:t> </a:t>
          </a:r>
          <a:r>
            <a:rPr lang="en-US" sz="2000" kern="1200" dirty="0" err="1"/>
            <a:t>futuras</a:t>
          </a:r>
          <a:r>
            <a:rPr lang="en-US" sz="2000" kern="1200" dirty="0"/>
            <a:t>: </a:t>
          </a:r>
          <a:r>
            <a:rPr lang="en-US" sz="2000" kern="1200" dirty="0" err="1"/>
            <a:t>Inteligencia</a:t>
          </a:r>
          <a:r>
            <a:rPr lang="en-US" sz="2000" kern="1200" dirty="0"/>
            <a:t> artificial, </a:t>
          </a:r>
          <a:r>
            <a:rPr lang="en-US" sz="2000" kern="1200" dirty="0" err="1"/>
            <a:t>seguridad</a:t>
          </a:r>
          <a:r>
            <a:rPr lang="en-US" sz="2000" kern="1200" dirty="0"/>
            <a:t> </a:t>
          </a:r>
          <a:r>
            <a:rPr lang="en-US" sz="2000" kern="1200" dirty="0" err="1"/>
            <a:t>en</a:t>
          </a:r>
          <a:r>
            <a:rPr lang="en-US" sz="2000" kern="1200" dirty="0"/>
            <a:t> la </a:t>
          </a:r>
          <a:r>
            <a:rPr lang="en-US" sz="2000" kern="1200" dirty="0" err="1"/>
            <a:t>nube</a:t>
          </a:r>
          <a:r>
            <a:rPr lang="en-US" sz="2000" kern="1200" dirty="0"/>
            <a:t>, </a:t>
          </a:r>
          <a:r>
            <a:rPr lang="en-US" sz="2000" kern="1200" dirty="0" err="1"/>
            <a:t>autenticación</a:t>
          </a:r>
          <a:r>
            <a:rPr lang="en-US" sz="2000" kern="1200" dirty="0"/>
            <a:t> </a:t>
          </a:r>
          <a:r>
            <a:rPr lang="en-US" sz="2000" kern="1200" dirty="0" err="1"/>
            <a:t>biométrica</a:t>
          </a:r>
          <a:r>
            <a:rPr lang="en-US" sz="2000" kern="1200" dirty="0"/>
            <a:t>, y </a:t>
          </a:r>
          <a:r>
            <a:rPr lang="en-US" sz="2000" kern="1200" dirty="0" err="1"/>
            <a:t>seguridad</a:t>
          </a:r>
          <a:r>
            <a:rPr lang="en-US" sz="2000" kern="1200" dirty="0"/>
            <a:t> de IoT.</a:t>
          </a:r>
        </a:p>
      </dsp:txBody>
      <dsp:txXfrm>
        <a:off x="1497287" y="2436054"/>
        <a:ext cx="6849354" cy="970682"/>
      </dsp:txXfrm>
    </dsp:sp>
    <dsp:sp modelId="{0D4AAA16-2B70-4ECE-BBE4-BCA2E353EA70}">
      <dsp:nvSpPr>
        <dsp:cNvPr id="0" name=""/>
        <dsp:cNvSpPr/>
      </dsp:nvSpPr>
      <dsp:spPr>
        <a:xfrm>
          <a:off x="7643296" y="781902"/>
          <a:ext cx="670202" cy="67020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7794091" y="781902"/>
        <a:ext cx="368612" cy="504327"/>
      </dsp:txXfrm>
    </dsp:sp>
    <dsp:sp modelId="{49B3685D-C6A9-4303-9DA9-38C6B26BD6D2}">
      <dsp:nvSpPr>
        <dsp:cNvPr id="0" name=""/>
        <dsp:cNvSpPr/>
      </dsp:nvSpPr>
      <dsp:spPr>
        <a:xfrm>
          <a:off x="8376840" y="1977956"/>
          <a:ext cx="670202" cy="67020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8527635" y="1977956"/>
        <a:ext cx="368612" cy="5043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44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86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57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9692640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5E425B-455F-127B-1647-045FD094F15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67493" y="2087561"/>
            <a:ext cx="2693306" cy="389054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2000">
                <a:latin typeface="+mn-lt"/>
              </a:defRPr>
            </a:lvl2pPr>
            <a:lvl3pPr marL="914400" indent="0">
              <a:buNone/>
              <a:defRPr sz="2000">
                <a:latin typeface="+mn-lt"/>
              </a:defRPr>
            </a:lvl3pPr>
            <a:lvl4pPr marL="1371600" indent="0">
              <a:buNone/>
              <a:defRPr sz="2000">
                <a:latin typeface="+mn-lt"/>
              </a:defRPr>
            </a:lvl4pPr>
            <a:lvl5pPr marL="1828800" indent="0"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16400" y="2087563"/>
            <a:ext cx="6730274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9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08822" cy="6858002"/>
            <a:chOff x="0" y="0"/>
            <a:chExt cx="12208822" cy="685800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10643508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7A1CF7-9B3B-E43E-830E-DAB65B60824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166088" y="2652713"/>
            <a:ext cx="5394959" cy="343693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D976D8D6-3BDC-1908-3425-FEE3EEF51A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7920" y="1447800"/>
            <a:ext cx="4214010" cy="421401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3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75" r:id="rId9"/>
    <p:sldLayoutId id="2147483677" r:id="rId10"/>
    <p:sldLayoutId id="2147483676" r:id="rId11"/>
    <p:sldLayoutId id="2147483661" r:id="rId12"/>
    <p:sldLayoutId id="2147483666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 anchor="b">
            <a:normAutofit/>
          </a:bodyPr>
          <a:lstStyle/>
          <a:p>
            <a:r>
              <a:rPr lang="en-US" dirty="0" err="1"/>
              <a:t>Ciberseguridad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BBDCB761-FD37-E37B-3070-6202A310FA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1452592"/>
              </p:ext>
            </p:extLst>
          </p:nvPr>
        </p:nvGraphicFramePr>
        <p:xfrm>
          <a:off x="1158865" y="2017467"/>
          <a:ext cx="9779182" cy="3366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4CFB73D-B7C9-A177-04F3-E48E841A8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600835"/>
          </a:xfrm>
        </p:spPr>
        <p:txBody>
          <a:bodyPr anchor="b">
            <a:normAutofit/>
          </a:bodyPr>
          <a:lstStyle/>
          <a:p>
            <a:r>
              <a:rPr lang="en-US" dirty="0"/>
              <a:t>En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estado</a:t>
            </a:r>
            <a:r>
              <a:rPr lang="en-US" dirty="0"/>
              <a:t> se </a:t>
            </a:r>
            <a:r>
              <a:rPr lang="en-US" dirty="0" err="1"/>
              <a:t>encuentra</a:t>
            </a:r>
            <a:r>
              <a:rPr lang="en-US" dirty="0"/>
              <a:t> la </a:t>
            </a:r>
            <a:r>
              <a:rPr lang="en-US" dirty="0" err="1"/>
              <a:t>Ciberseguridad</a:t>
            </a:r>
            <a:r>
              <a:rPr lang="en-US" dirty="0"/>
              <a:t> hoy?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3F2C76F-BA4B-0B47-C8B5-4208D74C4FFB}"/>
              </a:ext>
            </a:extLst>
          </p:cNvPr>
          <p:cNvGraphicFramePr>
            <a:graphicFrameLocks noGrp="1"/>
          </p:cNvGraphicFramePr>
          <p:nvPr>
            <p:ph idx="14"/>
            <p:extLst>
              <p:ext uri="{D42A27DB-BD31-4B8C-83A1-F6EECF244321}">
                <p14:modId xmlns:p14="http://schemas.microsoft.com/office/powerpoint/2010/main" val="2409815987"/>
              </p:ext>
            </p:extLst>
          </p:nvPr>
        </p:nvGraphicFramePr>
        <p:xfrm>
          <a:off x="1166087" y="2652713"/>
          <a:ext cx="9780587" cy="3436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2102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9343" y="-1375202"/>
            <a:ext cx="6245912" cy="3269447"/>
          </a:xfrm>
        </p:spPr>
        <p:txBody>
          <a:bodyPr anchor="b">
            <a:normAutofit/>
          </a:bodyPr>
          <a:lstStyle/>
          <a:p>
            <a:r>
              <a:rPr lang="en-US" sz="4400" err="1"/>
              <a:t>Tamaño</a:t>
            </a:r>
            <a:r>
              <a:rPr lang="en-US" sz="4400" dirty="0"/>
              <a:t> de Mercado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743C-9A64-6DD7-26EC-7870E2484D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344" y="3104707"/>
            <a:ext cx="7539873" cy="1674850"/>
          </a:xfrm>
        </p:spPr>
        <p:txBody>
          <a:bodyPr vert="horz" lIns="91440" tIns="45720" rIns="91440" bIns="45720" rtlCol="0" anchor="ctr" anchorCtr="0">
            <a:noAutofit/>
          </a:bodyPr>
          <a:lstStyle/>
          <a:p>
            <a:pPr marL="59690" algn="just"/>
            <a:r>
              <a:rPr lang="en-US" sz="2000" dirty="0"/>
              <a:t>En </a:t>
            </a:r>
            <a:r>
              <a:rPr lang="en-US" sz="2000" err="1"/>
              <a:t>consecuencia</a:t>
            </a:r>
            <a:r>
              <a:rPr lang="en-US" sz="2000" dirty="0"/>
              <a:t> al </a:t>
            </a:r>
            <a:r>
              <a:rPr lang="en-US" sz="2000" err="1"/>
              <a:t>aumento</a:t>
            </a:r>
            <a:r>
              <a:rPr lang="en-US" sz="2000" dirty="0"/>
              <a:t> </a:t>
            </a:r>
            <a:r>
              <a:rPr lang="en-US" sz="2000" err="1"/>
              <a:t>en</a:t>
            </a:r>
            <a:r>
              <a:rPr lang="en-US" sz="2000" dirty="0"/>
              <a:t> </a:t>
            </a:r>
            <a:r>
              <a:rPr lang="en-US" sz="2000" err="1"/>
              <a:t>frecuencia</a:t>
            </a:r>
            <a:r>
              <a:rPr lang="en-US" sz="2000" dirty="0"/>
              <a:t> y </a:t>
            </a:r>
            <a:r>
              <a:rPr lang="en-US" sz="2000" err="1"/>
              <a:t>capacidad</a:t>
            </a:r>
            <a:r>
              <a:rPr lang="en-US" sz="2000" dirty="0"/>
              <a:t> </a:t>
            </a:r>
            <a:r>
              <a:rPr lang="en-US" sz="2000" err="1"/>
              <a:t>técnica</a:t>
            </a:r>
            <a:r>
              <a:rPr lang="en-US" sz="2000" dirty="0"/>
              <a:t> </a:t>
            </a:r>
            <a:r>
              <a:rPr lang="en-US" sz="2000" err="1"/>
              <a:t>en</a:t>
            </a:r>
            <a:r>
              <a:rPr lang="en-US" sz="2000" dirty="0"/>
              <a:t> </a:t>
            </a:r>
            <a:r>
              <a:rPr lang="en-US" sz="2000" err="1"/>
              <a:t>los</a:t>
            </a:r>
            <a:r>
              <a:rPr lang="en-US" sz="2000" dirty="0"/>
              <a:t> </a:t>
            </a:r>
            <a:r>
              <a:rPr lang="en-US" sz="2000" err="1"/>
              <a:t>ciberataques</a:t>
            </a:r>
            <a:r>
              <a:rPr lang="en-US" sz="2000" dirty="0"/>
              <a:t>, </a:t>
            </a:r>
            <a:r>
              <a:rPr lang="en-US" sz="2000" err="1"/>
              <a:t>el</a:t>
            </a:r>
            <a:r>
              <a:rPr lang="en-US" sz="2000" dirty="0"/>
              <a:t> mercado de las </a:t>
            </a:r>
            <a:r>
              <a:rPr lang="en-US" sz="2000" err="1"/>
              <a:t>soluciones</a:t>
            </a:r>
            <a:r>
              <a:rPr lang="en-US" sz="2000" dirty="0"/>
              <a:t> </a:t>
            </a:r>
            <a:r>
              <a:rPr lang="en-US" sz="2000" err="1"/>
              <a:t>en</a:t>
            </a:r>
            <a:r>
              <a:rPr lang="en-US" sz="2000" dirty="0"/>
              <a:t> </a:t>
            </a:r>
            <a:r>
              <a:rPr lang="en-US" sz="2000" err="1"/>
              <a:t>ciberseguridad</a:t>
            </a:r>
            <a:r>
              <a:rPr lang="en-US" sz="2000" dirty="0"/>
              <a:t> ha </a:t>
            </a:r>
            <a:r>
              <a:rPr lang="en-US" sz="2000" err="1"/>
              <a:t>tenido</a:t>
            </a:r>
            <a:r>
              <a:rPr lang="en-US" sz="2000" dirty="0"/>
              <a:t> un gran </a:t>
            </a:r>
            <a:r>
              <a:rPr lang="en-US" sz="2000" err="1"/>
              <a:t>crecimiento</a:t>
            </a:r>
            <a:r>
              <a:rPr lang="en-US" sz="2000" dirty="0"/>
              <a:t>, y se </a:t>
            </a:r>
            <a:r>
              <a:rPr lang="en-US" sz="2000" err="1"/>
              <a:t>espera</a:t>
            </a:r>
            <a:r>
              <a:rPr lang="en-US" sz="2000" dirty="0"/>
              <a:t> que </a:t>
            </a:r>
            <a:r>
              <a:rPr lang="en-US" sz="2000" err="1"/>
              <a:t>alcance</a:t>
            </a:r>
            <a:r>
              <a:rPr lang="en-US" sz="2000" dirty="0"/>
              <a:t> </a:t>
            </a:r>
            <a:r>
              <a:rPr lang="en-US" sz="2000" err="1"/>
              <a:t>cifras</a:t>
            </a:r>
            <a:r>
              <a:rPr lang="en-US" sz="2000" dirty="0"/>
              <a:t> </a:t>
            </a:r>
            <a:r>
              <a:rPr lang="en-US" sz="2000" err="1"/>
              <a:t>multimillonarias</a:t>
            </a:r>
            <a:r>
              <a:rPr lang="en-US" sz="2000" dirty="0"/>
              <a:t> </a:t>
            </a:r>
            <a:r>
              <a:rPr lang="en-US" sz="2000" err="1"/>
              <a:t>próximamente</a:t>
            </a:r>
            <a:r>
              <a:rPr lang="en-US" sz="2000" dirty="0"/>
              <a:t>.</a:t>
            </a:r>
            <a:endParaRPr lang="en-US" sz="2000"/>
          </a:p>
          <a:p>
            <a:pPr marL="59690" indent="0" algn="just">
              <a:buNone/>
            </a:pPr>
            <a:endParaRPr lang="en-US" sz="2400" dirty="0"/>
          </a:p>
          <a:p>
            <a:pPr marL="59690"/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 err="1">
                <a:solidFill>
                  <a:srgbClr val="000000"/>
                </a:solidFill>
                <a:ea typeface="+mj-lt"/>
                <a:cs typeface="+mj-lt"/>
              </a:rPr>
              <a:t>Jugadores</a:t>
            </a:r>
            <a:r>
              <a:rPr lang="en-US" dirty="0">
                <a:solidFill>
                  <a:srgbClr val="000000"/>
                </a:solidFill>
                <a:ea typeface="+mj-lt"/>
                <a:cs typeface="+mj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j-lt"/>
                <a:cs typeface="+mj-lt"/>
              </a:rPr>
              <a:t>en</a:t>
            </a:r>
            <a:r>
              <a:rPr lang="en-US" dirty="0">
                <a:solidFill>
                  <a:srgbClr val="000000"/>
                </a:solidFill>
                <a:ea typeface="+mj-lt"/>
                <a:cs typeface="+mj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j-lt"/>
                <a:cs typeface="+mj-lt"/>
              </a:rPr>
              <a:t>el</a:t>
            </a:r>
            <a:r>
              <a:rPr lang="en-US" dirty="0">
                <a:solidFill>
                  <a:srgbClr val="000000"/>
                </a:solidFill>
                <a:ea typeface="+mj-lt"/>
                <a:cs typeface="+mj-lt"/>
              </a:rPr>
              <a:t> mercado y sus </a:t>
            </a:r>
            <a:r>
              <a:rPr lang="en-US" dirty="0" err="1">
                <a:solidFill>
                  <a:srgbClr val="000000"/>
                </a:solidFill>
                <a:ea typeface="+mj-lt"/>
                <a:cs typeface="+mj-lt"/>
              </a:rPr>
              <a:t>ofertas</a:t>
            </a:r>
            <a:r>
              <a:rPr lang="en-US" dirty="0">
                <a:solidFill>
                  <a:srgbClr val="000000"/>
                </a:solidFill>
                <a:ea typeface="+mj-lt"/>
                <a:cs typeface="+mj-lt"/>
              </a:rPr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23984"/>
            <a:ext cx="4663440" cy="33328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err="1"/>
              <a:t>Jugadores</a:t>
            </a:r>
            <a:r>
              <a:rPr lang="en-US" sz="2800" dirty="0"/>
              <a:t> clave: Symantec, McAfee, Palo Alto Networks, Cisco, entre </a:t>
            </a:r>
            <a:r>
              <a:rPr lang="en-US" sz="2800" err="1"/>
              <a:t>otros</a:t>
            </a:r>
            <a:r>
              <a:rPr lang="en-US" sz="2800" dirty="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34351-9D9C-8C32-5CC0-3F19A1CAC03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023984"/>
            <a:ext cx="4663440" cy="33328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solidFill>
                  <a:srgbClr val="0D0D0D"/>
                </a:solidFill>
                <a:ea typeface="+mn-lt"/>
                <a:cs typeface="+mn-lt"/>
              </a:rPr>
              <a:t>Oferta: </a:t>
            </a:r>
            <a:r>
              <a:rPr lang="en-US" sz="2800" dirty="0" err="1">
                <a:solidFill>
                  <a:srgbClr val="0D0D0D"/>
                </a:solidFill>
                <a:ea typeface="+mn-lt"/>
                <a:cs typeface="+mn-lt"/>
              </a:rPr>
              <a:t>Amplia</a:t>
            </a:r>
            <a:r>
              <a:rPr lang="en-US" sz="2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0D0D0D"/>
                </a:solidFill>
                <a:ea typeface="+mn-lt"/>
                <a:cs typeface="+mn-lt"/>
              </a:rPr>
              <a:t>gama</a:t>
            </a:r>
            <a:r>
              <a:rPr lang="en-US" sz="2800" dirty="0">
                <a:solidFill>
                  <a:srgbClr val="0D0D0D"/>
                </a:solidFill>
                <a:ea typeface="+mn-lt"/>
                <a:cs typeface="+mn-lt"/>
              </a:rPr>
              <a:t> de </a:t>
            </a:r>
            <a:r>
              <a:rPr lang="en-US" sz="2800" dirty="0" err="1">
                <a:solidFill>
                  <a:srgbClr val="0D0D0D"/>
                </a:solidFill>
                <a:ea typeface="+mn-lt"/>
                <a:cs typeface="+mn-lt"/>
              </a:rPr>
              <a:t>productos</a:t>
            </a:r>
            <a:r>
              <a:rPr lang="en-US" sz="2800" dirty="0">
                <a:solidFill>
                  <a:srgbClr val="0D0D0D"/>
                </a:solidFill>
                <a:ea typeface="+mn-lt"/>
                <a:cs typeface="+mn-lt"/>
              </a:rPr>
              <a:t> y </a:t>
            </a:r>
            <a:r>
              <a:rPr lang="en-US" sz="2800" dirty="0" err="1">
                <a:solidFill>
                  <a:srgbClr val="0D0D0D"/>
                </a:solidFill>
                <a:ea typeface="+mn-lt"/>
                <a:cs typeface="+mn-lt"/>
              </a:rPr>
              <a:t>servicios</a:t>
            </a:r>
            <a:r>
              <a:rPr lang="en-US" sz="2800" dirty="0">
                <a:solidFill>
                  <a:srgbClr val="0D0D0D"/>
                </a:solidFill>
                <a:ea typeface="+mn-lt"/>
                <a:cs typeface="+mn-lt"/>
              </a:rPr>
              <a:t>, </a:t>
            </a:r>
            <a:r>
              <a:rPr lang="en-US" sz="2800" dirty="0" err="1">
                <a:solidFill>
                  <a:srgbClr val="0D0D0D"/>
                </a:solidFill>
                <a:ea typeface="+mn-lt"/>
                <a:cs typeface="+mn-lt"/>
              </a:rPr>
              <a:t>desde</a:t>
            </a:r>
            <a:r>
              <a:rPr lang="en-US" sz="2800" dirty="0">
                <a:solidFill>
                  <a:srgbClr val="0D0D0D"/>
                </a:solidFill>
                <a:ea typeface="+mn-lt"/>
                <a:cs typeface="+mn-lt"/>
              </a:rPr>
              <a:t> antivirus hasta </a:t>
            </a:r>
            <a:r>
              <a:rPr lang="en-US" sz="2800" dirty="0" err="1">
                <a:solidFill>
                  <a:srgbClr val="0D0D0D"/>
                </a:solidFill>
                <a:ea typeface="+mn-lt"/>
                <a:cs typeface="+mn-lt"/>
              </a:rPr>
              <a:t>soluciones</a:t>
            </a:r>
            <a:r>
              <a:rPr lang="en-US" sz="2800" dirty="0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0D0D0D"/>
                </a:solidFill>
                <a:ea typeface="+mn-lt"/>
                <a:cs typeface="+mn-lt"/>
              </a:rPr>
              <a:t>avanzadas</a:t>
            </a:r>
            <a:r>
              <a:rPr lang="en-US" sz="2800" dirty="0">
                <a:solidFill>
                  <a:srgbClr val="0D0D0D"/>
                </a:solidFill>
                <a:ea typeface="+mn-lt"/>
                <a:cs typeface="+mn-lt"/>
              </a:rPr>
              <a:t> de </a:t>
            </a:r>
            <a:r>
              <a:rPr lang="en-US" sz="2800" dirty="0" err="1">
                <a:solidFill>
                  <a:srgbClr val="0D0D0D"/>
                </a:solidFill>
                <a:ea typeface="+mn-lt"/>
                <a:cs typeface="+mn-lt"/>
              </a:rPr>
              <a:t>detección</a:t>
            </a:r>
            <a:r>
              <a:rPr lang="en-US" sz="2800" dirty="0">
                <a:solidFill>
                  <a:srgbClr val="0D0D0D"/>
                </a:solidFill>
                <a:ea typeface="+mn-lt"/>
                <a:cs typeface="+mn-lt"/>
              </a:rPr>
              <a:t> y </a:t>
            </a:r>
            <a:r>
              <a:rPr lang="en-US" sz="2800" dirty="0" err="1">
                <a:solidFill>
                  <a:srgbClr val="0D0D0D"/>
                </a:solidFill>
                <a:ea typeface="+mn-lt"/>
                <a:cs typeface="+mn-lt"/>
              </a:rPr>
              <a:t>respuesta</a:t>
            </a:r>
            <a:r>
              <a:rPr lang="en-US" sz="2800" dirty="0">
                <a:solidFill>
                  <a:srgbClr val="0D0D0D"/>
                </a:solidFill>
                <a:ea typeface="+mn-lt"/>
                <a:cs typeface="+mn-lt"/>
              </a:rPr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65939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EF58C-138C-55F4-DA77-4C3F06C8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489" y="457199"/>
            <a:ext cx="5943599" cy="1920240"/>
          </a:xfrm>
        </p:spPr>
        <p:txBody>
          <a:bodyPr anchor="b">
            <a:normAutofit/>
          </a:bodyPr>
          <a:lstStyle/>
          <a:p>
            <a:r>
              <a:rPr lang="en-US" err="1"/>
              <a:t>Proveedores</a:t>
            </a:r>
            <a:r>
              <a:rPr lang="en-US"/>
              <a:t> y </a:t>
            </a:r>
            <a:r>
              <a:rPr lang="en-US" err="1"/>
              <a:t>Conferencias</a:t>
            </a:r>
            <a:endParaRPr lang="en-US" dirty="0" err="1"/>
          </a:p>
        </p:txBody>
      </p:sp>
      <p:pic>
        <p:nvPicPr>
          <p:cNvPr id="25" name="Picture Placeholder 24" descr="A couple of people looking at a computer">
            <a:extLst>
              <a:ext uri="{FF2B5EF4-FFF2-40B4-BE49-F238E27FC236}">
                <a16:creationId xmlns:a16="http://schemas.microsoft.com/office/drawing/2014/main" id="{E57751D1-D655-B1C0-2407-A8826F551024}"/>
              </a:ext>
            </a:extLst>
          </p:cNvPr>
          <p:cNvPicPr>
            <a:picLocks noGrp="1" noChangeAspect="1"/>
          </p:cNvPicPr>
          <p:nvPr>
            <p:ph idx="17"/>
          </p:nvPr>
        </p:nvPicPr>
        <p:blipFill rotWithShape="1">
          <a:blip r:embed="rId3"/>
          <a:srcRect l="16625" r="16624" b="-1"/>
          <a:stretch/>
        </p:blipFill>
        <p:spPr>
          <a:xfrm>
            <a:off x="823108" y="640080"/>
            <a:ext cx="4297680" cy="4297680"/>
          </a:xfr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DDE7C-335B-FD23-E1E6-CDCB99B7878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549490" y="2706369"/>
            <a:ext cx="5943600" cy="33832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err="1"/>
              <a:t>Proveedores</a:t>
            </a:r>
            <a:r>
              <a:rPr lang="en-US"/>
              <a:t>: </a:t>
            </a:r>
            <a:r>
              <a:rPr lang="en-US" err="1"/>
              <a:t>Empresas</a:t>
            </a:r>
            <a:r>
              <a:rPr lang="en-US"/>
              <a:t> </a:t>
            </a:r>
            <a:r>
              <a:rPr lang="en-US" err="1"/>
              <a:t>especializadas</a:t>
            </a:r>
            <a:r>
              <a:rPr lang="en-US"/>
              <a:t> en áreas específicas como seguridad de aplicaciones y gestión de identidad.</a:t>
            </a:r>
          </a:p>
          <a:p>
            <a:r>
              <a:rPr lang="en-US" dirty="0" err="1"/>
              <a:t>Conferencias</a:t>
            </a:r>
            <a:r>
              <a:rPr lang="en-US" dirty="0"/>
              <a:t>: RSA Conference, Black Hat, DEF CON, entre </a:t>
            </a:r>
            <a:r>
              <a:rPr lang="en-US" dirty="0" err="1"/>
              <a:t>otros</a:t>
            </a:r>
            <a:r>
              <a:rPr lang="en-US" dirty="0"/>
              <a:t>, </a:t>
            </a:r>
            <a:r>
              <a:rPr lang="en-US" dirty="0" err="1"/>
              <a:t>donde</a:t>
            </a:r>
            <a:r>
              <a:rPr lang="en-US" dirty="0"/>
              <a:t> se </a:t>
            </a:r>
            <a:r>
              <a:rPr lang="en-US" dirty="0" err="1"/>
              <a:t>comparten</a:t>
            </a:r>
            <a:r>
              <a:rPr lang="en-US" dirty="0"/>
              <a:t> </a:t>
            </a:r>
            <a:r>
              <a:rPr lang="en-US" dirty="0" err="1"/>
              <a:t>conocimientos</a:t>
            </a:r>
            <a:r>
              <a:rPr lang="en-US" dirty="0"/>
              <a:t> y </a:t>
            </a:r>
            <a:r>
              <a:rPr lang="en-US" dirty="0" err="1"/>
              <a:t>tendencias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ciberseguridad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49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/>
          <a:lstStyle/>
          <a:p>
            <a:r>
              <a:rPr lang="en-US" dirty="0"/>
              <a:t>¡</a:t>
            </a:r>
            <a:r>
              <a:rPr lang="en-US" dirty="0" err="1"/>
              <a:t>Muchas</a:t>
            </a:r>
            <a:r>
              <a:rPr lang="en-US" dirty="0"/>
              <a:t> Gracias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atención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31D3D4E-040D-4F59-9215-B1F04B81B9F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7188B1-CB43-4216-A332-EE7733BC22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E52C7A-8834-4F18-859F-7167A187E13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423</Words>
  <Application>Microsoft Office PowerPoint</Application>
  <PresentationFormat>Widescreen</PresentationFormat>
  <Paragraphs>123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Custom</vt:lpstr>
      <vt:lpstr>Ciberseguridad</vt:lpstr>
      <vt:lpstr>En qué estado se encuentra la Ciberseguridad hoy?</vt:lpstr>
      <vt:lpstr>Tamaño de Mercado</vt:lpstr>
      <vt:lpstr>Jugadores en el mercado y sus ofertas:</vt:lpstr>
      <vt:lpstr>Proveedores y Conferencias</vt:lpstr>
      <vt:lpstr>¡Muchas Gracias por su atención!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/>
  <cp:lastModifiedBy/>
  <cp:revision>223</cp:revision>
  <dcterms:created xsi:type="dcterms:W3CDTF">2024-03-25T14:37:52Z</dcterms:created>
  <dcterms:modified xsi:type="dcterms:W3CDTF">2024-03-25T18:43:35Z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