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1F89A0-8306-98CD-059A-7DAD0E451385}" v="295" dt="2024-03-25T17:01:26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B3AA58-CD81-4BF8-86CD-1A606D41F10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C175EE-2C8C-433A-A554-57BB2F122BBA}">
      <dgm:prSet/>
      <dgm:spPr/>
      <dgm:t>
        <a:bodyPr/>
        <a:lstStyle/>
        <a:p>
          <a:pPr>
            <a:defRPr cap="all"/>
          </a:pPr>
          <a:r>
            <a:rPr lang="es-ES"/>
            <a:t>Historia de Nokia: Fundada en 1865 en Finlandia, Nokia fue líder en telecomunicaciones móviles.</a:t>
          </a:r>
          <a:endParaRPr lang="en-US"/>
        </a:p>
      </dgm:t>
    </dgm:pt>
    <dgm:pt modelId="{B156D185-3517-4757-A2A2-1D5F2BFED75E}" type="parTrans" cxnId="{6253DF5A-DD90-40E1-A68F-08097486B4CB}">
      <dgm:prSet/>
      <dgm:spPr/>
      <dgm:t>
        <a:bodyPr/>
        <a:lstStyle/>
        <a:p>
          <a:endParaRPr lang="en-US"/>
        </a:p>
      </dgm:t>
    </dgm:pt>
    <dgm:pt modelId="{86E30EF5-95F9-443E-9BB5-624B5797D71F}" type="sibTrans" cxnId="{6253DF5A-DD90-40E1-A68F-08097486B4CB}">
      <dgm:prSet/>
      <dgm:spPr/>
      <dgm:t>
        <a:bodyPr/>
        <a:lstStyle/>
        <a:p>
          <a:endParaRPr lang="en-US"/>
        </a:p>
      </dgm:t>
    </dgm:pt>
    <dgm:pt modelId="{7CEA058A-FBF3-4B6D-82E3-8552C62195B2}">
      <dgm:prSet/>
      <dgm:spPr/>
      <dgm:t>
        <a:bodyPr/>
        <a:lstStyle/>
        <a:p>
          <a:pPr>
            <a:defRPr cap="all"/>
          </a:pPr>
          <a:r>
            <a:rPr lang="es-ES"/>
            <a:t>Liderazgo en la Industria: En los años 90, Nokia dominaba el mercado de telefonía móvil con innovaciones.</a:t>
          </a:r>
          <a:endParaRPr lang="en-US"/>
        </a:p>
      </dgm:t>
    </dgm:pt>
    <dgm:pt modelId="{48329B16-F302-425E-80C0-57D2F43495E3}" type="parTrans" cxnId="{6A455ACE-FA2A-4F0D-8AE4-80177444C1BC}">
      <dgm:prSet/>
      <dgm:spPr/>
      <dgm:t>
        <a:bodyPr/>
        <a:lstStyle/>
        <a:p>
          <a:endParaRPr lang="en-US"/>
        </a:p>
      </dgm:t>
    </dgm:pt>
    <dgm:pt modelId="{59B23CBF-086D-4D0A-B99B-99C21720A00B}" type="sibTrans" cxnId="{6A455ACE-FA2A-4F0D-8AE4-80177444C1BC}">
      <dgm:prSet/>
      <dgm:spPr/>
      <dgm:t>
        <a:bodyPr/>
        <a:lstStyle/>
        <a:p>
          <a:endParaRPr lang="en-US"/>
        </a:p>
      </dgm:t>
    </dgm:pt>
    <dgm:pt modelId="{BA5BFAEA-C056-4663-83EA-E1276F4550C1}">
      <dgm:prSet/>
      <dgm:spPr/>
      <dgm:t>
        <a:bodyPr/>
        <a:lstStyle/>
        <a:p>
          <a:pPr>
            <a:defRPr cap="all"/>
          </a:pPr>
          <a:r>
            <a:rPr lang="es-ES"/>
            <a:t>Declive Causado por la Falta de Adaptación: No se adaptó al surgimiento del smartphone, perdiendo terreno ante la competencia.</a:t>
          </a:r>
          <a:endParaRPr lang="en-US"/>
        </a:p>
      </dgm:t>
    </dgm:pt>
    <dgm:pt modelId="{A1AA258B-F1E7-4CF7-808C-2971B8893553}" type="parTrans" cxnId="{6DDDB2C1-EE54-4B90-A65E-A6C540F95CDC}">
      <dgm:prSet/>
      <dgm:spPr/>
      <dgm:t>
        <a:bodyPr/>
        <a:lstStyle/>
        <a:p>
          <a:endParaRPr lang="en-US"/>
        </a:p>
      </dgm:t>
    </dgm:pt>
    <dgm:pt modelId="{E8D12E51-9911-4618-972C-1DF55FC0E261}" type="sibTrans" cxnId="{6DDDB2C1-EE54-4B90-A65E-A6C540F95CDC}">
      <dgm:prSet/>
      <dgm:spPr/>
      <dgm:t>
        <a:bodyPr/>
        <a:lstStyle/>
        <a:p>
          <a:endParaRPr lang="en-US"/>
        </a:p>
      </dgm:t>
    </dgm:pt>
    <dgm:pt modelId="{7B7AEEEB-0573-488B-AE65-BEB6DA98325D}">
      <dgm:prSet/>
      <dgm:spPr/>
      <dgm:t>
        <a:bodyPr/>
        <a:lstStyle/>
        <a:p>
          <a:pPr>
            <a:defRPr cap="all"/>
          </a:pPr>
          <a:r>
            <a:rPr lang="es-ES"/>
            <a:t>Alianza Fallida con Microsoft: La adopción de Windows Phone en lugar de sus propios sistemas operativos contribuyó al declive.</a:t>
          </a:r>
          <a:endParaRPr lang="en-US"/>
        </a:p>
      </dgm:t>
    </dgm:pt>
    <dgm:pt modelId="{D672444D-47F7-4907-AF98-65C998C1DD8D}" type="parTrans" cxnId="{BDA88469-1FF3-4EE9-B304-6DB113A6D7D5}">
      <dgm:prSet/>
      <dgm:spPr/>
      <dgm:t>
        <a:bodyPr/>
        <a:lstStyle/>
        <a:p>
          <a:endParaRPr lang="en-US"/>
        </a:p>
      </dgm:t>
    </dgm:pt>
    <dgm:pt modelId="{89FD9708-D679-4540-B9AA-C24BA4336F58}" type="sibTrans" cxnId="{BDA88469-1FF3-4EE9-B304-6DB113A6D7D5}">
      <dgm:prSet/>
      <dgm:spPr/>
      <dgm:t>
        <a:bodyPr/>
        <a:lstStyle/>
        <a:p>
          <a:endParaRPr lang="en-US"/>
        </a:p>
      </dgm:t>
    </dgm:pt>
    <dgm:pt modelId="{00673C62-244A-495B-80C2-09F22FB41BFA}">
      <dgm:prSet/>
      <dgm:spPr/>
      <dgm:t>
        <a:bodyPr/>
        <a:lstStyle/>
        <a:p>
          <a:pPr>
            <a:defRPr cap="all"/>
          </a:pPr>
          <a:r>
            <a:rPr lang="es-ES"/>
            <a:t>Factores Internos y Externos: Falta de alineación estratégica interna y decisiones desacertadas, como la alianza con Microsoft, afectaron su posición en el mercado.</a:t>
          </a:r>
          <a:endParaRPr lang="en-US"/>
        </a:p>
      </dgm:t>
    </dgm:pt>
    <dgm:pt modelId="{0C7EA42A-489D-4E68-B343-877561138D77}" type="parTrans" cxnId="{46AA2031-DA45-46FC-91FF-4BB2E9E0863E}">
      <dgm:prSet/>
      <dgm:spPr/>
      <dgm:t>
        <a:bodyPr/>
        <a:lstStyle/>
        <a:p>
          <a:endParaRPr lang="en-US"/>
        </a:p>
      </dgm:t>
    </dgm:pt>
    <dgm:pt modelId="{8C6159B7-F14E-4945-89F1-B096F8328701}" type="sibTrans" cxnId="{46AA2031-DA45-46FC-91FF-4BB2E9E0863E}">
      <dgm:prSet/>
      <dgm:spPr/>
      <dgm:t>
        <a:bodyPr/>
        <a:lstStyle/>
        <a:p>
          <a:endParaRPr lang="en-US"/>
        </a:p>
      </dgm:t>
    </dgm:pt>
    <dgm:pt modelId="{7BF703AB-3B70-49A6-9BD8-050CC66A4AE9}" type="pres">
      <dgm:prSet presAssocID="{49B3AA58-CD81-4BF8-86CD-1A606D41F10D}" presName="root" presStyleCnt="0">
        <dgm:presLayoutVars>
          <dgm:dir/>
          <dgm:resizeHandles val="exact"/>
        </dgm:presLayoutVars>
      </dgm:prSet>
      <dgm:spPr/>
    </dgm:pt>
    <dgm:pt modelId="{7623FFEB-E456-450D-AD0A-1E276DB1EBCE}" type="pres">
      <dgm:prSet presAssocID="{D8C175EE-2C8C-433A-A554-57BB2F122BBA}" presName="compNode" presStyleCnt="0"/>
      <dgm:spPr/>
    </dgm:pt>
    <dgm:pt modelId="{10C82992-4151-44F9-80FF-B95D99C9BEF5}" type="pres">
      <dgm:prSet presAssocID="{D8C175EE-2C8C-433A-A554-57BB2F122BBA}" presName="iconBgRect" presStyleLbl="bgShp" presStyleIdx="0" presStyleCnt="5"/>
      <dgm:spPr/>
    </dgm:pt>
    <dgm:pt modelId="{97DA2994-186B-48BE-9FC1-7FF203F4E92B}" type="pres">
      <dgm:prSet presAssocID="{D8C175EE-2C8C-433A-A554-57BB2F122BB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48D998D-1650-459C-BA7D-79B20DF98F1A}" type="pres">
      <dgm:prSet presAssocID="{D8C175EE-2C8C-433A-A554-57BB2F122BBA}" presName="spaceRect" presStyleCnt="0"/>
      <dgm:spPr/>
    </dgm:pt>
    <dgm:pt modelId="{A317534D-0B61-49EB-8613-A1D828ABB08D}" type="pres">
      <dgm:prSet presAssocID="{D8C175EE-2C8C-433A-A554-57BB2F122BBA}" presName="textRect" presStyleLbl="revTx" presStyleIdx="0" presStyleCnt="5">
        <dgm:presLayoutVars>
          <dgm:chMax val="1"/>
          <dgm:chPref val="1"/>
        </dgm:presLayoutVars>
      </dgm:prSet>
      <dgm:spPr/>
    </dgm:pt>
    <dgm:pt modelId="{8BADC051-66C2-42EA-9A15-329E77261880}" type="pres">
      <dgm:prSet presAssocID="{86E30EF5-95F9-443E-9BB5-624B5797D71F}" presName="sibTrans" presStyleCnt="0"/>
      <dgm:spPr/>
    </dgm:pt>
    <dgm:pt modelId="{6B8030B7-42C4-43DB-8271-EEB4ED90FE88}" type="pres">
      <dgm:prSet presAssocID="{7CEA058A-FBF3-4B6D-82E3-8552C62195B2}" presName="compNode" presStyleCnt="0"/>
      <dgm:spPr/>
    </dgm:pt>
    <dgm:pt modelId="{CDA93A82-B259-4547-BEA5-A93D97A173A6}" type="pres">
      <dgm:prSet presAssocID="{7CEA058A-FBF3-4B6D-82E3-8552C62195B2}" presName="iconBgRect" presStyleLbl="bgShp" presStyleIdx="1" presStyleCnt="5"/>
      <dgm:spPr/>
    </dgm:pt>
    <dgm:pt modelId="{A69BED0D-A675-4C8E-A0B1-92E49D0ECB7A}" type="pres">
      <dgm:prSet presAssocID="{7CEA058A-FBF3-4B6D-82E3-8552C62195B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725A4C7D-5A8D-401C-B91A-455B362EE575}" type="pres">
      <dgm:prSet presAssocID="{7CEA058A-FBF3-4B6D-82E3-8552C62195B2}" presName="spaceRect" presStyleCnt="0"/>
      <dgm:spPr/>
    </dgm:pt>
    <dgm:pt modelId="{5C946074-6790-4F7B-BD29-ED17595800A1}" type="pres">
      <dgm:prSet presAssocID="{7CEA058A-FBF3-4B6D-82E3-8552C62195B2}" presName="textRect" presStyleLbl="revTx" presStyleIdx="1" presStyleCnt="5">
        <dgm:presLayoutVars>
          <dgm:chMax val="1"/>
          <dgm:chPref val="1"/>
        </dgm:presLayoutVars>
      </dgm:prSet>
      <dgm:spPr/>
    </dgm:pt>
    <dgm:pt modelId="{DCD5DB51-84DD-46D2-8299-F3CCE7009BD0}" type="pres">
      <dgm:prSet presAssocID="{59B23CBF-086D-4D0A-B99B-99C21720A00B}" presName="sibTrans" presStyleCnt="0"/>
      <dgm:spPr/>
    </dgm:pt>
    <dgm:pt modelId="{E6CF6EC9-4407-44AB-AC66-B76697902EBB}" type="pres">
      <dgm:prSet presAssocID="{BA5BFAEA-C056-4663-83EA-E1276F4550C1}" presName="compNode" presStyleCnt="0"/>
      <dgm:spPr/>
    </dgm:pt>
    <dgm:pt modelId="{45BAE9EE-AF04-4574-940C-9DAA0C9FD604}" type="pres">
      <dgm:prSet presAssocID="{BA5BFAEA-C056-4663-83EA-E1276F4550C1}" presName="iconBgRect" presStyleLbl="bgShp" presStyleIdx="2" presStyleCnt="5"/>
      <dgm:spPr/>
    </dgm:pt>
    <dgm:pt modelId="{F33E4F06-D631-4B1D-B080-AB469E933881}" type="pres">
      <dgm:prSet presAssocID="{BA5BFAEA-C056-4663-83EA-E1276F4550C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0B539DA-52E0-44B0-9F6C-A9C4F749D709}" type="pres">
      <dgm:prSet presAssocID="{BA5BFAEA-C056-4663-83EA-E1276F4550C1}" presName="spaceRect" presStyleCnt="0"/>
      <dgm:spPr/>
    </dgm:pt>
    <dgm:pt modelId="{1A6AFD53-5527-4B66-949F-4840996E0349}" type="pres">
      <dgm:prSet presAssocID="{BA5BFAEA-C056-4663-83EA-E1276F4550C1}" presName="textRect" presStyleLbl="revTx" presStyleIdx="2" presStyleCnt="5">
        <dgm:presLayoutVars>
          <dgm:chMax val="1"/>
          <dgm:chPref val="1"/>
        </dgm:presLayoutVars>
      </dgm:prSet>
      <dgm:spPr/>
    </dgm:pt>
    <dgm:pt modelId="{E63FB631-A313-46AC-B498-3DFDA6ECE7DB}" type="pres">
      <dgm:prSet presAssocID="{E8D12E51-9911-4618-972C-1DF55FC0E261}" presName="sibTrans" presStyleCnt="0"/>
      <dgm:spPr/>
    </dgm:pt>
    <dgm:pt modelId="{29018BCC-4B5D-4002-9B52-D88E0F8F272C}" type="pres">
      <dgm:prSet presAssocID="{7B7AEEEB-0573-488B-AE65-BEB6DA98325D}" presName="compNode" presStyleCnt="0"/>
      <dgm:spPr/>
    </dgm:pt>
    <dgm:pt modelId="{07FD1789-D0D5-4B15-ADD4-60156DC8FBA9}" type="pres">
      <dgm:prSet presAssocID="{7B7AEEEB-0573-488B-AE65-BEB6DA98325D}" presName="iconBgRect" presStyleLbl="bgShp" presStyleIdx="3" presStyleCnt="5"/>
      <dgm:spPr/>
    </dgm:pt>
    <dgm:pt modelId="{C8132094-B44D-4337-A582-EA0A4D37CBBF}" type="pres">
      <dgm:prSet presAssocID="{7B7AEEEB-0573-488B-AE65-BEB6DA98325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82C7C49-C353-4047-992C-BF75BF5E8E96}" type="pres">
      <dgm:prSet presAssocID="{7B7AEEEB-0573-488B-AE65-BEB6DA98325D}" presName="spaceRect" presStyleCnt="0"/>
      <dgm:spPr/>
    </dgm:pt>
    <dgm:pt modelId="{A644DB79-D199-4399-9103-498059BA2F21}" type="pres">
      <dgm:prSet presAssocID="{7B7AEEEB-0573-488B-AE65-BEB6DA98325D}" presName="textRect" presStyleLbl="revTx" presStyleIdx="3" presStyleCnt="5">
        <dgm:presLayoutVars>
          <dgm:chMax val="1"/>
          <dgm:chPref val="1"/>
        </dgm:presLayoutVars>
      </dgm:prSet>
      <dgm:spPr/>
    </dgm:pt>
    <dgm:pt modelId="{61EF898C-88DF-4FB9-9CF6-AE0F66DEF973}" type="pres">
      <dgm:prSet presAssocID="{89FD9708-D679-4540-B9AA-C24BA4336F58}" presName="sibTrans" presStyleCnt="0"/>
      <dgm:spPr/>
    </dgm:pt>
    <dgm:pt modelId="{C2BB7DC5-3F61-489C-BD21-D6F204353CF8}" type="pres">
      <dgm:prSet presAssocID="{00673C62-244A-495B-80C2-09F22FB41BFA}" presName="compNode" presStyleCnt="0"/>
      <dgm:spPr/>
    </dgm:pt>
    <dgm:pt modelId="{25185562-28B0-421F-97D6-985DF9BD14DB}" type="pres">
      <dgm:prSet presAssocID="{00673C62-244A-495B-80C2-09F22FB41BFA}" presName="iconBgRect" presStyleLbl="bgShp" presStyleIdx="4" presStyleCnt="5"/>
      <dgm:spPr/>
    </dgm:pt>
    <dgm:pt modelId="{A7AF5959-AC9A-4AC5-9487-F78BF1E4FDE7}" type="pres">
      <dgm:prSet presAssocID="{00673C62-244A-495B-80C2-09F22FB41BF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733795D-D23D-4489-AABD-B28B51229C08}" type="pres">
      <dgm:prSet presAssocID="{00673C62-244A-495B-80C2-09F22FB41BFA}" presName="spaceRect" presStyleCnt="0"/>
      <dgm:spPr/>
    </dgm:pt>
    <dgm:pt modelId="{47FE0300-52A9-48E3-9D76-17F27EB70D49}" type="pres">
      <dgm:prSet presAssocID="{00673C62-244A-495B-80C2-09F22FB41BF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F5B952D-F970-4AB1-9D31-3C64BBABCB11}" type="presOf" srcId="{7CEA058A-FBF3-4B6D-82E3-8552C62195B2}" destId="{5C946074-6790-4F7B-BD29-ED17595800A1}" srcOrd="0" destOrd="0" presId="urn:microsoft.com/office/officeart/2018/5/layout/IconCircleLabelList"/>
    <dgm:cxn modelId="{46AA2031-DA45-46FC-91FF-4BB2E9E0863E}" srcId="{49B3AA58-CD81-4BF8-86CD-1A606D41F10D}" destId="{00673C62-244A-495B-80C2-09F22FB41BFA}" srcOrd="4" destOrd="0" parTransId="{0C7EA42A-489D-4E68-B343-877561138D77}" sibTransId="{8C6159B7-F14E-4945-89F1-B096F8328701}"/>
    <dgm:cxn modelId="{5D185A60-7213-4891-96F8-E5C6FEFD3C8A}" type="presOf" srcId="{D8C175EE-2C8C-433A-A554-57BB2F122BBA}" destId="{A317534D-0B61-49EB-8613-A1D828ABB08D}" srcOrd="0" destOrd="0" presId="urn:microsoft.com/office/officeart/2018/5/layout/IconCircleLabelList"/>
    <dgm:cxn modelId="{BDA88469-1FF3-4EE9-B304-6DB113A6D7D5}" srcId="{49B3AA58-CD81-4BF8-86CD-1A606D41F10D}" destId="{7B7AEEEB-0573-488B-AE65-BEB6DA98325D}" srcOrd="3" destOrd="0" parTransId="{D672444D-47F7-4907-AF98-65C998C1DD8D}" sibTransId="{89FD9708-D679-4540-B9AA-C24BA4336F58}"/>
    <dgm:cxn modelId="{4F7FF257-1A51-4816-BA40-728A3B4F01EC}" type="presOf" srcId="{7B7AEEEB-0573-488B-AE65-BEB6DA98325D}" destId="{A644DB79-D199-4399-9103-498059BA2F21}" srcOrd="0" destOrd="0" presId="urn:microsoft.com/office/officeart/2018/5/layout/IconCircleLabelList"/>
    <dgm:cxn modelId="{6253DF5A-DD90-40E1-A68F-08097486B4CB}" srcId="{49B3AA58-CD81-4BF8-86CD-1A606D41F10D}" destId="{D8C175EE-2C8C-433A-A554-57BB2F122BBA}" srcOrd="0" destOrd="0" parTransId="{B156D185-3517-4757-A2A2-1D5F2BFED75E}" sibTransId="{86E30EF5-95F9-443E-9BB5-624B5797D71F}"/>
    <dgm:cxn modelId="{20213791-BED4-44E2-9051-21192B08D52F}" type="presOf" srcId="{49B3AA58-CD81-4BF8-86CD-1A606D41F10D}" destId="{7BF703AB-3B70-49A6-9BD8-050CC66A4AE9}" srcOrd="0" destOrd="0" presId="urn:microsoft.com/office/officeart/2018/5/layout/IconCircleLabelList"/>
    <dgm:cxn modelId="{F9598C99-82E8-4C84-9E5B-B70C8F81E9C0}" type="presOf" srcId="{BA5BFAEA-C056-4663-83EA-E1276F4550C1}" destId="{1A6AFD53-5527-4B66-949F-4840996E0349}" srcOrd="0" destOrd="0" presId="urn:microsoft.com/office/officeart/2018/5/layout/IconCircleLabelList"/>
    <dgm:cxn modelId="{EFDC25C0-6AC7-43D1-AC7A-33A693DEB097}" type="presOf" srcId="{00673C62-244A-495B-80C2-09F22FB41BFA}" destId="{47FE0300-52A9-48E3-9D76-17F27EB70D49}" srcOrd="0" destOrd="0" presId="urn:microsoft.com/office/officeart/2018/5/layout/IconCircleLabelList"/>
    <dgm:cxn modelId="{6DDDB2C1-EE54-4B90-A65E-A6C540F95CDC}" srcId="{49B3AA58-CD81-4BF8-86CD-1A606D41F10D}" destId="{BA5BFAEA-C056-4663-83EA-E1276F4550C1}" srcOrd="2" destOrd="0" parTransId="{A1AA258B-F1E7-4CF7-808C-2971B8893553}" sibTransId="{E8D12E51-9911-4618-972C-1DF55FC0E261}"/>
    <dgm:cxn modelId="{6A455ACE-FA2A-4F0D-8AE4-80177444C1BC}" srcId="{49B3AA58-CD81-4BF8-86CD-1A606D41F10D}" destId="{7CEA058A-FBF3-4B6D-82E3-8552C62195B2}" srcOrd="1" destOrd="0" parTransId="{48329B16-F302-425E-80C0-57D2F43495E3}" sibTransId="{59B23CBF-086D-4D0A-B99B-99C21720A00B}"/>
    <dgm:cxn modelId="{A468B012-AFDC-465A-AB75-0BE9D6A36ADF}" type="presParOf" srcId="{7BF703AB-3B70-49A6-9BD8-050CC66A4AE9}" destId="{7623FFEB-E456-450D-AD0A-1E276DB1EBCE}" srcOrd="0" destOrd="0" presId="urn:microsoft.com/office/officeart/2018/5/layout/IconCircleLabelList"/>
    <dgm:cxn modelId="{5F233B54-0CC5-443A-9996-0CB2E1745104}" type="presParOf" srcId="{7623FFEB-E456-450D-AD0A-1E276DB1EBCE}" destId="{10C82992-4151-44F9-80FF-B95D99C9BEF5}" srcOrd="0" destOrd="0" presId="urn:microsoft.com/office/officeart/2018/5/layout/IconCircleLabelList"/>
    <dgm:cxn modelId="{E0A475F9-5F84-4DB3-8547-17AC0B8F2D21}" type="presParOf" srcId="{7623FFEB-E456-450D-AD0A-1E276DB1EBCE}" destId="{97DA2994-186B-48BE-9FC1-7FF203F4E92B}" srcOrd="1" destOrd="0" presId="urn:microsoft.com/office/officeart/2018/5/layout/IconCircleLabelList"/>
    <dgm:cxn modelId="{BE8E7B9B-A4EE-4E9C-8BB2-2E4E00E0250B}" type="presParOf" srcId="{7623FFEB-E456-450D-AD0A-1E276DB1EBCE}" destId="{B48D998D-1650-459C-BA7D-79B20DF98F1A}" srcOrd="2" destOrd="0" presId="urn:microsoft.com/office/officeart/2018/5/layout/IconCircleLabelList"/>
    <dgm:cxn modelId="{81B90524-FDD5-4CC3-B984-C5E0486BD8F9}" type="presParOf" srcId="{7623FFEB-E456-450D-AD0A-1E276DB1EBCE}" destId="{A317534D-0B61-49EB-8613-A1D828ABB08D}" srcOrd="3" destOrd="0" presId="urn:microsoft.com/office/officeart/2018/5/layout/IconCircleLabelList"/>
    <dgm:cxn modelId="{DD3B7594-9C5F-4E52-BA96-44DAD38BC471}" type="presParOf" srcId="{7BF703AB-3B70-49A6-9BD8-050CC66A4AE9}" destId="{8BADC051-66C2-42EA-9A15-329E77261880}" srcOrd="1" destOrd="0" presId="urn:microsoft.com/office/officeart/2018/5/layout/IconCircleLabelList"/>
    <dgm:cxn modelId="{23C0081F-6513-4CDC-B475-692AFB83C9F0}" type="presParOf" srcId="{7BF703AB-3B70-49A6-9BD8-050CC66A4AE9}" destId="{6B8030B7-42C4-43DB-8271-EEB4ED90FE88}" srcOrd="2" destOrd="0" presId="urn:microsoft.com/office/officeart/2018/5/layout/IconCircleLabelList"/>
    <dgm:cxn modelId="{BBA805DA-53EE-47B3-B15A-1A4BFADD8374}" type="presParOf" srcId="{6B8030B7-42C4-43DB-8271-EEB4ED90FE88}" destId="{CDA93A82-B259-4547-BEA5-A93D97A173A6}" srcOrd="0" destOrd="0" presId="urn:microsoft.com/office/officeart/2018/5/layout/IconCircleLabelList"/>
    <dgm:cxn modelId="{B4531BEB-433F-496A-8629-835EBDD03C2A}" type="presParOf" srcId="{6B8030B7-42C4-43DB-8271-EEB4ED90FE88}" destId="{A69BED0D-A675-4C8E-A0B1-92E49D0ECB7A}" srcOrd="1" destOrd="0" presId="urn:microsoft.com/office/officeart/2018/5/layout/IconCircleLabelList"/>
    <dgm:cxn modelId="{EE2C6619-5448-4B0C-9E9B-C2A82F36DDED}" type="presParOf" srcId="{6B8030B7-42C4-43DB-8271-EEB4ED90FE88}" destId="{725A4C7D-5A8D-401C-B91A-455B362EE575}" srcOrd="2" destOrd="0" presId="urn:microsoft.com/office/officeart/2018/5/layout/IconCircleLabelList"/>
    <dgm:cxn modelId="{334142CF-8170-4424-A126-72136D96BCED}" type="presParOf" srcId="{6B8030B7-42C4-43DB-8271-EEB4ED90FE88}" destId="{5C946074-6790-4F7B-BD29-ED17595800A1}" srcOrd="3" destOrd="0" presId="urn:microsoft.com/office/officeart/2018/5/layout/IconCircleLabelList"/>
    <dgm:cxn modelId="{2E81DE12-0043-46AA-BF9F-6E24FB409894}" type="presParOf" srcId="{7BF703AB-3B70-49A6-9BD8-050CC66A4AE9}" destId="{DCD5DB51-84DD-46D2-8299-F3CCE7009BD0}" srcOrd="3" destOrd="0" presId="urn:microsoft.com/office/officeart/2018/5/layout/IconCircleLabelList"/>
    <dgm:cxn modelId="{8B15673F-CFFF-425B-9751-518B8E1AE7B3}" type="presParOf" srcId="{7BF703AB-3B70-49A6-9BD8-050CC66A4AE9}" destId="{E6CF6EC9-4407-44AB-AC66-B76697902EBB}" srcOrd="4" destOrd="0" presId="urn:microsoft.com/office/officeart/2018/5/layout/IconCircleLabelList"/>
    <dgm:cxn modelId="{6DFBCD07-1499-4DD2-BC83-B70998D3EAB8}" type="presParOf" srcId="{E6CF6EC9-4407-44AB-AC66-B76697902EBB}" destId="{45BAE9EE-AF04-4574-940C-9DAA0C9FD604}" srcOrd="0" destOrd="0" presId="urn:microsoft.com/office/officeart/2018/5/layout/IconCircleLabelList"/>
    <dgm:cxn modelId="{C1E67EA2-6DE9-4080-B3E5-3E09CB130BE1}" type="presParOf" srcId="{E6CF6EC9-4407-44AB-AC66-B76697902EBB}" destId="{F33E4F06-D631-4B1D-B080-AB469E933881}" srcOrd="1" destOrd="0" presId="urn:microsoft.com/office/officeart/2018/5/layout/IconCircleLabelList"/>
    <dgm:cxn modelId="{13B6DB6C-3A70-42E0-9379-4E593B9950F7}" type="presParOf" srcId="{E6CF6EC9-4407-44AB-AC66-B76697902EBB}" destId="{E0B539DA-52E0-44B0-9F6C-A9C4F749D709}" srcOrd="2" destOrd="0" presId="urn:microsoft.com/office/officeart/2018/5/layout/IconCircleLabelList"/>
    <dgm:cxn modelId="{900DF8E8-FA4B-4AF1-843C-96F55AAB63B9}" type="presParOf" srcId="{E6CF6EC9-4407-44AB-AC66-B76697902EBB}" destId="{1A6AFD53-5527-4B66-949F-4840996E0349}" srcOrd="3" destOrd="0" presId="urn:microsoft.com/office/officeart/2018/5/layout/IconCircleLabelList"/>
    <dgm:cxn modelId="{43353EA9-7225-4BA5-915F-2734242BFC32}" type="presParOf" srcId="{7BF703AB-3B70-49A6-9BD8-050CC66A4AE9}" destId="{E63FB631-A313-46AC-B498-3DFDA6ECE7DB}" srcOrd="5" destOrd="0" presId="urn:microsoft.com/office/officeart/2018/5/layout/IconCircleLabelList"/>
    <dgm:cxn modelId="{D12D0DFC-9CD2-4665-9BE6-22122F66E68D}" type="presParOf" srcId="{7BF703AB-3B70-49A6-9BD8-050CC66A4AE9}" destId="{29018BCC-4B5D-4002-9B52-D88E0F8F272C}" srcOrd="6" destOrd="0" presId="urn:microsoft.com/office/officeart/2018/5/layout/IconCircleLabelList"/>
    <dgm:cxn modelId="{2172A2A9-ED74-424C-8706-110719DB897B}" type="presParOf" srcId="{29018BCC-4B5D-4002-9B52-D88E0F8F272C}" destId="{07FD1789-D0D5-4B15-ADD4-60156DC8FBA9}" srcOrd="0" destOrd="0" presId="urn:microsoft.com/office/officeart/2018/5/layout/IconCircleLabelList"/>
    <dgm:cxn modelId="{BF3871C5-4875-4B06-A1F0-A9AA4458D998}" type="presParOf" srcId="{29018BCC-4B5D-4002-9B52-D88E0F8F272C}" destId="{C8132094-B44D-4337-A582-EA0A4D37CBBF}" srcOrd="1" destOrd="0" presId="urn:microsoft.com/office/officeart/2018/5/layout/IconCircleLabelList"/>
    <dgm:cxn modelId="{BF126913-65AA-4375-9C0B-F2766D7E5C82}" type="presParOf" srcId="{29018BCC-4B5D-4002-9B52-D88E0F8F272C}" destId="{182C7C49-C353-4047-992C-BF75BF5E8E96}" srcOrd="2" destOrd="0" presId="urn:microsoft.com/office/officeart/2018/5/layout/IconCircleLabelList"/>
    <dgm:cxn modelId="{A3F00057-ACBD-4FD4-B58A-E5AE3C5A8AC1}" type="presParOf" srcId="{29018BCC-4B5D-4002-9B52-D88E0F8F272C}" destId="{A644DB79-D199-4399-9103-498059BA2F21}" srcOrd="3" destOrd="0" presId="urn:microsoft.com/office/officeart/2018/5/layout/IconCircleLabelList"/>
    <dgm:cxn modelId="{BCF7C245-A58F-4F85-9C24-E8D9378D3DF3}" type="presParOf" srcId="{7BF703AB-3B70-49A6-9BD8-050CC66A4AE9}" destId="{61EF898C-88DF-4FB9-9CF6-AE0F66DEF973}" srcOrd="7" destOrd="0" presId="urn:microsoft.com/office/officeart/2018/5/layout/IconCircleLabelList"/>
    <dgm:cxn modelId="{E389161A-A3BF-46FB-ABF5-ABB2650D5944}" type="presParOf" srcId="{7BF703AB-3B70-49A6-9BD8-050CC66A4AE9}" destId="{C2BB7DC5-3F61-489C-BD21-D6F204353CF8}" srcOrd="8" destOrd="0" presId="urn:microsoft.com/office/officeart/2018/5/layout/IconCircleLabelList"/>
    <dgm:cxn modelId="{E5EF6457-484A-4955-B8CC-FF3CE11046F2}" type="presParOf" srcId="{C2BB7DC5-3F61-489C-BD21-D6F204353CF8}" destId="{25185562-28B0-421F-97D6-985DF9BD14DB}" srcOrd="0" destOrd="0" presId="urn:microsoft.com/office/officeart/2018/5/layout/IconCircleLabelList"/>
    <dgm:cxn modelId="{92E0D49D-50F2-4796-8D33-5BF4CE3A300A}" type="presParOf" srcId="{C2BB7DC5-3F61-489C-BD21-D6F204353CF8}" destId="{A7AF5959-AC9A-4AC5-9487-F78BF1E4FDE7}" srcOrd="1" destOrd="0" presId="urn:microsoft.com/office/officeart/2018/5/layout/IconCircleLabelList"/>
    <dgm:cxn modelId="{9A62B9CB-3F42-4967-A21F-95751A0F3403}" type="presParOf" srcId="{C2BB7DC5-3F61-489C-BD21-D6F204353CF8}" destId="{3733795D-D23D-4489-AABD-B28B51229C08}" srcOrd="2" destOrd="0" presId="urn:microsoft.com/office/officeart/2018/5/layout/IconCircleLabelList"/>
    <dgm:cxn modelId="{D0267811-A256-4503-9167-AA174CDD4AE4}" type="presParOf" srcId="{C2BB7DC5-3F61-489C-BD21-D6F204353CF8}" destId="{47FE0300-52A9-48E3-9D76-17F27EB70D4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106573-037F-453F-A113-BC5ACABF466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3423465-BE1B-44B3-9965-B0C15700DD18}">
      <dgm:prSet/>
      <dgm:spPr/>
      <dgm:t>
        <a:bodyPr/>
        <a:lstStyle/>
        <a:p>
          <a:r>
            <a:rPr lang="es-ES" b="1"/>
            <a:t>Adaptabilidad: </a:t>
          </a:r>
          <a:r>
            <a:rPr lang="es-ES"/>
            <a:t>La adaptabilidad es crucial en un mundo tecnológico en constante cambio. Nokia no pudo adaptarse a la rápida evolución de los smartphones.</a:t>
          </a:r>
          <a:endParaRPr lang="en-US"/>
        </a:p>
      </dgm:t>
    </dgm:pt>
    <dgm:pt modelId="{E78D0502-1CCA-45D2-9F36-ECB5353977B1}" type="parTrans" cxnId="{BC2ED803-AC81-46A9-B992-B6BDA5FF7A86}">
      <dgm:prSet/>
      <dgm:spPr/>
      <dgm:t>
        <a:bodyPr/>
        <a:lstStyle/>
        <a:p>
          <a:endParaRPr lang="en-US"/>
        </a:p>
      </dgm:t>
    </dgm:pt>
    <dgm:pt modelId="{EFCEB4B4-C2FB-4D61-854F-4A17B1DAB069}" type="sibTrans" cxnId="{BC2ED803-AC81-46A9-B992-B6BDA5FF7A86}">
      <dgm:prSet/>
      <dgm:spPr/>
      <dgm:t>
        <a:bodyPr/>
        <a:lstStyle/>
        <a:p>
          <a:endParaRPr lang="en-US"/>
        </a:p>
      </dgm:t>
    </dgm:pt>
    <dgm:pt modelId="{EFB394D8-EBD0-4689-81D7-CBFA22AC3D17}">
      <dgm:prSet/>
      <dgm:spPr/>
      <dgm:t>
        <a:bodyPr/>
        <a:lstStyle/>
        <a:p>
          <a:r>
            <a:rPr lang="es-ES" b="1"/>
            <a:t>Innovación continua:</a:t>
          </a:r>
          <a:r>
            <a:rPr lang="es-ES"/>
            <a:t> La innovación debe ser constante y no sólo en momentos de crisis</a:t>
          </a:r>
          <a:endParaRPr lang="en-US"/>
        </a:p>
      </dgm:t>
    </dgm:pt>
    <dgm:pt modelId="{F362F599-4338-4885-84D5-4B6B9B43D008}" type="parTrans" cxnId="{1DCC8142-DF28-4B86-8F40-D3BB95BDB441}">
      <dgm:prSet/>
      <dgm:spPr/>
      <dgm:t>
        <a:bodyPr/>
        <a:lstStyle/>
        <a:p>
          <a:endParaRPr lang="en-US"/>
        </a:p>
      </dgm:t>
    </dgm:pt>
    <dgm:pt modelId="{CDB0C83A-EA4F-4699-9D2F-6BF3C5E4CC5F}" type="sibTrans" cxnId="{1DCC8142-DF28-4B86-8F40-D3BB95BDB441}">
      <dgm:prSet/>
      <dgm:spPr/>
      <dgm:t>
        <a:bodyPr/>
        <a:lstStyle/>
        <a:p>
          <a:endParaRPr lang="en-US"/>
        </a:p>
      </dgm:t>
    </dgm:pt>
    <dgm:pt modelId="{74593939-12A0-49C8-A607-430F06BC3A2C}">
      <dgm:prSet/>
      <dgm:spPr/>
      <dgm:t>
        <a:bodyPr/>
        <a:lstStyle/>
        <a:p>
          <a:r>
            <a:rPr lang="es-ES" b="1"/>
            <a:t>Alianzas estratégicas: </a:t>
          </a:r>
          <a:r>
            <a:rPr lang="es-ES"/>
            <a:t>Las alianzas estratégicas deben ser cuidadosamente consideradas. </a:t>
          </a:r>
          <a:endParaRPr lang="en-US"/>
        </a:p>
      </dgm:t>
    </dgm:pt>
    <dgm:pt modelId="{3B771DA0-B7D8-4470-8967-9A907AED34AF}" type="parTrans" cxnId="{D8ECAE80-A10D-4FAC-8372-5653CF87D390}">
      <dgm:prSet/>
      <dgm:spPr/>
      <dgm:t>
        <a:bodyPr/>
        <a:lstStyle/>
        <a:p>
          <a:endParaRPr lang="en-US"/>
        </a:p>
      </dgm:t>
    </dgm:pt>
    <dgm:pt modelId="{3D1CF25F-2A34-49A3-BEE1-14AAAE875F41}" type="sibTrans" cxnId="{D8ECAE80-A10D-4FAC-8372-5653CF87D390}">
      <dgm:prSet/>
      <dgm:spPr/>
      <dgm:t>
        <a:bodyPr/>
        <a:lstStyle/>
        <a:p>
          <a:endParaRPr lang="en-US"/>
        </a:p>
      </dgm:t>
    </dgm:pt>
    <dgm:pt modelId="{8273EC08-A026-46DC-9D5B-BEF11C8FE65A}">
      <dgm:prSet/>
      <dgm:spPr/>
      <dgm:t>
        <a:bodyPr/>
        <a:lstStyle/>
        <a:p>
          <a:r>
            <a:rPr lang="es-ES" b="1"/>
            <a:t>Cohesión interna:</a:t>
          </a:r>
          <a:r>
            <a:rPr lang="es-ES"/>
            <a:t> La cohesión interna es fundamental para el éxito de una empresa. La falta de cohesión entre los líderes de Nokia y los gestores intermedios fue un factor en su declive.</a:t>
          </a:r>
          <a:endParaRPr lang="en-US"/>
        </a:p>
      </dgm:t>
    </dgm:pt>
    <dgm:pt modelId="{BADEB8C5-4DEB-4666-9C86-62A8B21CB818}" type="parTrans" cxnId="{97E25E24-7C86-4299-985E-9AD1ED99C5EC}">
      <dgm:prSet/>
      <dgm:spPr/>
      <dgm:t>
        <a:bodyPr/>
        <a:lstStyle/>
        <a:p>
          <a:endParaRPr lang="en-US"/>
        </a:p>
      </dgm:t>
    </dgm:pt>
    <dgm:pt modelId="{8EA9D0B5-1D06-46A1-852B-AD60D10864FB}" type="sibTrans" cxnId="{97E25E24-7C86-4299-985E-9AD1ED99C5EC}">
      <dgm:prSet/>
      <dgm:spPr/>
      <dgm:t>
        <a:bodyPr/>
        <a:lstStyle/>
        <a:p>
          <a:endParaRPr lang="en-US"/>
        </a:p>
      </dgm:t>
    </dgm:pt>
    <dgm:pt modelId="{5411E5A2-6461-446D-9BF9-953909DA32B6}" type="pres">
      <dgm:prSet presAssocID="{1B106573-037F-453F-A113-BC5ACABF4664}" presName="root" presStyleCnt="0">
        <dgm:presLayoutVars>
          <dgm:dir/>
          <dgm:resizeHandles val="exact"/>
        </dgm:presLayoutVars>
      </dgm:prSet>
      <dgm:spPr/>
    </dgm:pt>
    <dgm:pt modelId="{ABAF7F6B-14A0-4AAE-B3C3-93897761CDCA}" type="pres">
      <dgm:prSet presAssocID="{1B106573-037F-453F-A113-BC5ACABF4664}" presName="container" presStyleCnt="0">
        <dgm:presLayoutVars>
          <dgm:dir/>
          <dgm:resizeHandles val="exact"/>
        </dgm:presLayoutVars>
      </dgm:prSet>
      <dgm:spPr/>
    </dgm:pt>
    <dgm:pt modelId="{212BF951-FB04-491E-BE9C-92291FAACCBF}" type="pres">
      <dgm:prSet presAssocID="{C3423465-BE1B-44B3-9965-B0C15700DD18}" presName="compNode" presStyleCnt="0"/>
      <dgm:spPr/>
    </dgm:pt>
    <dgm:pt modelId="{826AAE75-A170-4DE9-8B46-4F5F9AA9045A}" type="pres">
      <dgm:prSet presAssocID="{C3423465-BE1B-44B3-9965-B0C15700DD18}" presName="iconBgRect" presStyleLbl="bgShp" presStyleIdx="0" presStyleCnt="4"/>
      <dgm:spPr/>
    </dgm:pt>
    <dgm:pt modelId="{5E48D3D7-796D-423D-9A8D-D202AF04D723}" type="pres">
      <dgm:prSet presAssocID="{C3423465-BE1B-44B3-9965-B0C15700DD1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DA59B05-29BC-432B-BD0B-22C072243CB3}" type="pres">
      <dgm:prSet presAssocID="{C3423465-BE1B-44B3-9965-B0C15700DD18}" presName="spaceRect" presStyleCnt="0"/>
      <dgm:spPr/>
    </dgm:pt>
    <dgm:pt modelId="{70726DF3-25A6-43E2-87E5-3DC6061BA991}" type="pres">
      <dgm:prSet presAssocID="{C3423465-BE1B-44B3-9965-B0C15700DD18}" presName="textRect" presStyleLbl="revTx" presStyleIdx="0" presStyleCnt="4">
        <dgm:presLayoutVars>
          <dgm:chMax val="1"/>
          <dgm:chPref val="1"/>
        </dgm:presLayoutVars>
      </dgm:prSet>
      <dgm:spPr/>
    </dgm:pt>
    <dgm:pt modelId="{8D38EB4B-3862-4303-A886-A91D957BE1A5}" type="pres">
      <dgm:prSet presAssocID="{EFCEB4B4-C2FB-4D61-854F-4A17B1DAB069}" presName="sibTrans" presStyleLbl="sibTrans2D1" presStyleIdx="0" presStyleCnt="0"/>
      <dgm:spPr/>
    </dgm:pt>
    <dgm:pt modelId="{3D03D7B2-9B49-431D-BC9C-D4096AD66EDB}" type="pres">
      <dgm:prSet presAssocID="{EFB394D8-EBD0-4689-81D7-CBFA22AC3D17}" presName="compNode" presStyleCnt="0"/>
      <dgm:spPr/>
    </dgm:pt>
    <dgm:pt modelId="{F0D651C8-FADB-4164-8808-DBD2F08F28F3}" type="pres">
      <dgm:prSet presAssocID="{EFB394D8-EBD0-4689-81D7-CBFA22AC3D17}" presName="iconBgRect" presStyleLbl="bgShp" presStyleIdx="1" presStyleCnt="4"/>
      <dgm:spPr/>
    </dgm:pt>
    <dgm:pt modelId="{746955E9-8C29-425C-B391-0B9D27BB027C}" type="pres">
      <dgm:prSet presAssocID="{EFB394D8-EBD0-4689-81D7-CBFA22AC3D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9E04DFBA-82B6-4C13-85E0-C57313BA9AED}" type="pres">
      <dgm:prSet presAssocID="{EFB394D8-EBD0-4689-81D7-CBFA22AC3D17}" presName="spaceRect" presStyleCnt="0"/>
      <dgm:spPr/>
    </dgm:pt>
    <dgm:pt modelId="{B03BA1D4-949B-47BE-8667-7612ED90D828}" type="pres">
      <dgm:prSet presAssocID="{EFB394D8-EBD0-4689-81D7-CBFA22AC3D17}" presName="textRect" presStyleLbl="revTx" presStyleIdx="1" presStyleCnt="4">
        <dgm:presLayoutVars>
          <dgm:chMax val="1"/>
          <dgm:chPref val="1"/>
        </dgm:presLayoutVars>
      </dgm:prSet>
      <dgm:spPr/>
    </dgm:pt>
    <dgm:pt modelId="{F0A4D665-674A-4604-B54B-2C1012CE48DE}" type="pres">
      <dgm:prSet presAssocID="{CDB0C83A-EA4F-4699-9D2F-6BF3C5E4CC5F}" presName="sibTrans" presStyleLbl="sibTrans2D1" presStyleIdx="0" presStyleCnt="0"/>
      <dgm:spPr/>
    </dgm:pt>
    <dgm:pt modelId="{3EB78F31-504B-4B4E-85EB-C0DCA26D544F}" type="pres">
      <dgm:prSet presAssocID="{74593939-12A0-49C8-A607-430F06BC3A2C}" presName="compNode" presStyleCnt="0"/>
      <dgm:spPr/>
    </dgm:pt>
    <dgm:pt modelId="{B268FED4-ADF6-46E9-914B-A9163C9BEC05}" type="pres">
      <dgm:prSet presAssocID="{74593939-12A0-49C8-A607-430F06BC3A2C}" presName="iconBgRect" presStyleLbl="bgShp" presStyleIdx="2" presStyleCnt="4"/>
      <dgm:spPr/>
    </dgm:pt>
    <dgm:pt modelId="{4F0B138D-9A9A-42FC-B296-00816B9F89A1}" type="pres">
      <dgm:prSet presAssocID="{74593939-12A0-49C8-A607-430F06BC3A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B1001BA-1CD4-4493-A26B-C832705ED9E0}" type="pres">
      <dgm:prSet presAssocID="{74593939-12A0-49C8-A607-430F06BC3A2C}" presName="spaceRect" presStyleCnt="0"/>
      <dgm:spPr/>
    </dgm:pt>
    <dgm:pt modelId="{AA993FD9-1A54-413B-9FAF-E34670AF16A0}" type="pres">
      <dgm:prSet presAssocID="{74593939-12A0-49C8-A607-430F06BC3A2C}" presName="textRect" presStyleLbl="revTx" presStyleIdx="2" presStyleCnt="4">
        <dgm:presLayoutVars>
          <dgm:chMax val="1"/>
          <dgm:chPref val="1"/>
        </dgm:presLayoutVars>
      </dgm:prSet>
      <dgm:spPr/>
    </dgm:pt>
    <dgm:pt modelId="{0678CE76-E1DA-44EB-B3A7-AF27ACD0E310}" type="pres">
      <dgm:prSet presAssocID="{3D1CF25F-2A34-49A3-BEE1-14AAAE875F41}" presName="sibTrans" presStyleLbl="sibTrans2D1" presStyleIdx="0" presStyleCnt="0"/>
      <dgm:spPr/>
    </dgm:pt>
    <dgm:pt modelId="{1AE95F9D-9FC5-4B14-8E14-E6959B044FA2}" type="pres">
      <dgm:prSet presAssocID="{8273EC08-A026-46DC-9D5B-BEF11C8FE65A}" presName="compNode" presStyleCnt="0"/>
      <dgm:spPr/>
    </dgm:pt>
    <dgm:pt modelId="{8E0185F3-9473-43FC-BA4A-3063D1E1F87B}" type="pres">
      <dgm:prSet presAssocID="{8273EC08-A026-46DC-9D5B-BEF11C8FE65A}" presName="iconBgRect" presStyleLbl="bgShp" presStyleIdx="3" presStyleCnt="4"/>
      <dgm:spPr/>
    </dgm:pt>
    <dgm:pt modelId="{99A97646-E3E5-4467-B34F-8A1E9DCEB077}" type="pres">
      <dgm:prSet presAssocID="{8273EC08-A026-46DC-9D5B-BEF11C8FE6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E1D43E9-7A09-419A-A7AD-F0AFAB1A8EC0}" type="pres">
      <dgm:prSet presAssocID="{8273EC08-A026-46DC-9D5B-BEF11C8FE65A}" presName="spaceRect" presStyleCnt="0"/>
      <dgm:spPr/>
    </dgm:pt>
    <dgm:pt modelId="{76F5D664-3219-4E9E-9881-380A2AE17DFF}" type="pres">
      <dgm:prSet presAssocID="{8273EC08-A026-46DC-9D5B-BEF11C8FE65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C2ED803-AC81-46A9-B992-B6BDA5FF7A86}" srcId="{1B106573-037F-453F-A113-BC5ACABF4664}" destId="{C3423465-BE1B-44B3-9965-B0C15700DD18}" srcOrd="0" destOrd="0" parTransId="{E78D0502-1CCA-45D2-9F36-ECB5353977B1}" sibTransId="{EFCEB4B4-C2FB-4D61-854F-4A17B1DAB069}"/>
    <dgm:cxn modelId="{60B78B07-6F97-4247-885C-5F14348664F6}" type="presOf" srcId="{EFB394D8-EBD0-4689-81D7-CBFA22AC3D17}" destId="{B03BA1D4-949B-47BE-8667-7612ED90D828}" srcOrd="0" destOrd="0" presId="urn:microsoft.com/office/officeart/2018/2/layout/IconCircleList"/>
    <dgm:cxn modelId="{97E25E24-7C86-4299-985E-9AD1ED99C5EC}" srcId="{1B106573-037F-453F-A113-BC5ACABF4664}" destId="{8273EC08-A026-46DC-9D5B-BEF11C8FE65A}" srcOrd="3" destOrd="0" parTransId="{BADEB8C5-4DEB-4666-9C86-62A8B21CB818}" sibTransId="{8EA9D0B5-1D06-46A1-852B-AD60D10864FB}"/>
    <dgm:cxn modelId="{82CEFD5E-AEB1-4280-91FC-E91267BD8D13}" type="presOf" srcId="{CDB0C83A-EA4F-4699-9D2F-6BF3C5E4CC5F}" destId="{F0A4D665-674A-4604-B54B-2C1012CE48DE}" srcOrd="0" destOrd="0" presId="urn:microsoft.com/office/officeart/2018/2/layout/IconCircleList"/>
    <dgm:cxn modelId="{1DCC8142-DF28-4B86-8F40-D3BB95BDB441}" srcId="{1B106573-037F-453F-A113-BC5ACABF4664}" destId="{EFB394D8-EBD0-4689-81D7-CBFA22AC3D17}" srcOrd="1" destOrd="0" parTransId="{F362F599-4338-4885-84D5-4B6B9B43D008}" sibTransId="{CDB0C83A-EA4F-4699-9D2F-6BF3C5E4CC5F}"/>
    <dgm:cxn modelId="{5EF3456E-3702-479E-9979-20EC22C496FF}" type="presOf" srcId="{1B106573-037F-453F-A113-BC5ACABF4664}" destId="{5411E5A2-6461-446D-9BF9-953909DA32B6}" srcOrd="0" destOrd="0" presId="urn:microsoft.com/office/officeart/2018/2/layout/IconCircleList"/>
    <dgm:cxn modelId="{4812DC58-2DFF-46A8-B8B4-A2CA97929B25}" type="presOf" srcId="{C3423465-BE1B-44B3-9965-B0C15700DD18}" destId="{70726DF3-25A6-43E2-87E5-3DC6061BA991}" srcOrd="0" destOrd="0" presId="urn:microsoft.com/office/officeart/2018/2/layout/IconCircleList"/>
    <dgm:cxn modelId="{D8ECAE80-A10D-4FAC-8372-5653CF87D390}" srcId="{1B106573-037F-453F-A113-BC5ACABF4664}" destId="{74593939-12A0-49C8-A607-430F06BC3A2C}" srcOrd="2" destOrd="0" parTransId="{3B771DA0-B7D8-4470-8967-9A907AED34AF}" sibTransId="{3D1CF25F-2A34-49A3-BEE1-14AAAE875F41}"/>
    <dgm:cxn modelId="{F0E84E83-E6AF-43E8-A973-28FC0C8CBA8D}" type="presOf" srcId="{EFCEB4B4-C2FB-4D61-854F-4A17B1DAB069}" destId="{8D38EB4B-3862-4303-A886-A91D957BE1A5}" srcOrd="0" destOrd="0" presId="urn:microsoft.com/office/officeart/2018/2/layout/IconCircleList"/>
    <dgm:cxn modelId="{AE40D18C-F157-48F5-B56B-790A6B0D99D4}" type="presOf" srcId="{8273EC08-A026-46DC-9D5B-BEF11C8FE65A}" destId="{76F5D664-3219-4E9E-9881-380A2AE17DFF}" srcOrd="0" destOrd="0" presId="urn:microsoft.com/office/officeart/2018/2/layout/IconCircleList"/>
    <dgm:cxn modelId="{9F4E1992-FB53-45F1-948C-18C4EFF944D7}" type="presOf" srcId="{3D1CF25F-2A34-49A3-BEE1-14AAAE875F41}" destId="{0678CE76-E1DA-44EB-B3A7-AF27ACD0E310}" srcOrd="0" destOrd="0" presId="urn:microsoft.com/office/officeart/2018/2/layout/IconCircleList"/>
    <dgm:cxn modelId="{C0DB73A1-E914-4AB9-A471-7BCEB3B47C33}" type="presOf" srcId="{74593939-12A0-49C8-A607-430F06BC3A2C}" destId="{AA993FD9-1A54-413B-9FAF-E34670AF16A0}" srcOrd="0" destOrd="0" presId="urn:microsoft.com/office/officeart/2018/2/layout/IconCircleList"/>
    <dgm:cxn modelId="{187CD08D-9379-47FE-8051-F0F6CEDA7810}" type="presParOf" srcId="{5411E5A2-6461-446D-9BF9-953909DA32B6}" destId="{ABAF7F6B-14A0-4AAE-B3C3-93897761CDCA}" srcOrd="0" destOrd="0" presId="urn:microsoft.com/office/officeart/2018/2/layout/IconCircleList"/>
    <dgm:cxn modelId="{50C16BA2-0836-4E87-AC61-0688AC8524D6}" type="presParOf" srcId="{ABAF7F6B-14A0-4AAE-B3C3-93897761CDCA}" destId="{212BF951-FB04-491E-BE9C-92291FAACCBF}" srcOrd="0" destOrd="0" presId="urn:microsoft.com/office/officeart/2018/2/layout/IconCircleList"/>
    <dgm:cxn modelId="{64A4DABD-9C37-499A-82AF-81937149A956}" type="presParOf" srcId="{212BF951-FB04-491E-BE9C-92291FAACCBF}" destId="{826AAE75-A170-4DE9-8B46-4F5F9AA9045A}" srcOrd="0" destOrd="0" presId="urn:microsoft.com/office/officeart/2018/2/layout/IconCircleList"/>
    <dgm:cxn modelId="{51B7CDB7-1B4A-41C6-8286-D521EC352DFB}" type="presParOf" srcId="{212BF951-FB04-491E-BE9C-92291FAACCBF}" destId="{5E48D3D7-796D-423D-9A8D-D202AF04D723}" srcOrd="1" destOrd="0" presId="urn:microsoft.com/office/officeart/2018/2/layout/IconCircleList"/>
    <dgm:cxn modelId="{F53221E4-76BC-40B9-AC14-4BEC593E104B}" type="presParOf" srcId="{212BF951-FB04-491E-BE9C-92291FAACCBF}" destId="{BDA59B05-29BC-432B-BD0B-22C072243CB3}" srcOrd="2" destOrd="0" presId="urn:microsoft.com/office/officeart/2018/2/layout/IconCircleList"/>
    <dgm:cxn modelId="{F094D463-99AA-43EA-B9B6-FE725872916A}" type="presParOf" srcId="{212BF951-FB04-491E-BE9C-92291FAACCBF}" destId="{70726DF3-25A6-43E2-87E5-3DC6061BA991}" srcOrd="3" destOrd="0" presId="urn:microsoft.com/office/officeart/2018/2/layout/IconCircleList"/>
    <dgm:cxn modelId="{92AC5759-BD3A-4DAA-AAC9-777D30C0818C}" type="presParOf" srcId="{ABAF7F6B-14A0-4AAE-B3C3-93897761CDCA}" destId="{8D38EB4B-3862-4303-A886-A91D957BE1A5}" srcOrd="1" destOrd="0" presId="urn:microsoft.com/office/officeart/2018/2/layout/IconCircleList"/>
    <dgm:cxn modelId="{B9884B38-413C-4EB3-A5EA-BA9BDA824577}" type="presParOf" srcId="{ABAF7F6B-14A0-4AAE-B3C3-93897761CDCA}" destId="{3D03D7B2-9B49-431D-BC9C-D4096AD66EDB}" srcOrd="2" destOrd="0" presId="urn:microsoft.com/office/officeart/2018/2/layout/IconCircleList"/>
    <dgm:cxn modelId="{A16765B8-8FCC-40B6-B86E-7CD228D845E3}" type="presParOf" srcId="{3D03D7B2-9B49-431D-BC9C-D4096AD66EDB}" destId="{F0D651C8-FADB-4164-8808-DBD2F08F28F3}" srcOrd="0" destOrd="0" presId="urn:microsoft.com/office/officeart/2018/2/layout/IconCircleList"/>
    <dgm:cxn modelId="{9D91A911-2964-418E-92C5-98EEEFCF4A32}" type="presParOf" srcId="{3D03D7B2-9B49-431D-BC9C-D4096AD66EDB}" destId="{746955E9-8C29-425C-B391-0B9D27BB027C}" srcOrd="1" destOrd="0" presId="urn:microsoft.com/office/officeart/2018/2/layout/IconCircleList"/>
    <dgm:cxn modelId="{E887E977-BFEA-4DD9-B5EF-841C2927D7D9}" type="presParOf" srcId="{3D03D7B2-9B49-431D-BC9C-D4096AD66EDB}" destId="{9E04DFBA-82B6-4C13-85E0-C57313BA9AED}" srcOrd="2" destOrd="0" presId="urn:microsoft.com/office/officeart/2018/2/layout/IconCircleList"/>
    <dgm:cxn modelId="{D33FAC08-0E31-4347-B62A-DBE485B71D1F}" type="presParOf" srcId="{3D03D7B2-9B49-431D-BC9C-D4096AD66EDB}" destId="{B03BA1D4-949B-47BE-8667-7612ED90D828}" srcOrd="3" destOrd="0" presId="urn:microsoft.com/office/officeart/2018/2/layout/IconCircleList"/>
    <dgm:cxn modelId="{69599532-62B6-478F-86E0-49CC5673A8B7}" type="presParOf" srcId="{ABAF7F6B-14A0-4AAE-B3C3-93897761CDCA}" destId="{F0A4D665-674A-4604-B54B-2C1012CE48DE}" srcOrd="3" destOrd="0" presId="urn:microsoft.com/office/officeart/2018/2/layout/IconCircleList"/>
    <dgm:cxn modelId="{C64130DC-1FB0-4F5A-9267-AC1A9CBB8B3D}" type="presParOf" srcId="{ABAF7F6B-14A0-4AAE-B3C3-93897761CDCA}" destId="{3EB78F31-504B-4B4E-85EB-C0DCA26D544F}" srcOrd="4" destOrd="0" presId="urn:microsoft.com/office/officeart/2018/2/layout/IconCircleList"/>
    <dgm:cxn modelId="{800D7149-555C-46FA-97FC-93E8D6CB9F17}" type="presParOf" srcId="{3EB78F31-504B-4B4E-85EB-C0DCA26D544F}" destId="{B268FED4-ADF6-46E9-914B-A9163C9BEC05}" srcOrd="0" destOrd="0" presId="urn:microsoft.com/office/officeart/2018/2/layout/IconCircleList"/>
    <dgm:cxn modelId="{CB82C145-88D8-47B5-B6CE-73989A3E656D}" type="presParOf" srcId="{3EB78F31-504B-4B4E-85EB-C0DCA26D544F}" destId="{4F0B138D-9A9A-42FC-B296-00816B9F89A1}" srcOrd="1" destOrd="0" presId="urn:microsoft.com/office/officeart/2018/2/layout/IconCircleList"/>
    <dgm:cxn modelId="{B5F86E8D-ED9D-4775-8DB9-D83379566A8B}" type="presParOf" srcId="{3EB78F31-504B-4B4E-85EB-C0DCA26D544F}" destId="{6B1001BA-1CD4-4493-A26B-C832705ED9E0}" srcOrd="2" destOrd="0" presId="urn:microsoft.com/office/officeart/2018/2/layout/IconCircleList"/>
    <dgm:cxn modelId="{EA8D07BB-9AD2-4834-A687-6C1835480DAA}" type="presParOf" srcId="{3EB78F31-504B-4B4E-85EB-C0DCA26D544F}" destId="{AA993FD9-1A54-413B-9FAF-E34670AF16A0}" srcOrd="3" destOrd="0" presId="urn:microsoft.com/office/officeart/2018/2/layout/IconCircleList"/>
    <dgm:cxn modelId="{DAF951A1-B777-47CB-8CF8-235C99BBA1A7}" type="presParOf" srcId="{ABAF7F6B-14A0-4AAE-B3C3-93897761CDCA}" destId="{0678CE76-E1DA-44EB-B3A7-AF27ACD0E310}" srcOrd="5" destOrd="0" presId="urn:microsoft.com/office/officeart/2018/2/layout/IconCircleList"/>
    <dgm:cxn modelId="{11FB779E-3DF8-4F69-8BBC-17F0B4BE3F78}" type="presParOf" srcId="{ABAF7F6B-14A0-4AAE-B3C3-93897761CDCA}" destId="{1AE95F9D-9FC5-4B14-8E14-E6959B044FA2}" srcOrd="6" destOrd="0" presId="urn:microsoft.com/office/officeart/2018/2/layout/IconCircleList"/>
    <dgm:cxn modelId="{C7F8CE29-38D2-4DD8-957B-E02740870792}" type="presParOf" srcId="{1AE95F9D-9FC5-4B14-8E14-E6959B044FA2}" destId="{8E0185F3-9473-43FC-BA4A-3063D1E1F87B}" srcOrd="0" destOrd="0" presId="urn:microsoft.com/office/officeart/2018/2/layout/IconCircleList"/>
    <dgm:cxn modelId="{1773B9C9-B7D3-4F77-BE68-C7C226FE9962}" type="presParOf" srcId="{1AE95F9D-9FC5-4B14-8E14-E6959B044FA2}" destId="{99A97646-E3E5-4467-B34F-8A1E9DCEB077}" srcOrd="1" destOrd="0" presId="urn:microsoft.com/office/officeart/2018/2/layout/IconCircleList"/>
    <dgm:cxn modelId="{D4E1B701-B0FB-4A5F-95A2-5146B1077471}" type="presParOf" srcId="{1AE95F9D-9FC5-4B14-8E14-E6959B044FA2}" destId="{4E1D43E9-7A09-419A-A7AD-F0AFAB1A8EC0}" srcOrd="2" destOrd="0" presId="urn:microsoft.com/office/officeart/2018/2/layout/IconCircleList"/>
    <dgm:cxn modelId="{C73BE493-4FDC-4A11-9678-8EED838573CE}" type="presParOf" srcId="{1AE95F9D-9FC5-4B14-8E14-E6959B044FA2}" destId="{76F5D664-3219-4E9E-9881-380A2AE17DF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837378-115D-48E8-A022-531E07B4FE1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5860EC2-FC2F-4F91-9CE5-930198370146}">
      <dgm:prSet/>
      <dgm:spPr/>
      <dgm:t>
        <a:bodyPr/>
        <a:lstStyle/>
        <a:p>
          <a:r>
            <a:rPr lang="es-ES"/>
            <a:t>Mantenerse al día con las tendencias tecnológicas</a:t>
          </a:r>
          <a:endParaRPr lang="en-US"/>
        </a:p>
      </dgm:t>
    </dgm:pt>
    <dgm:pt modelId="{801D3C95-324B-4731-A717-D47B4E879D59}" type="parTrans" cxnId="{4774EF57-C3A6-4FC5-B144-76846B4052E6}">
      <dgm:prSet/>
      <dgm:spPr/>
      <dgm:t>
        <a:bodyPr/>
        <a:lstStyle/>
        <a:p>
          <a:endParaRPr lang="en-US"/>
        </a:p>
      </dgm:t>
    </dgm:pt>
    <dgm:pt modelId="{1E1B6F06-1F9E-4065-839A-4643BF5AC1AB}" type="sibTrans" cxnId="{4774EF57-C3A6-4FC5-B144-76846B4052E6}">
      <dgm:prSet/>
      <dgm:spPr/>
      <dgm:t>
        <a:bodyPr/>
        <a:lstStyle/>
        <a:p>
          <a:endParaRPr lang="en-US"/>
        </a:p>
      </dgm:t>
    </dgm:pt>
    <dgm:pt modelId="{62EB597E-E8F3-4491-9967-37BEA3183653}">
      <dgm:prSet/>
      <dgm:spPr/>
      <dgm:t>
        <a:bodyPr/>
        <a:lstStyle/>
        <a:p>
          <a:r>
            <a:rPr lang="es-ES"/>
            <a:t>Adaptabilidad</a:t>
          </a:r>
          <a:endParaRPr lang="en-US"/>
        </a:p>
      </dgm:t>
    </dgm:pt>
    <dgm:pt modelId="{FF081252-5F38-4028-B8F5-03C86489CB58}" type="parTrans" cxnId="{EEAF8307-D84E-410A-BE65-3F83A9162305}">
      <dgm:prSet/>
      <dgm:spPr/>
      <dgm:t>
        <a:bodyPr/>
        <a:lstStyle/>
        <a:p>
          <a:endParaRPr lang="en-US"/>
        </a:p>
      </dgm:t>
    </dgm:pt>
    <dgm:pt modelId="{9D1B0816-DC98-4B0B-9814-1035E968B5BA}" type="sibTrans" cxnId="{EEAF8307-D84E-410A-BE65-3F83A9162305}">
      <dgm:prSet/>
      <dgm:spPr/>
      <dgm:t>
        <a:bodyPr/>
        <a:lstStyle/>
        <a:p>
          <a:endParaRPr lang="en-US"/>
        </a:p>
      </dgm:t>
    </dgm:pt>
    <dgm:pt modelId="{935700E0-20ED-4CDD-9051-4B4EF45E1C05}">
      <dgm:prSet/>
      <dgm:spPr/>
      <dgm:t>
        <a:bodyPr/>
        <a:lstStyle/>
        <a:p>
          <a:r>
            <a:rPr lang="es-ES"/>
            <a:t>Innovación constante</a:t>
          </a:r>
          <a:endParaRPr lang="en-US"/>
        </a:p>
      </dgm:t>
    </dgm:pt>
    <dgm:pt modelId="{9C3331E8-9A4E-42C4-8FCF-AC93EF82D64C}" type="parTrans" cxnId="{C659EE77-E20E-464E-9213-AF56726AB14F}">
      <dgm:prSet/>
      <dgm:spPr/>
      <dgm:t>
        <a:bodyPr/>
        <a:lstStyle/>
        <a:p>
          <a:endParaRPr lang="en-US"/>
        </a:p>
      </dgm:t>
    </dgm:pt>
    <dgm:pt modelId="{133BCB9B-23E2-4458-AFF5-38D8975262D4}" type="sibTrans" cxnId="{C659EE77-E20E-464E-9213-AF56726AB14F}">
      <dgm:prSet/>
      <dgm:spPr/>
      <dgm:t>
        <a:bodyPr/>
        <a:lstStyle/>
        <a:p>
          <a:endParaRPr lang="en-US"/>
        </a:p>
      </dgm:t>
    </dgm:pt>
    <dgm:pt modelId="{9876473E-3DDF-4F22-AD86-F5F3586EB66A}">
      <dgm:prSet/>
      <dgm:spPr/>
      <dgm:t>
        <a:bodyPr/>
        <a:lstStyle/>
        <a:p>
          <a:r>
            <a:rPr lang="es-ES"/>
            <a:t>Evaluación cuidadosa de las alianzas estratégicas</a:t>
          </a:r>
          <a:endParaRPr lang="en-US"/>
        </a:p>
      </dgm:t>
    </dgm:pt>
    <dgm:pt modelId="{6F84323B-35F3-4FE9-8C2F-C4BAD5565C0D}" type="parTrans" cxnId="{3D0D1090-8FDC-4275-99A1-6BFC6D2401D2}">
      <dgm:prSet/>
      <dgm:spPr/>
      <dgm:t>
        <a:bodyPr/>
        <a:lstStyle/>
        <a:p>
          <a:endParaRPr lang="en-US"/>
        </a:p>
      </dgm:t>
    </dgm:pt>
    <dgm:pt modelId="{9ED4BB5D-3298-4FEF-95D2-B0432C2C95DA}" type="sibTrans" cxnId="{3D0D1090-8FDC-4275-99A1-6BFC6D2401D2}">
      <dgm:prSet/>
      <dgm:spPr/>
      <dgm:t>
        <a:bodyPr/>
        <a:lstStyle/>
        <a:p>
          <a:endParaRPr lang="en-US"/>
        </a:p>
      </dgm:t>
    </dgm:pt>
    <dgm:pt modelId="{9CCE1285-A790-4D4A-9B4B-F4E88DD40D21}">
      <dgm:prSet/>
      <dgm:spPr/>
      <dgm:t>
        <a:bodyPr/>
        <a:lstStyle/>
        <a:p>
          <a:r>
            <a:rPr lang="es-ES"/>
            <a:t>Escuchar a los clientes</a:t>
          </a:r>
          <a:endParaRPr lang="en-US"/>
        </a:p>
      </dgm:t>
    </dgm:pt>
    <dgm:pt modelId="{A8354337-53E3-4356-8F8B-FB12DEBA5C6B}" type="parTrans" cxnId="{0E4CF15E-0E5D-415C-9088-EE71A8FE0899}">
      <dgm:prSet/>
      <dgm:spPr/>
      <dgm:t>
        <a:bodyPr/>
        <a:lstStyle/>
        <a:p>
          <a:endParaRPr lang="en-US"/>
        </a:p>
      </dgm:t>
    </dgm:pt>
    <dgm:pt modelId="{EDE1F455-A6E9-4A91-A05F-E65AED1EBD1B}" type="sibTrans" cxnId="{0E4CF15E-0E5D-415C-9088-EE71A8FE0899}">
      <dgm:prSet/>
      <dgm:spPr/>
      <dgm:t>
        <a:bodyPr/>
        <a:lstStyle/>
        <a:p>
          <a:endParaRPr lang="en-US"/>
        </a:p>
      </dgm:t>
    </dgm:pt>
    <dgm:pt modelId="{CC3B5204-E710-4115-B417-3BD43F047C41}" type="pres">
      <dgm:prSet presAssocID="{F5837378-115D-48E8-A022-531E07B4FE15}" presName="linear" presStyleCnt="0">
        <dgm:presLayoutVars>
          <dgm:animLvl val="lvl"/>
          <dgm:resizeHandles val="exact"/>
        </dgm:presLayoutVars>
      </dgm:prSet>
      <dgm:spPr/>
    </dgm:pt>
    <dgm:pt modelId="{1BD78097-D1E9-4710-8A3F-5DCB87BCA0B3}" type="pres">
      <dgm:prSet presAssocID="{25860EC2-FC2F-4F91-9CE5-93019837014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9202019-3F5B-46EE-95C6-5AFA259587AA}" type="pres">
      <dgm:prSet presAssocID="{1E1B6F06-1F9E-4065-839A-4643BF5AC1AB}" presName="spacer" presStyleCnt="0"/>
      <dgm:spPr/>
    </dgm:pt>
    <dgm:pt modelId="{9E3EBC96-731F-40EF-9895-068CA4C91EC2}" type="pres">
      <dgm:prSet presAssocID="{62EB597E-E8F3-4491-9967-37BEA318365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1AC77D6-481F-4246-9818-3666E439FD2C}" type="pres">
      <dgm:prSet presAssocID="{9D1B0816-DC98-4B0B-9814-1035E968B5BA}" presName="spacer" presStyleCnt="0"/>
      <dgm:spPr/>
    </dgm:pt>
    <dgm:pt modelId="{2FEBE56F-1D83-46BE-BC8C-17B3C9EFA04B}" type="pres">
      <dgm:prSet presAssocID="{935700E0-20ED-4CDD-9051-4B4EF45E1C0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6487A6F-DF0F-4CEE-BC62-BA6CD5496BDA}" type="pres">
      <dgm:prSet presAssocID="{133BCB9B-23E2-4458-AFF5-38D8975262D4}" presName="spacer" presStyleCnt="0"/>
      <dgm:spPr/>
    </dgm:pt>
    <dgm:pt modelId="{A09FE7ED-735F-4E25-9229-F69C1BA68E45}" type="pres">
      <dgm:prSet presAssocID="{9876473E-3DDF-4F22-AD86-F5F3586EB66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227527A-2E74-426C-83BF-E11645B1E09B}" type="pres">
      <dgm:prSet presAssocID="{9ED4BB5D-3298-4FEF-95D2-B0432C2C95DA}" presName="spacer" presStyleCnt="0"/>
      <dgm:spPr/>
    </dgm:pt>
    <dgm:pt modelId="{7D991F0B-0283-4890-BCFC-AFC4E0AC836E}" type="pres">
      <dgm:prSet presAssocID="{9CCE1285-A790-4D4A-9B4B-F4E88DD40D2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EAF8307-D84E-410A-BE65-3F83A9162305}" srcId="{F5837378-115D-48E8-A022-531E07B4FE15}" destId="{62EB597E-E8F3-4491-9967-37BEA3183653}" srcOrd="1" destOrd="0" parTransId="{FF081252-5F38-4028-B8F5-03C86489CB58}" sibTransId="{9D1B0816-DC98-4B0B-9814-1035E968B5BA}"/>
    <dgm:cxn modelId="{0E4CF15E-0E5D-415C-9088-EE71A8FE0899}" srcId="{F5837378-115D-48E8-A022-531E07B4FE15}" destId="{9CCE1285-A790-4D4A-9B4B-F4E88DD40D21}" srcOrd="4" destOrd="0" parTransId="{A8354337-53E3-4356-8F8B-FB12DEBA5C6B}" sibTransId="{EDE1F455-A6E9-4A91-A05F-E65AED1EBD1B}"/>
    <dgm:cxn modelId="{32E1AA6B-0726-448A-8121-8F11EFE4375A}" type="presOf" srcId="{62EB597E-E8F3-4491-9967-37BEA3183653}" destId="{9E3EBC96-731F-40EF-9895-068CA4C91EC2}" srcOrd="0" destOrd="0" presId="urn:microsoft.com/office/officeart/2005/8/layout/vList2"/>
    <dgm:cxn modelId="{D56DBF51-C5F1-40FA-B589-5E095963B6FB}" type="presOf" srcId="{9876473E-3DDF-4F22-AD86-F5F3586EB66A}" destId="{A09FE7ED-735F-4E25-9229-F69C1BA68E45}" srcOrd="0" destOrd="0" presId="urn:microsoft.com/office/officeart/2005/8/layout/vList2"/>
    <dgm:cxn modelId="{C659EE77-E20E-464E-9213-AF56726AB14F}" srcId="{F5837378-115D-48E8-A022-531E07B4FE15}" destId="{935700E0-20ED-4CDD-9051-4B4EF45E1C05}" srcOrd="2" destOrd="0" parTransId="{9C3331E8-9A4E-42C4-8FCF-AC93EF82D64C}" sibTransId="{133BCB9B-23E2-4458-AFF5-38D8975262D4}"/>
    <dgm:cxn modelId="{4774EF57-C3A6-4FC5-B144-76846B4052E6}" srcId="{F5837378-115D-48E8-A022-531E07B4FE15}" destId="{25860EC2-FC2F-4F91-9CE5-930198370146}" srcOrd="0" destOrd="0" parTransId="{801D3C95-324B-4731-A717-D47B4E879D59}" sibTransId="{1E1B6F06-1F9E-4065-839A-4643BF5AC1AB}"/>
    <dgm:cxn modelId="{3D0D1090-8FDC-4275-99A1-6BFC6D2401D2}" srcId="{F5837378-115D-48E8-A022-531E07B4FE15}" destId="{9876473E-3DDF-4F22-AD86-F5F3586EB66A}" srcOrd="3" destOrd="0" parTransId="{6F84323B-35F3-4FE9-8C2F-C4BAD5565C0D}" sibTransId="{9ED4BB5D-3298-4FEF-95D2-B0432C2C95DA}"/>
    <dgm:cxn modelId="{18781CB5-521D-47AB-B6F7-E175DFFEF234}" type="presOf" srcId="{25860EC2-FC2F-4F91-9CE5-930198370146}" destId="{1BD78097-D1E9-4710-8A3F-5DCB87BCA0B3}" srcOrd="0" destOrd="0" presId="urn:microsoft.com/office/officeart/2005/8/layout/vList2"/>
    <dgm:cxn modelId="{EA9418C4-FEDB-42A2-92A0-8632DA77DD99}" type="presOf" srcId="{F5837378-115D-48E8-A022-531E07B4FE15}" destId="{CC3B5204-E710-4115-B417-3BD43F047C41}" srcOrd="0" destOrd="0" presId="urn:microsoft.com/office/officeart/2005/8/layout/vList2"/>
    <dgm:cxn modelId="{DBF43CC9-5E51-44C0-A5E1-0468D8897A2C}" type="presOf" srcId="{935700E0-20ED-4CDD-9051-4B4EF45E1C05}" destId="{2FEBE56F-1D83-46BE-BC8C-17B3C9EFA04B}" srcOrd="0" destOrd="0" presId="urn:microsoft.com/office/officeart/2005/8/layout/vList2"/>
    <dgm:cxn modelId="{C5CAB3F0-F7D7-4630-B995-06C754DC076B}" type="presOf" srcId="{9CCE1285-A790-4D4A-9B4B-F4E88DD40D21}" destId="{7D991F0B-0283-4890-BCFC-AFC4E0AC836E}" srcOrd="0" destOrd="0" presId="urn:microsoft.com/office/officeart/2005/8/layout/vList2"/>
    <dgm:cxn modelId="{B7A45BBF-8EE3-49C7-BDF4-E8C01DD3C31D}" type="presParOf" srcId="{CC3B5204-E710-4115-B417-3BD43F047C41}" destId="{1BD78097-D1E9-4710-8A3F-5DCB87BCA0B3}" srcOrd="0" destOrd="0" presId="urn:microsoft.com/office/officeart/2005/8/layout/vList2"/>
    <dgm:cxn modelId="{C8084BBA-C900-4A97-8A0C-C1B5585126C6}" type="presParOf" srcId="{CC3B5204-E710-4115-B417-3BD43F047C41}" destId="{79202019-3F5B-46EE-95C6-5AFA259587AA}" srcOrd="1" destOrd="0" presId="urn:microsoft.com/office/officeart/2005/8/layout/vList2"/>
    <dgm:cxn modelId="{083B39A8-F2B6-4FE5-AF4E-DBB89A3E84F6}" type="presParOf" srcId="{CC3B5204-E710-4115-B417-3BD43F047C41}" destId="{9E3EBC96-731F-40EF-9895-068CA4C91EC2}" srcOrd="2" destOrd="0" presId="urn:microsoft.com/office/officeart/2005/8/layout/vList2"/>
    <dgm:cxn modelId="{0E5ABFC3-3FBB-423F-998B-9F675F801E6F}" type="presParOf" srcId="{CC3B5204-E710-4115-B417-3BD43F047C41}" destId="{51AC77D6-481F-4246-9818-3666E439FD2C}" srcOrd="3" destOrd="0" presId="urn:microsoft.com/office/officeart/2005/8/layout/vList2"/>
    <dgm:cxn modelId="{CD495077-BA3A-446C-A6BF-C5E51FDA9E9E}" type="presParOf" srcId="{CC3B5204-E710-4115-B417-3BD43F047C41}" destId="{2FEBE56F-1D83-46BE-BC8C-17B3C9EFA04B}" srcOrd="4" destOrd="0" presId="urn:microsoft.com/office/officeart/2005/8/layout/vList2"/>
    <dgm:cxn modelId="{8B9D8D36-D83E-45A3-9893-87483FBB0A33}" type="presParOf" srcId="{CC3B5204-E710-4115-B417-3BD43F047C41}" destId="{56487A6F-DF0F-4CEE-BC62-BA6CD5496BDA}" srcOrd="5" destOrd="0" presId="urn:microsoft.com/office/officeart/2005/8/layout/vList2"/>
    <dgm:cxn modelId="{284E1F6B-9FE9-4126-94A4-B831B01818CF}" type="presParOf" srcId="{CC3B5204-E710-4115-B417-3BD43F047C41}" destId="{A09FE7ED-735F-4E25-9229-F69C1BA68E45}" srcOrd="6" destOrd="0" presId="urn:microsoft.com/office/officeart/2005/8/layout/vList2"/>
    <dgm:cxn modelId="{9F4CFFB4-A84F-47BE-A0A4-315BFD3E38B6}" type="presParOf" srcId="{CC3B5204-E710-4115-B417-3BD43F047C41}" destId="{A227527A-2E74-426C-83BF-E11645B1E09B}" srcOrd="7" destOrd="0" presId="urn:microsoft.com/office/officeart/2005/8/layout/vList2"/>
    <dgm:cxn modelId="{5EBF1CFB-BD86-4AF6-A27A-2389A36818A6}" type="presParOf" srcId="{CC3B5204-E710-4115-B417-3BD43F047C41}" destId="{7D991F0B-0283-4890-BCFC-AFC4E0AC836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EFBA01-3460-440B-8514-81208A7B706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1DDACE-51BD-45FC-8947-BDCCCAC57D18}">
      <dgm:prSet/>
      <dgm:spPr/>
      <dgm:t>
        <a:bodyPr/>
        <a:lstStyle/>
        <a:p>
          <a:r>
            <a:rPr lang="es-ES"/>
            <a:t>Tasa de adopción de nuevos productos</a:t>
          </a:r>
          <a:endParaRPr lang="en-US"/>
        </a:p>
      </dgm:t>
    </dgm:pt>
    <dgm:pt modelId="{156886EC-BC01-42E3-A6B6-0DCB4BC9DC80}" type="parTrans" cxnId="{8A6405B3-B545-4628-9476-6DBA1AD0A0D8}">
      <dgm:prSet/>
      <dgm:spPr/>
      <dgm:t>
        <a:bodyPr/>
        <a:lstStyle/>
        <a:p>
          <a:endParaRPr lang="en-US"/>
        </a:p>
      </dgm:t>
    </dgm:pt>
    <dgm:pt modelId="{F6ADDCCA-8E9A-4E40-AD49-D011329633E5}" type="sibTrans" cxnId="{8A6405B3-B545-4628-9476-6DBA1AD0A0D8}">
      <dgm:prSet/>
      <dgm:spPr/>
      <dgm:t>
        <a:bodyPr/>
        <a:lstStyle/>
        <a:p>
          <a:endParaRPr lang="en-US"/>
        </a:p>
      </dgm:t>
    </dgm:pt>
    <dgm:pt modelId="{2E2D4F91-FE3C-4AB5-81BE-53429F1B52FF}">
      <dgm:prSet/>
      <dgm:spPr/>
      <dgm:t>
        <a:bodyPr/>
        <a:lstStyle/>
        <a:p>
          <a:r>
            <a:rPr lang="es-ES"/>
            <a:t>Satisfacción del cliente</a:t>
          </a:r>
          <a:endParaRPr lang="en-US"/>
        </a:p>
      </dgm:t>
    </dgm:pt>
    <dgm:pt modelId="{A1DE9A21-922C-407D-A604-F9E1432493F4}" type="parTrans" cxnId="{17321BCE-A80E-4E80-B7A1-3A60669BAB6E}">
      <dgm:prSet/>
      <dgm:spPr/>
      <dgm:t>
        <a:bodyPr/>
        <a:lstStyle/>
        <a:p>
          <a:endParaRPr lang="en-US"/>
        </a:p>
      </dgm:t>
    </dgm:pt>
    <dgm:pt modelId="{24B93D5F-D988-4041-8816-6DB23CEB5011}" type="sibTrans" cxnId="{17321BCE-A80E-4E80-B7A1-3A60669BAB6E}">
      <dgm:prSet/>
      <dgm:spPr/>
      <dgm:t>
        <a:bodyPr/>
        <a:lstStyle/>
        <a:p>
          <a:endParaRPr lang="en-US"/>
        </a:p>
      </dgm:t>
    </dgm:pt>
    <dgm:pt modelId="{C527A501-488E-48CC-972A-087E04ADD059}">
      <dgm:prSet/>
      <dgm:spPr/>
      <dgm:t>
        <a:bodyPr/>
        <a:lstStyle/>
        <a:p>
          <a:r>
            <a:rPr lang="es-ES"/>
            <a:t>Cuota de mercado</a:t>
          </a:r>
          <a:endParaRPr lang="en-US"/>
        </a:p>
      </dgm:t>
    </dgm:pt>
    <dgm:pt modelId="{8B449B07-935C-44DE-A2B6-9A18B99D863F}" type="parTrans" cxnId="{A97AA368-E9F5-4C62-85F1-FD8B7D47A6FF}">
      <dgm:prSet/>
      <dgm:spPr/>
      <dgm:t>
        <a:bodyPr/>
        <a:lstStyle/>
        <a:p>
          <a:endParaRPr lang="en-US"/>
        </a:p>
      </dgm:t>
    </dgm:pt>
    <dgm:pt modelId="{0DEF4B96-0F39-46CD-8F07-ADFDEF572F5D}" type="sibTrans" cxnId="{A97AA368-E9F5-4C62-85F1-FD8B7D47A6FF}">
      <dgm:prSet/>
      <dgm:spPr/>
      <dgm:t>
        <a:bodyPr/>
        <a:lstStyle/>
        <a:p>
          <a:endParaRPr lang="en-US"/>
        </a:p>
      </dgm:t>
    </dgm:pt>
    <dgm:pt modelId="{042522D2-09E3-44FF-B924-CF4E8EE5C118}">
      <dgm:prSet/>
      <dgm:spPr/>
      <dgm:t>
        <a:bodyPr/>
        <a:lstStyle/>
        <a:p>
          <a:r>
            <a:rPr lang="es-ES"/>
            <a:t>Ingresos de nuevos productos</a:t>
          </a:r>
          <a:endParaRPr lang="en-US"/>
        </a:p>
      </dgm:t>
    </dgm:pt>
    <dgm:pt modelId="{6C19A563-EE85-423D-9894-6BC7130558BD}" type="parTrans" cxnId="{49D0FF9B-71E2-4AC3-B47D-6D8FF85ACBCD}">
      <dgm:prSet/>
      <dgm:spPr/>
      <dgm:t>
        <a:bodyPr/>
        <a:lstStyle/>
        <a:p>
          <a:endParaRPr lang="en-US"/>
        </a:p>
      </dgm:t>
    </dgm:pt>
    <dgm:pt modelId="{3656EFB8-65EC-4458-8415-F1850C111786}" type="sibTrans" cxnId="{49D0FF9B-71E2-4AC3-B47D-6D8FF85ACBCD}">
      <dgm:prSet/>
      <dgm:spPr/>
      <dgm:t>
        <a:bodyPr/>
        <a:lstStyle/>
        <a:p>
          <a:endParaRPr lang="en-US"/>
        </a:p>
      </dgm:t>
    </dgm:pt>
    <dgm:pt modelId="{31F92C8B-3632-4C8E-8A6C-FFD200B7D3FB}">
      <dgm:prSet/>
      <dgm:spPr/>
      <dgm:t>
        <a:bodyPr/>
        <a:lstStyle/>
        <a:p>
          <a:r>
            <a:rPr lang="es-ES"/>
            <a:t>Retorno de la inversión en I+D</a:t>
          </a:r>
          <a:endParaRPr lang="en-US"/>
        </a:p>
      </dgm:t>
    </dgm:pt>
    <dgm:pt modelId="{20BB764E-8E4E-456A-98BD-13C9A56C6D47}" type="parTrans" cxnId="{34AB4767-6655-4599-B142-1E6396ECBC0B}">
      <dgm:prSet/>
      <dgm:spPr/>
      <dgm:t>
        <a:bodyPr/>
        <a:lstStyle/>
        <a:p>
          <a:endParaRPr lang="en-US"/>
        </a:p>
      </dgm:t>
    </dgm:pt>
    <dgm:pt modelId="{379B27FA-4FAD-4DDA-9E45-5CB3548B0036}" type="sibTrans" cxnId="{34AB4767-6655-4599-B142-1E6396ECBC0B}">
      <dgm:prSet/>
      <dgm:spPr/>
      <dgm:t>
        <a:bodyPr/>
        <a:lstStyle/>
        <a:p>
          <a:endParaRPr lang="en-US"/>
        </a:p>
      </dgm:t>
    </dgm:pt>
    <dgm:pt modelId="{846DBC6B-5DF6-44A7-A734-FB5D85BD1F03}" type="pres">
      <dgm:prSet presAssocID="{B8EFBA01-3460-440B-8514-81208A7B706B}" presName="Name0" presStyleCnt="0">
        <dgm:presLayoutVars>
          <dgm:dir/>
          <dgm:animLvl val="lvl"/>
          <dgm:resizeHandles val="exact"/>
        </dgm:presLayoutVars>
      </dgm:prSet>
      <dgm:spPr/>
    </dgm:pt>
    <dgm:pt modelId="{64CD2754-2ECD-4AF4-A60F-F73A76D6A5E1}" type="pres">
      <dgm:prSet presAssocID="{071DDACE-51BD-45FC-8947-BDCCCAC57D18}" presName="linNode" presStyleCnt="0"/>
      <dgm:spPr/>
    </dgm:pt>
    <dgm:pt modelId="{E8D86DE2-F5D7-4407-9DC2-D021A402A2B9}" type="pres">
      <dgm:prSet presAssocID="{071DDACE-51BD-45FC-8947-BDCCCAC57D18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E2D68AD3-5637-4587-9973-80E50ECBD723}" type="pres">
      <dgm:prSet presAssocID="{F6ADDCCA-8E9A-4E40-AD49-D011329633E5}" presName="sp" presStyleCnt="0"/>
      <dgm:spPr/>
    </dgm:pt>
    <dgm:pt modelId="{C96D3BA4-59C8-4A45-BC12-8E0470C8667F}" type="pres">
      <dgm:prSet presAssocID="{2E2D4F91-FE3C-4AB5-81BE-53429F1B52FF}" presName="linNode" presStyleCnt="0"/>
      <dgm:spPr/>
    </dgm:pt>
    <dgm:pt modelId="{6BFFADDF-8AEA-4E84-8AD7-8590B892CBA0}" type="pres">
      <dgm:prSet presAssocID="{2E2D4F91-FE3C-4AB5-81BE-53429F1B52FF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F0E7A5A-CDD5-438E-983F-119C8C386D44}" type="pres">
      <dgm:prSet presAssocID="{24B93D5F-D988-4041-8816-6DB23CEB5011}" presName="sp" presStyleCnt="0"/>
      <dgm:spPr/>
    </dgm:pt>
    <dgm:pt modelId="{66426981-1D5F-498F-8D48-855A468137F0}" type="pres">
      <dgm:prSet presAssocID="{C527A501-488E-48CC-972A-087E04ADD059}" presName="linNode" presStyleCnt="0"/>
      <dgm:spPr/>
    </dgm:pt>
    <dgm:pt modelId="{FA429C73-44B1-43E3-8863-2A6D565C3C0D}" type="pres">
      <dgm:prSet presAssocID="{C527A501-488E-48CC-972A-087E04ADD05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D47B578-8A9F-444F-894C-5138B1381322}" type="pres">
      <dgm:prSet presAssocID="{0DEF4B96-0F39-46CD-8F07-ADFDEF572F5D}" presName="sp" presStyleCnt="0"/>
      <dgm:spPr/>
    </dgm:pt>
    <dgm:pt modelId="{368DB1B7-D214-4226-9EFC-2C10F7980A9E}" type="pres">
      <dgm:prSet presAssocID="{042522D2-09E3-44FF-B924-CF4E8EE5C118}" presName="linNode" presStyleCnt="0"/>
      <dgm:spPr/>
    </dgm:pt>
    <dgm:pt modelId="{5D18C02D-01BF-44C0-A151-2B22E10B88AF}" type="pres">
      <dgm:prSet presAssocID="{042522D2-09E3-44FF-B924-CF4E8EE5C11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523098C-720D-4A7D-ABA2-F875D3588342}" type="pres">
      <dgm:prSet presAssocID="{3656EFB8-65EC-4458-8415-F1850C111786}" presName="sp" presStyleCnt="0"/>
      <dgm:spPr/>
    </dgm:pt>
    <dgm:pt modelId="{7B6977AB-FD51-4497-86C0-D9DCFC914E2E}" type="pres">
      <dgm:prSet presAssocID="{31F92C8B-3632-4C8E-8A6C-FFD200B7D3FB}" presName="linNode" presStyleCnt="0"/>
      <dgm:spPr/>
    </dgm:pt>
    <dgm:pt modelId="{3169928D-3FE7-47F9-B9A6-1EA19560121E}" type="pres">
      <dgm:prSet presAssocID="{31F92C8B-3632-4C8E-8A6C-FFD200B7D3FB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76C53B0F-B22F-452E-8C63-8145BA13C682}" type="presOf" srcId="{31F92C8B-3632-4C8E-8A6C-FFD200B7D3FB}" destId="{3169928D-3FE7-47F9-B9A6-1EA19560121E}" srcOrd="0" destOrd="0" presId="urn:microsoft.com/office/officeart/2005/8/layout/vList5"/>
    <dgm:cxn modelId="{E44DCF2A-C864-43A6-B059-18C296185433}" type="presOf" srcId="{042522D2-09E3-44FF-B924-CF4E8EE5C118}" destId="{5D18C02D-01BF-44C0-A151-2B22E10B88AF}" srcOrd="0" destOrd="0" presId="urn:microsoft.com/office/officeart/2005/8/layout/vList5"/>
    <dgm:cxn modelId="{34AB4767-6655-4599-B142-1E6396ECBC0B}" srcId="{B8EFBA01-3460-440B-8514-81208A7B706B}" destId="{31F92C8B-3632-4C8E-8A6C-FFD200B7D3FB}" srcOrd="4" destOrd="0" parTransId="{20BB764E-8E4E-456A-98BD-13C9A56C6D47}" sibTransId="{379B27FA-4FAD-4DDA-9E45-5CB3548B0036}"/>
    <dgm:cxn modelId="{A97AA368-E9F5-4C62-85F1-FD8B7D47A6FF}" srcId="{B8EFBA01-3460-440B-8514-81208A7B706B}" destId="{C527A501-488E-48CC-972A-087E04ADD059}" srcOrd="2" destOrd="0" parTransId="{8B449B07-935C-44DE-A2B6-9A18B99D863F}" sibTransId="{0DEF4B96-0F39-46CD-8F07-ADFDEF572F5D}"/>
    <dgm:cxn modelId="{4D7F994E-3574-4521-B9F6-2DB14FA33084}" type="presOf" srcId="{B8EFBA01-3460-440B-8514-81208A7B706B}" destId="{846DBC6B-5DF6-44A7-A734-FB5D85BD1F03}" srcOrd="0" destOrd="0" presId="urn:microsoft.com/office/officeart/2005/8/layout/vList5"/>
    <dgm:cxn modelId="{209B6188-CDF3-49DD-AAA0-0A04DAF764A2}" type="presOf" srcId="{2E2D4F91-FE3C-4AB5-81BE-53429F1B52FF}" destId="{6BFFADDF-8AEA-4E84-8AD7-8590B892CBA0}" srcOrd="0" destOrd="0" presId="urn:microsoft.com/office/officeart/2005/8/layout/vList5"/>
    <dgm:cxn modelId="{49D0FF9B-71E2-4AC3-B47D-6D8FF85ACBCD}" srcId="{B8EFBA01-3460-440B-8514-81208A7B706B}" destId="{042522D2-09E3-44FF-B924-CF4E8EE5C118}" srcOrd="3" destOrd="0" parTransId="{6C19A563-EE85-423D-9894-6BC7130558BD}" sibTransId="{3656EFB8-65EC-4458-8415-F1850C111786}"/>
    <dgm:cxn modelId="{0DAE259C-D0FF-48FC-999C-21E833519FAD}" type="presOf" srcId="{C527A501-488E-48CC-972A-087E04ADD059}" destId="{FA429C73-44B1-43E3-8863-2A6D565C3C0D}" srcOrd="0" destOrd="0" presId="urn:microsoft.com/office/officeart/2005/8/layout/vList5"/>
    <dgm:cxn modelId="{8A6405B3-B545-4628-9476-6DBA1AD0A0D8}" srcId="{B8EFBA01-3460-440B-8514-81208A7B706B}" destId="{071DDACE-51BD-45FC-8947-BDCCCAC57D18}" srcOrd="0" destOrd="0" parTransId="{156886EC-BC01-42E3-A6B6-0DCB4BC9DC80}" sibTransId="{F6ADDCCA-8E9A-4E40-AD49-D011329633E5}"/>
    <dgm:cxn modelId="{17321BCE-A80E-4E80-B7A1-3A60669BAB6E}" srcId="{B8EFBA01-3460-440B-8514-81208A7B706B}" destId="{2E2D4F91-FE3C-4AB5-81BE-53429F1B52FF}" srcOrd="1" destOrd="0" parTransId="{A1DE9A21-922C-407D-A604-F9E1432493F4}" sibTransId="{24B93D5F-D988-4041-8816-6DB23CEB5011}"/>
    <dgm:cxn modelId="{352121D6-7AF4-4A51-BF23-9ABC529E8AD5}" type="presOf" srcId="{071DDACE-51BD-45FC-8947-BDCCCAC57D18}" destId="{E8D86DE2-F5D7-4407-9DC2-D021A402A2B9}" srcOrd="0" destOrd="0" presId="urn:microsoft.com/office/officeart/2005/8/layout/vList5"/>
    <dgm:cxn modelId="{449C6D8B-24E6-4CC2-82EE-9F3776BA127A}" type="presParOf" srcId="{846DBC6B-5DF6-44A7-A734-FB5D85BD1F03}" destId="{64CD2754-2ECD-4AF4-A60F-F73A76D6A5E1}" srcOrd="0" destOrd="0" presId="urn:microsoft.com/office/officeart/2005/8/layout/vList5"/>
    <dgm:cxn modelId="{46220F18-6F4F-4827-AE06-55B7D2F448EE}" type="presParOf" srcId="{64CD2754-2ECD-4AF4-A60F-F73A76D6A5E1}" destId="{E8D86DE2-F5D7-4407-9DC2-D021A402A2B9}" srcOrd="0" destOrd="0" presId="urn:microsoft.com/office/officeart/2005/8/layout/vList5"/>
    <dgm:cxn modelId="{E8BC7F73-A3CD-4CC3-8DB9-AB0182271DFA}" type="presParOf" srcId="{846DBC6B-5DF6-44A7-A734-FB5D85BD1F03}" destId="{E2D68AD3-5637-4587-9973-80E50ECBD723}" srcOrd="1" destOrd="0" presId="urn:microsoft.com/office/officeart/2005/8/layout/vList5"/>
    <dgm:cxn modelId="{A856A3CB-9FF0-428A-AC63-6059262C6C10}" type="presParOf" srcId="{846DBC6B-5DF6-44A7-A734-FB5D85BD1F03}" destId="{C96D3BA4-59C8-4A45-BC12-8E0470C8667F}" srcOrd="2" destOrd="0" presId="urn:microsoft.com/office/officeart/2005/8/layout/vList5"/>
    <dgm:cxn modelId="{4C780214-9442-472F-B884-9B8887CC5D7F}" type="presParOf" srcId="{C96D3BA4-59C8-4A45-BC12-8E0470C8667F}" destId="{6BFFADDF-8AEA-4E84-8AD7-8590B892CBA0}" srcOrd="0" destOrd="0" presId="urn:microsoft.com/office/officeart/2005/8/layout/vList5"/>
    <dgm:cxn modelId="{67039B83-5DCD-499D-B0B4-0DC80B9C8A84}" type="presParOf" srcId="{846DBC6B-5DF6-44A7-A734-FB5D85BD1F03}" destId="{5F0E7A5A-CDD5-438E-983F-119C8C386D44}" srcOrd="3" destOrd="0" presId="urn:microsoft.com/office/officeart/2005/8/layout/vList5"/>
    <dgm:cxn modelId="{5AE85336-F556-4E7E-92C0-A704DECF931D}" type="presParOf" srcId="{846DBC6B-5DF6-44A7-A734-FB5D85BD1F03}" destId="{66426981-1D5F-498F-8D48-855A468137F0}" srcOrd="4" destOrd="0" presId="urn:microsoft.com/office/officeart/2005/8/layout/vList5"/>
    <dgm:cxn modelId="{8E437AE9-A898-492B-A957-A6FFB939FDB0}" type="presParOf" srcId="{66426981-1D5F-498F-8D48-855A468137F0}" destId="{FA429C73-44B1-43E3-8863-2A6D565C3C0D}" srcOrd="0" destOrd="0" presId="urn:microsoft.com/office/officeart/2005/8/layout/vList5"/>
    <dgm:cxn modelId="{82752072-E7E6-410C-A872-5A4608F91CC1}" type="presParOf" srcId="{846DBC6B-5DF6-44A7-A734-FB5D85BD1F03}" destId="{0D47B578-8A9F-444F-894C-5138B1381322}" srcOrd="5" destOrd="0" presId="urn:microsoft.com/office/officeart/2005/8/layout/vList5"/>
    <dgm:cxn modelId="{D3E2B760-131F-4441-A1D6-4A556E891D45}" type="presParOf" srcId="{846DBC6B-5DF6-44A7-A734-FB5D85BD1F03}" destId="{368DB1B7-D214-4226-9EFC-2C10F7980A9E}" srcOrd="6" destOrd="0" presId="urn:microsoft.com/office/officeart/2005/8/layout/vList5"/>
    <dgm:cxn modelId="{D282EFDC-4809-477D-A1F5-D148C521F544}" type="presParOf" srcId="{368DB1B7-D214-4226-9EFC-2C10F7980A9E}" destId="{5D18C02D-01BF-44C0-A151-2B22E10B88AF}" srcOrd="0" destOrd="0" presId="urn:microsoft.com/office/officeart/2005/8/layout/vList5"/>
    <dgm:cxn modelId="{EDD9FEFB-9D4A-423D-B59D-AA477522F732}" type="presParOf" srcId="{846DBC6B-5DF6-44A7-A734-FB5D85BD1F03}" destId="{6523098C-720D-4A7D-ABA2-F875D3588342}" srcOrd="7" destOrd="0" presId="urn:microsoft.com/office/officeart/2005/8/layout/vList5"/>
    <dgm:cxn modelId="{E29DC28C-012C-4070-9520-F8012D5273FE}" type="presParOf" srcId="{846DBC6B-5DF6-44A7-A734-FB5D85BD1F03}" destId="{7B6977AB-FD51-4497-86C0-D9DCFC914E2E}" srcOrd="8" destOrd="0" presId="urn:microsoft.com/office/officeart/2005/8/layout/vList5"/>
    <dgm:cxn modelId="{F99DEA33-8B78-48AC-AA76-8834103F2632}" type="presParOf" srcId="{7B6977AB-FD51-4497-86C0-D9DCFC914E2E}" destId="{3169928D-3FE7-47F9-B9A6-1EA1956012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82992-4151-44F9-80FF-B95D99C9BEF5}">
      <dsp:nvSpPr>
        <dsp:cNvPr id="0" name=""/>
        <dsp:cNvSpPr/>
      </dsp:nvSpPr>
      <dsp:spPr>
        <a:xfrm>
          <a:off x="701282" y="48"/>
          <a:ext cx="822427" cy="82242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A2994-186B-48BE-9FC1-7FF203F4E92B}">
      <dsp:nvSpPr>
        <dsp:cNvPr id="0" name=""/>
        <dsp:cNvSpPr/>
      </dsp:nvSpPr>
      <dsp:spPr>
        <a:xfrm>
          <a:off x="876553" y="175319"/>
          <a:ext cx="471884" cy="4718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7534D-0B61-49EB-8613-A1D828ABB08D}">
      <dsp:nvSpPr>
        <dsp:cNvPr id="0" name=""/>
        <dsp:cNvSpPr/>
      </dsp:nvSpPr>
      <dsp:spPr>
        <a:xfrm>
          <a:off x="438374" y="1078642"/>
          <a:ext cx="1348242" cy="92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kern="1200"/>
            <a:t>Historia de Nokia: Fundada en 1865 en Finlandia, Nokia fue líder en telecomunicaciones móviles.</a:t>
          </a:r>
          <a:endParaRPr lang="en-US" sz="1100" kern="1200"/>
        </a:p>
      </dsp:txBody>
      <dsp:txXfrm>
        <a:off x="438374" y="1078642"/>
        <a:ext cx="1348242" cy="928496"/>
      </dsp:txXfrm>
    </dsp:sp>
    <dsp:sp modelId="{CDA93A82-B259-4547-BEA5-A93D97A173A6}">
      <dsp:nvSpPr>
        <dsp:cNvPr id="0" name=""/>
        <dsp:cNvSpPr/>
      </dsp:nvSpPr>
      <dsp:spPr>
        <a:xfrm>
          <a:off x="2285466" y="48"/>
          <a:ext cx="822427" cy="82242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BED0D-A675-4C8E-A0B1-92E49D0ECB7A}">
      <dsp:nvSpPr>
        <dsp:cNvPr id="0" name=""/>
        <dsp:cNvSpPr/>
      </dsp:nvSpPr>
      <dsp:spPr>
        <a:xfrm>
          <a:off x="2460738" y="175319"/>
          <a:ext cx="471884" cy="4718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46074-6790-4F7B-BD29-ED17595800A1}">
      <dsp:nvSpPr>
        <dsp:cNvPr id="0" name=""/>
        <dsp:cNvSpPr/>
      </dsp:nvSpPr>
      <dsp:spPr>
        <a:xfrm>
          <a:off x="2022559" y="1078642"/>
          <a:ext cx="1348242" cy="92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kern="1200"/>
            <a:t>Liderazgo en la Industria: En los años 90, Nokia dominaba el mercado de telefonía móvil con innovaciones.</a:t>
          </a:r>
          <a:endParaRPr lang="en-US" sz="1100" kern="1200"/>
        </a:p>
      </dsp:txBody>
      <dsp:txXfrm>
        <a:off x="2022559" y="1078642"/>
        <a:ext cx="1348242" cy="928496"/>
      </dsp:txXfrm>
    </dsp:sp>
    <dsp:sp modelId="{45BAE9EE-AF04-4574-940C-9DAA0C9FD604}">
      <dsp:nvSpPr>
        <dsp:cNvPr id="0" name=""/>
        <dsp:cNvSpPr/>
      </dsp:nvSpPr>
      <dsp:spPr>
        <a:xfrm>
          <a:off x="3869651" y="48"/>
          <a:ext cx="822427" cy="82242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E4F06-D631-4B1D-B080-AB469E933881}">
      <dsp:nvSpPr>
        <dsp:cNvPr id="0" name=""/>
        <dsp:cNvSpPr/>
      </dsp:nvSpPr>
      <dsp:spPr>
        <a:xfrm>
          <a:off x="4044922" y="175319"/>
          <a:ext cx="471884" cy="4718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AFD53-5527-4B66-949F-4840996E0349}">
      <dsp:nvSpPr>
        <dsp:cNvPr id="0" name=""/>
        <dsp:cNvSpPr/>
      </dsp:nvSpPr>
      <dsp:spPr>
        <a:xfrm>
          <a:off x="3606743" y="1078642"/>
          <a:ext cx="1348242" cy="92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kern="1200"/>
            <a:t>Declive Causado por la Falta de Adaptación: No se adaptó al surgimiento del smartphone, perdiendo terreno ante la competencia.</a:t>
          </a:r>
          <a:endParaRPr lang="en-US" sz="1100" kern="1200"/>
        </a:p>
      </dsp:txBody>
      <dsp:txXfrm>
        <a:off x="3606743" y="1078642"/>
        <a:ext cx="1348242" cy="928496"/>
      </dsp:txXfrm>
    </dsp:sp>
    <dsp:sp modelId="{07FD1789-D0D5-4B15-ADD4-60156DC8FBA9}">
      <dsp:nvSpPr>
        <dsp:cNvPr id="0" name=""/>
        <dsp:cNvSpPr/>
      </dsp:nvSpPr>
      <dsp:spPr>
        <a:xfrm>
          <a:off x="1493374" y="2344199"/>
          <a:ext cx="822427" cy="82242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32094-B44D-4337-A582-EA0A4D37CBBF}">
      <dsp:nvSpPr>
        <dsp:cNvPr id="0" name=""/>
        <dsp:cNvSpPr/>
      </dsp:nvSpPr>
      <dsp:spPr>
        <a:xfrm>
          <a:off x="1668645" y="2519470"/>
          <a:ext cx="471884" cy="4718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4DB79-D199-4399-9103-498059BA2F21}">
      <dsp:nvSpPr>
        <dsp:cNvPr id="0" name=""/>
        <dsp:cNvSpPr/>
      </dsp:nvSpPr>
      <dsp:spPr>
        <a:xfrm>
          <a:off x="1230467" y="3422793"/>
          <a:ext cx="1348242" cy="92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kern="1200"/>
            <a:t>Alianza Fallida con Microsoft: La adopción de Windows Phone en lugar de sus propios sistemas operativos contribuyó al declive.</a:t>
          </a:r>
          <a:endParaRPr lang="en-US" sz="1100" kern="1200"/>
        </a:p>
      </dsp:txBody>
      <dsp:txXfrm>
        <a:off x="1230467" y="3422793"/>
        <a:ext cx="1348242" cy="928496"/>
      </dsp:txXfrm>
    </dsp:sp>
    <dsp:sp modelId="{25185562-28B0-421F-97D6-985DF9BD14DB}">
      <dsp:nvSpPr>
        <dsp:cNvPr id="0" name=""/>
        <dsp:cNvSpPr/>
      </dsp:nvSpPr>
      <dsp:spPr>
        <a:xfrm>
          <a:off x="3077558" y="2344199"/>
          <a:ext cx="822427" cy="82242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F5959-AC9A-4AC5-9487-F78BF1E4FDE7}">
      <dsp:nvSpPr>
        <dsp:cNvPr id="0" name=""/>
        <dsp:cNvSpPr/>
      </dsp:nvSpPr>
      <dsp:spPr>
        <a:xfrm>
          <a:off x="3252830" y="2519470"/>
          <a:ext cx="471884" cy="4718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E0300-52A9-48E3-9D76-17F27EB70D49}">
      <dsp:nvSpPr>
        <dsp:cNvPr id="0" name=""/>
        <dsp:cNvSpPr/>
      </dsp:nvSpPr>
      <dsp:spPr>
        <a:xfrm>
          <a:off x="2814651" y="3422793"/>
          <a:ext cx="1348242" cy="92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kern="1200"/>
            <a:t>Factores Internos y Externos: Falta de alineación estratégica interna y decisiones desacertadas, como la alianza con Microsoft, afectaron su posición en el mercado.</a:t>
          </a:r>
          <a:endParaRPr lang="en-US" sz="1100" kern="1200"/>
        </a:p>
      </dsp:txBody>
      <dsp:txXfrm>
        <a:off x="2814651" y="3422793"/>
        <a:ext cx="1348242" cy="928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AAE75-A170-4DE9-8B46-4F5F9AA9045A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8D3D7-796D-423D-9A8D-D202AF04D723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26DF3-25A6-43E2-87E5-3DC6061BA991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Adaptabilidad: </a:t>
          </a:r>
          <a:r>
            <a:rPr lang="es-ES" sz="1600" kern="1200"/>
            <a:t>La adaptabilidad es crucial en un mundo tecnológico en constante cambio. Nokia no pudo adaptarse a la rápida evolución de los smartphones.</a:t>
          </a:r>
          <a:endParaRPr lang="en-US" sz="1600" kern="1200"/>
        </a:p>
      </dsp:txBody>
      <dsp:txXfrm>
        <a:off x="1948202" y="368029"/>
        <a:ext cx="3233964" cy="1371985"/>
      </dsp:txXfrm>
    </dsp:sp>
    <dsp:sp modelId="{F0D651C8-FADB-4164-8808-DBD2F08F28F3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955E9-8C29-425C-B391-0B9D27BB027C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BA1D4-949B-47BE-8667-7612ED90D828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Innovación continua:</a:t>
          </a:r>
          <a:r>
            <a:rPr lang="es-ES" sz="1600" kern="1200"/>
            <a:t> La innovación debe ser constante y no sólo en momentos de crisis</a:t>
          </a:r>
          <a:endParaRPr lang="en-US" sz="1600" kern="1200"/>
        </a:p>
      </dsp:txBody>
      <dsp:txXfrm>
        <a:off x="7411643" y="368029"/>
        <a:ext cx="3233964" cy="1371985"/>
      </dsp:txXfrm>
    </dsp:sp>
    <dsp:sp modelId="{B268FED4-ADF6-46E9-914B-A9163C9BEC05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B138D-9A9A-42FC-B296-00816B9F89A1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93FD9-1A54-413B-9FAF-E34670AF16A0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Alianzas estratégicas: </a:t>
          </a:r>
          <a:r>
            <a:rPr lang="es-ES" sz="1600" kern="1200"/>
            <a:t>Las alianzas estratégicas deben ser cuidadosamente consideradas. </a:t>
          </a:r>
          <a:endParaRPr lang="en-US" sz="1600" kern="1200"/>
        </a:p>
      </dsp:txBody>
      <dsp:txXfrm>
        <a:off x="1948202" y="2452790"/>
        <a:ext cx="3233964" cy="1371985"/>
      </dsp:txXfrm>
    </dsp:sp>
    <dsp:sp modelId="{8E0185F3-9473-43FC-BA4A-3063D1E1F87B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97646-E3E5-4467-B34F-8A1E9DCEB077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5D664-3219-4E9E-9881-380A2AE17DFF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Cohesión interna:</a:t>
          </a:r>
          <a:r>
            <a:rPr lang="es-ES" sz="1600" kern="1200"/>
            <a:t> La cohesión interna es fundamental para el éxito de una empresa. La falta de cohesión entre los líderes de Nokia y los gestores intermedios fue un factor en su declive.</a:t>
          </a:r>
          <a:endParaRPr lang="en-US" sz="1600" kern="1200"/>
        </a:p>
      </dsp:txBody>
      <dsp:txXfrm>
        <a:off x="7411643" y="2452790"/>
        <a:ext cx="3233964" cy="1371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78097-D1E9-4710-8A3F-5DCB87BCA0B3}">
      <dsp:nvSpPr>
        <dsp:cNvPr id="0" name=""/>
        <dsp:cNvSpPr/>
      </dsp:nvSpPr>
      <dsp:spPr>
        <a:xfrm>
          <a:off x="0" y="96956"/>
          <a:ext cx="6589260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Mantenerse al día con las tendencias tecnológicas</a:t>
          </a:r>
          <a:endParaRPr lang="en-US" sz="2400" kern="1200"/>
        </a:p>
      </dsp:txBody>
      <dsp:txXfrm>
        <a:off x="46606" y="143562"/>
        <a:ext cx="6496048" cy="861507"/>
      </dsp:txXfrm>
    </dsp:sp>
    <dsp:sp modelId="{9E3EBC96-731F-40EF-9895-068CA4C91EC2}">
      <dsp:nvSpPr>
        <dsp:cNvPr id="0" name=""/>
        <dsp:cNvSpPr/>
      </dsp:nvSpPr>
      <dsp:spPr>
        <a:xfrm>
          <a:off x="0" y="1120796"/>
          <a:ext cx="6589260" cy="954719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Adaptabilidad</a:t>
          </a:r>
          <a:endParaRPr lang="en-US" sz="2400" kern="1200"/>
        </a:p>
      </dsp:txBody>
      <dsp:txXfrm>
        <a:off x="46606" y="1167402"/>
        <a:ext cx="6496048" cy="861507"/>
      </dsp:txXfrm>
    </dsp:sp>
    <dsp:sp modelId="{2FEBE56F-1D83-46BE-BC8C-17B3C9EFA04B}">
      <dsp:nvSpPr>
        <dsp:cNvPr id="0" name=""/>
        <dsp:cNvSpPr/>
      </dsp:nvSpPr>
      <dsp:spPr>
        <a:xfrm>
          <a:off x="0" y="2144636"/>
          <a:ext cx="6589260" cy="954719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Innovación constante</a:t>
          </a:r>
          <a:endParaRPr lang="en-US" sz="2400" kern="1200"/>
        </a:p>
      </dsp:txBody>
      <dsp:txXfrm>
        <a:off x="46606" y="2191242"/>
        <a:ext cx="6496048" cy="861507"/>
      </dsp:txXfrm>
    </dsp:sp>
    <dsp:sp modelId="{A09FE7ED-735F-4E25-9229-F69C1BA68E45}">
      <dsp:nvSpPr>
        <dsp:cNvPr id="0" name=""/>
        <dsp:cNvSpPr/>
      </dsp:nvSpPr>
      <dsp:spPr>
        <a:xfrm>
          <a:off x="0" y="3168476"/>
          <a:ext cx="6589260" cy="954719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Evaluación cuidadosa de las alianzas estratégicas</a:t>
          </a:r>
          <a:endParaRPr lang="en-US" sz="2400" kern="1200"/>
        </a:p>
      </dsp:txBody>
      <dsp:txXfrm>
        <a:off x="46606" y="3215082"/>
        <a:ext cx="6496048" cy="861507"/>
      </dsp:txXfrm>
    </dsp:sp>
    <dsp:sp modelId="{7D991F0B-0283-4890-BCFC-AFC4E0AC836E}">
      <dsp:nvSpPr>
        <dsp:cNvPr id="0" name=""/>
        <dsp:cNvSpPr/>
      </dsp:nvSpPr>
      <dsp:spPr>
        <a:xfrm>
          <a:off x="0" y="4192316"/>
          <a:ext cx="6589260" cy="95471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Escuchar a los clientes</a:t>
          </a:r>
          <a:endParaRPr lang="en-US" sz="2400" kern="1200"/>
        </a:p>
      </dsp:txBody>
      <dsp:txXfrm>
        <a:off x="46606" y="4238922"/>
        <a:ext cx="6496048" cy="8615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86DE2-F5D7-4407-9DC2-D021A402A2B9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Tasa de adopción de nuevos productos</a:t>
          </a:r>
          <a:endParaRPr lang="en-US" sz="2300" kern="1200"/>
        </a:p>
      </dsp:txBody>
      <dsp:txXfrm>
        <a:off x="3405805" y="42725"/>
        <a:ext cx="3703990" cy="754434"/>
      </dsp:txXfrm>
    </dsp:sp>
    <dsp:sp modelId="{6BFFADDF-8AEA-4E84-8AD7-8590B892CBA0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Satisfacción del cliente</a:t>
          </a:r>
          <a:endParaRPr lang="en-US" sz="2300" kern="1200"/>
        </a:p>
      </dsp:txBody>
      <dsp:txXfrm>
        <a:off x="3405805" y="920588"/>
        <a:ext cx="3703990" cy="754434"/>
      </dsp:txXfrm>
    </dsp:sp>
    <dsp:sp modelId="{FA429C73-44B1-43E3-8863-2A6D565C3C0D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Cuota de mercado</a:t>
          </a:r>
          <a:endParaRPr lang="en-US" sz="2300" kern="1200"/>
        </a:p>
      </dsp:txBody>
      <dsp:txXfrm>
        <a:off x="3405805" y="1798451"/>
        <a:ext cx="3703990" cy="754434"/>
      </dsp:txXfrm>
    </dsp:sp>
    <dsp:sp modelId="{5D18C02D-01BF-44C0-A151-2B22E10B88AF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Ingresos de nuevos productos</a:t>
          </a:r>
          <a:endParaRPr lang="en-US" sz="2300" kern="1200"/>
        </a:p>
      </dsp:txBody>
      <dsp:txXfrm>
        <a:off x="3405805" y="2676315"/>
        <a:ext cx="3703990" cy="754434"/>
      </dsp:txXfrm>
    </dsp:sp>
    <dsp:sp modelId="{3169928D-3FE7-47F9-B9A6-1EA19560121E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Retorno de la inversión en I+D</a:t>
          </a:r>
          <a:endParaRPr lang="en-US" sz="2300" kern="1200"/>
        </a:p>
      </dsp:txBody>
      <dsp:txXfrm>
        <a:off x="3405805" y="3554178"/>
        <a:ext cx="3703990" cy="754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25/03/2024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25/03/2024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25/03/2024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25/03/2024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25/03/2024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25/03/2024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25/03/2024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s-ES" sz="4000">
                <a:solidFill>
                  <a:schemeClr val="tx2"/>
                </a:solidFill>
              </a:rPr>
              <a:t>Caída de Nokia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s-ES" sz="2000">
                <a:solidFill>
                  <a:schemeClr val="tx2"/>
                </a:solidFill>
              </a:rPr>
              <a:t>Felipe Flores</a:t>
            </a:r>
          </a:p>
          <a:p>
            <a:pPr algn="l"/>
            <a:r>
              <a:rPr lang="es-ES" sz="2000">
                <a:solidFill>
                  <a:schemeClr val="tx2"/>
                </a:solidFill>
              </a:rPr>
              <a:t>            Rodrigo Sepúlveda</a:t>
            </a:r>
          </a:p>
        </p:txBody>
      </p:sp>
      <p:pic>
        <p:nvPicPr>
          <p:cNvPr id="7" name="Graphic 6" descr="Bar Graph with Downward Trend">
            <a:extLst>
              <a:ext uri="{FF2B5EF4-FFF2-40B4-BE49-F238E27FC236}">
                <a16:creationId xmlns:a16="http://schemas.microsoft.com/office/drawing/2014/main" id="{D06A4300-4A79-AF86-5A92-65F8CBB61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468AA9-C589-CCCA-DCE1-EE43D8C4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s-ES" dirty="0"/>
              <a:t>Empresa, Industria y la falla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C977DA-003D-AACA-7436-18CF5C664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1" r="7027" b="1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5F52D59-047C-303B-C44C-8C92B2FF2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085131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353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EC8EC-7EA5-CD78-B24A-757DB18C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0" y="-195792"/>
            <a:ext cx="10515600" cy="1325563"/>
          </a:xfrm>
        </p:spPr>
        <p:txBody>
          <a:bodyPr/>
          <a:lstStyle/>
          <a:p>
            <a:r>
              <a:rPr lang="es-ES" dirty="0"/>
              <a:t>Problema principal y </a:t>
            </a:r>
            <a:r>
              <a:rPr lang="es-ES" dirty="0" err="1"/>
              <a:t>fishbone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3C7BB4C-46BB-A8F2-0D37-C8B6C15F0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358" y="703792"/>
            <a:ext cx="10447866" cy="5833004"/>
          </a:xfrm>
        </p:spPr>
      </p:pic>
    </p:spTree>
    <p:extLst>
      <p:ext uri="{BB962C8B-B14F-4D97-AF65-F5344CB8AC3E}">
        <p14:creationId xmlns:p14="http://schemas.microsoft.com/office/powerpoint/2010/main" val="188739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44A454-7B01-31EF-552D-D7D270A6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Cosas a aprender y el impacto</a:t>
            </a:r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049D2AFD-A202-F5C4-A43E-72085CC46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72063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348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C345C2-EB63-76E8-3E2B-E8A3692F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s-ES" dirty="0"/>
              <a:t>Acciones correctivas y preventivas para no caer en estos errores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5488FA1-AC19-BF5E-9D4E-791CCC59A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157868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343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21FDE9-8A74-78EF-CDF9-37EE55F3CE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881" r="9085" b="139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6F8A1E-3047-19F5-A069-615F67A8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Métricas a tener en cuenta para posibles cambios</a:t>
            </a:r>
          </a:p>
        </p:txBody>
      </p:sp>
      <p:graphicFrame>
        <p:nvGraphicFramePr>
          <p:cNvPr id="21" name="Marcador de contenido 2">
            <a:extLst>
              <a:ext uri="{FF2B5EF4-FFF2-40B4-BE49-F238E27FC236}">
                <a16:creationId xmlns:a16="http://schemas.microsoft.com/office/drawing/2014/main" id="{24AC2EBF-F9DB-5C1F-6FDB-37222B75E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1576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1686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de Office</vt:lpstr>
      <vt:lpstr>Caída de Nokia</vt:lpstr>
      <vt:lpstr>Empresa, Industria y la falla </vt:lpstr>
      <vt:lpstr>Problema principal y fishbone</vt:lpstr>
      <vt:lpstr>Cosas a aprender y el impacto</vt:lpstr>
      <vt:lpstr>Acciones correctivas y preventivas para no caer en estos errores</vt:lpstr>
      <vt:lpstr>Métricas a tener en cuenta para posibles cambios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89</cp:revision>
  <dcterms:created xsi:type="dcterms:W3CDTF">2024-03-25T16:46:21Z</dcterms:created>
  <dcterms:modified xsi:type="dcterms:W3CDTF">2024-03-25T18:17:58Z</dcterms:modified>
</cp:coreProperties>
</file>