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0" r:id="rId4"/>
    <p:sldId id="261" r:id="rId5"/>
    <p:sldId id="262" r:id="rId6"/>
    <p:sldId id="263" r:id="rId7"/>
    <p:sldId id="264" r:id="rId8"/>
    <p:sldId id="266" r:id="rId9"/>
    <p:sldId id="265"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999FF"/>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p:cViewPr varScale="1">
        <p:scale>
          <a:sx n="78" d="100"/>
          <a:sy n="78" d="100"/>
        </p:scale>
        <p:origin x="1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D830E-A543-4F4B-A1C9-BFFE6F945568}"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E0826E4-92E6-4313-941B-5A5D398CBFE9}">
      <dgm:prSet/>
      <dgm:spPr/>
      <dgm:t>
        <a:bodyPr/>
        <a:lstStyle/>
        <a:p>
          <a:r>
            <a:rPr lang="es-ES" b="0" i="0" dirty="0"/>
            <a:t>No ver solo un segmento, ya que tiene un impacto a futuro </a:t>
          </a:r>
          <a:endParaRPr lang="en-US" dirty="0"/>
        </a:p>
      </dgm:t>
    </dgm:pt>
    <dgm:pt modelId="{BEFF2380-D052-4D3E-A8D8-6B6C6B3ABB75}" type="parTrans" cxnId="{10CEECE7-0CB6-4850-B7C2-4BA3593BB7B4}">
      <dgm:prSet/>
      <dgm:spPr/>
      <dgm:t>
        <a:bodyPr/>
        <a:lstStyle/>
        <a:p>
          <a:endParaRPr lang="en-US"/>
        </a:p>
      </dgm:t>
    </dgm:pt>
    <dgm:pt modelId="{DC435C4E-2FD3-44AF-8996-1D975EC4335B}" type="sibTrans" cxnId="{10CEECE7-0CB6-4850-B7C2-4BA3593BB7B4}">
      <dgm:prSet/>
      <dgm:spPr/>
      <dgm:t>
        <a:bodyPr/>
        <a:lstStyle/>
        <a:p>
          <a:endParaRPr lang="en-US"/>
        </a:p>
      </dgm:t>
    </dgm:pt>
    <dgm:pt modelId="{CE7DA80B-B11A-49BD-B37A-E9371A106BE0}">
      <dgm:prSet/>
      <dgm:spPr/>
      <dgm:t>
        <a:bodyPr/>
        <a:lstStyle/>
        <a:p>
          <a:r>
            <a:rPr lang="es-ES" b="0" i="0" dirty="0"/>
            <a:t>La innovación es un elemento fundamental para la industria tecnológica, ya que permite evaluar como la empresa de tecnología se encuentra en comparación a la competencia. </a:t>
          </a:r>
          <a:endParaRPr lang="en-US" dirty="0"/>
        </a:p>
      </dgm:t>
    </dgm:pt>
    <dgm:pt modelId="{3BEF3161-0ADA-4D77-B814-59DAB172A0CE}" type="parTrans" cxnId="{D9E65277-20D6-4E6A-B44D-C66A6E417583}">
      <dgm:prSet/>
      <dgm:spPr/>
      <dgm:t>
        <a:bodyPr/>
        <a:lstStyle/>
        <a:p>
          <a:endParaRPr lang="en-US"/>
        </a:p>
      </dgm:t>
    </dgm:pt>
    <dgm:pt modelId="{2D52792B-0A67-4FE0-A76B-24D0D8CCE602}" type="sibTrans" cxnId="{D9E65277-20D6-4E6A-B44D-C66A6E417583}">
      <dgm:prSet/>
      <dgm:spPr/>
      <dgm:t>
        <a:bodyPr/>
        <a:lstStyle/>
        <a:p>
          <a:endParaRPr lang="en-US"/>
        </a:p>
      </dgm:t>
    </dgm:pt>
    <dgm:pt modelId="{4B8E9661-894E-45AF-87C1-9B5636950D38}">
      <dgm:prSet/>
      <dgm:spPr/>
      <dgm:t>
        <a:bodyPr/>
        <a:lstStyle/>
        <a:p>
          <a:r>
            <a:rPr lang="es-ES" b="0" i="0" dirty="0"/>
            <a:t>Falta de investigación de mercado, ya que es relevante para el desarrollo de nuevos productos acorde a las necesidades de las personas.</a:t>
          </a:r>
          <a:endParaRPr lang="en-US" dirty="0"/>
        </a:p>
      </dgm:t>
    </dgm:pt>
    <dgm:pt modelId="{A7E1425F-330A-4120-8E90-705542315619}" type="parTrans" cxnId="{C950E06D-9925-4974-8E39-858C44A6DDD5}">
      <dgm:prSet/>
      <dgm:spPr/>
      <dgm:t>
        <a:bodyPr/>
        <a:lstStyle/>
        <a:p>
          <a:endParaRPr lang="en-US"/>
        </a:p>
      </dgm:t>
    </dgm:pt>
    <dgm:pt modelId="{9F4ADFFA-2A63-4B8C-8495-53A102676D5D}" type="sibTrans" cxnId="{C950E06D-9925-4974-8E39-858C44A6DDD5}">
      <dgm:prSet/>
      <dgm:spPr/>
      <dgm:t>
        <a:bodyPr/>
        <a:lstStyle/>
        <a:p>
          <a:endParaRPr lang="en-US"/>
        </a:p>
      </dgm:t>
    </dgm:pt>
    <dgm:pt modelId="{F3AE5E00-F3F9-4D73-A45D-E1991DB03371}">
      <dgm:prSet/>
      <dgm:spPr/>
      <dgm:t>
        <a:bodyPr/>
        <a:lstStyle/>
        <a:p>
          <a:r>
            <a:rPr lang="es-ES" b="0" i="0"/>
            <a:t>Si la competencia ya creo un producto con tecnología más avanzada, hay que incorporar esa nueva tecnología en los nuevos dispositivos de la empresa. </a:t>
          </a:r>
          <a:endParaRPr lang="en-US"/>
        </a:p>
      </dgm:t>
    </dgm:pt>
    <dgm:pt modelId="{01D37063-A04F-4618-A084-D4D0A665A5F6}" type="parTrans" cxnId="{FF891B0C-D75E-4DF7-95E3-2D59461418D6}">
      <dgm:prSet/>
      <dgm:spPr/>
      <dgm:t>
        <a:bodyPr/>
        <a:lstStyle/>
        <a:p>
          <a:endParaRPr lang="en-US"/>
        </a:p>
      </dgm:t>
    </dgm:pt>
    <dgm:pt modelId="{915F48E0-BDF3-4407-A5C7-056F8F544542}" type="sibTrans" cxnId="{FF891B0C-D75E-4DF7-95E3-2D59461418D6}">
      <dgm:prSet/>
      <dgm:spPr/>
      <dgm:t>
        <a:bodyPr/>
        <a:lstStyle/>
        <a:p>
          <a:endParaRPr lang="en-US"/>
        </a:p>
      </dgm:t>
    </dgm:pt>
    <dgm:pt modelId="{3DAFE115-134A-4574-8BE1-AD1B284C8824}">
      <dgm:prSet/>
      <dgm:spPr/>
      <dgm:t>
        <a:bodyPr/>
        <a:lstStyle/>
        <a:p>
          <a:r>
            <a:rPr lang="es-ES" b="0" i="0" dirty="0"/>
            <a:t>No ver el éxito de la compañía solo por los resultados financieros, sino que hay que ver el panorama en distintos aspectos de una empresa, para así evitar caídas bruscas en las ventas de los productos.</a:t>
          </a:r>
          <a:endParaRPr lang="en-US" dirty="0"/>
        </a:p>
      </dgm:t>
    </dgm:pt>
    <dgm:pt modelId="{CF94C358-2C8B-49A4-9F2F-96DB7FE189F0}" type="parTrans" cxnId="{07BD437C-6A2B-4654-B65C-88260D46487A}">
      <dgm:prSet/>
      <dgm:spPr/>
      <dgm:t>
        <a:bodyPr/>
        <a:lstStyle/>
        <a:p>
          <a:endParaRPr lang="en-US"/>
        </a:p>
      </dgm:t>
    </dgm:pt>
    <dgm:pt modelId="{75167417-F22E-4BA3-947F-D75744DA84AA}" type="sibTrans" cxnId="{07BD437C-6A2B-4654-B65C-88260D46487A}">
      <dgm:prSet/>
      <dgm:spPr/>
      <dgm:t>
        <a:bodyPr/>
        <a:lstStyle/>
        <a:p>
          <a:endParaRPr lang="en-US"/>
        </a:p>
      </dgm:t>
    </dgm:pt>
    <dgm:pt modelId="{E835994B-530F-45F6-937D-8FEED175756D}" type="pres">
      <dgm:prSet presAssocID="{2C8D830E-A543-4F4B-A1C9-BFFE6F945568}" presName="outerComposite" presStyleCnt="0">
        <dgm:presLayoutVars>
          <dgm:chMax val="5"/>
          <dgm:dir/>
          <dgm:resizeHandles val="exact"/>
        </dgm:presLayoutVars>
      </dgm:prSet>
      <dgm:spPr/>
    </dgm:pt>
    <dgm:pt modelId="{F65AF9D7-0CA4-4447-B921-703A0F8DD465}" type="pres">
      <dgm:prSet presAssocID="{2C8D830E-A543-4F4B-A1C9-BFFE6F945568}" presName="dummyMaxCanvas" presStyleCnt="0">
        <dgm:presLayoutVars/>
      </dgm:prSet>
      <dgm:spPr/>
    </dgm:pt>
    <dgm:pt modelId="{17C86E16-2481-4835-AB8F-8A9EB5B70C79}" type="pres">
      <dgm:prSet presAssocID="{2C8D830E-A543-4F4B-A1C9-BFFE6F945568}" presName="FiveNodes_1" presStyleLbl="node1" presStyleIdx="0" presStyleCnt="5">
        <dgm:presLayoutVars>
          <dgm:bulletEnabled val="1"/>
        </dgm:presLayoutVars>
      </dgm:prSet>
      <dgm:spPr/>
    </dgm:pt>
    <dgm:pt modelId="{9535567C-5BE4-4B91-8001-A713E79BFC99}" type="pres">
      <dgm:prSet presAssocID="{2C8D830E-A543-4F4B-A1C9-BFFE6F945568}" presName="FiveNodes_2" presStyleLbl="node1" presStyleIdx="1" presStyleCnt="5">
        <dgm:presLayoutVars>
          <dgm:bulletEnabled val="1"/>
        </dgm:presLayoutVars>
      </dgm:prSet>
      <dgm:spPr/>
    </dgm:pt>
    <dgm:pt modelId="{53D10C3C-4C45-4903-95AC-D338BDBFDEDA}" type="pres">
      <dgm:prSet presAssocID="{2C8D830E-A543-4F4B-A1C9-BFFE6F945568}" presName="FiveNodes_3" presStyleLbl="node1" presStyleIdx="2" presStyleCnt="5">
        <dgm:presLayoutVars>
          <dgm:bulletEnabled val="1"/>
        </dgm:presLayoutVars>
      </dgm:prSet>
      <dgm:spPr/>
    </dgm:pt>
    <dgm:pt modelId="{A3EFE7CC-50F2-4D47-B047-76BF57EFBD7E}" type="pres">
      <dgm:prSet presAssocID="{2C8D830E-A543-4F4B-A1C9-BFFE6F945568}" presName="FiveNodes_4" presStyleLbl="node1" presStyleIdx="3" presStyleCnt="5">
        <dgm:presLayoutVars>
          <dgm:bulletEnabled val="1"/>
        </dgm:presLayoutVars>
      </dgm:prSet>
      <dgm:spPr/>
    </dgm:pt>
    <dgm:pt modelId="{0F75BBAD-7293-4DB2-ADE5-64BDD757CE91}" type="pres">
      <dgm:prSet presAssocID="{2C8D830E-A543-4F4B-A1C9-BFFE6F945568}" presName="FiveNodes_5" presStyleLbl="node1" presStyleIdx="4" presStyleCnt="5">
        <dgm:presLayoutVars>
          <dgm:bulletEnabled val="1"/>
        </dgm:presLayoutVars>
      </dgm:prSet>
      <dgm:spPr/>
    </dgm:pt>
    <dgm:pt modelId="{2E70E122-83B6-448D-B8C4-912D0907E185}" type="pres">
      <dgm:prSet presAssocID="{2C8D830E-A543-4F4B-A1C9-BFFE6F945568}" presName="FiveConn_1-2" presStyleLbl="fgAccFollowNode1" presStyleIdx="0" presStyleCnt="4">
        <dgm:presLayoutVars>
          <dgm:bulletEnabled val="1"/>
        </dgm:presLayoutVars>
      </dgm:prSet>
      <dgm:spPr/>
    </dgm:pt>
    <dgm:pt modelId="{3038D103-A7D3-4D68-8E7A-8A953D46732B}" type="pres">
      <dgm:prSet presAssocID="{2C8D830E-A543-4F4B-A1C9-BFFE6F945568}" presName="FiveConn_2-3" presStyleLbl="fgAccFollowNode1" presStyleIdx="1" presStyleCnt="4">
        <dgm:presLayoutVars>
          <dgm:bulletEnabled val="1"/>
        </dgm:presLayoutVars>
      </dgm:prSet>
      <dgm:spPr/>
    </dgm:pt>
    <dgm:pt modelId="{5A2F79F3-49A5-4BB2-827A-BBE7D6D60597}" type="pres">
      <dgm:prSet presAssocID="{2C8D830E-A543-4F4B-A1C9-BFFE6F945568}" presName="FiveConn_3-4" presStyleLbl="fgAccFollowNode1" presStyleIdx="2" presStyleCnt="4">
        <dgm:presLayoutVars>
          <dgm:bulletEnabled val="1"/>
        </dgm:presLayoutVars>
      </dgm:prSet>
      <dgm:spPr/>
    </dgm:pt>
    <dgm:pt modelId="{2CA68033-57C8-435E-B731-F3608BE4742B}" type="pres">
      <dgm:prSet presAssocID="{2C8D830E-A543-4F4B-A1C9-BFFE6F945568}" presName="FiveConn_4-5" presStyleLbl="fgAccFollowNode1" presStyleIdx="3" presStyleCnt="4">
        <dgm:presLayoutVars>
          <dgm:bulletEnabled val="1"/>
        </dgm:presLayoutVars>
      </dgm:prSet>
      <dgm:spPr/>
    </dgm:pt>
    <dgm:pt modelId="{5A9729B5-B56B-491C-943F-F39782E463CE}" type="pres">
      <dgm:prSet presAssocID="{2C8D830E-A543-4F4B-A1C9-BFFE6F945568}" presName="FiveNodes_1_text" presStyleLbl="node1" presStyleIdx="4" presStyleCnt="5">
        <dgm:presLayoutVars>
          <dgm:bulletEnabled val="1"/>
        </dgm:presLayoutVars>
      </dgm:prSet>
      <dgm:spPr/>
    </dgm:pt>
    <dgm:pt modelId="{67818EA7-BFAC-4125-9DC9-7D7D60D02D67}" type="pres">
      <dgm:prSet presAssocID="{2C8D830E-A543-4F4B-A1C9-BFFE6F945568}" presName="FiveNodes_2_text" presStyleLbl="node1" presStyleIdx="4" presStyleCnt="5">
        <dgm:presLayoutVars>
          <dgm:bulletEnabled val="1"/>
        </dgm:presLayoutVars>
      </dgm:prSet>
      <dgm:spPr/>
    </dgm:pt>
    <dgm:pt modelId="{E98A9C4A-3026-4B3B-86FC-10F36468C1C9}" type="pres">
      <dgm:prSet presAssocID="{2C8D830E-A543-4F4B-A1C9-BFFE6F945568}" presName="FiveNodes_3_text" presStyleLbl="node1" presStyleIdx="4" presStyleCnt="5">
        <dgm:presLayoutVars>
          <dgm:bulletEnabled val="1"/>
        </dgm:presLayoutVars>
      </dgm:prSet>
      <dgm:spPr/>
    </dgm:pt>
    <dgm:pt modelId="{1C203E3F-C12E-4F1E-BFA7-FF3A0B4C290D}" type="pres">
      <dgm:prSet presAssocID="{2C8D830E-A543-4F4B-A1C9-BFFE6F945568}" presName="FiveNodes_4_text" presStyleLbl="node1" presStyleIdx="4" presStyleCnt="5">
        <dgm:presLayoutVars>
          <dgm:bulletEnabled val="1"/>
        </dgm:presLayoutVars>
      </dgm:prSet>
      <dgm:spPr/>
    </dgm:pt>
    <dgm:pt modelId="{92880D82-CAD4-4163-9C73-4A29E7618C58}" type="pres">
      <dgm:prSet presAssocID="{2C8D830E-A543-4F4B-A1C9-BFFE6F945568}" presName="FiveNodes_5_text" presStyleLbl="node1" presStyleIdx="4" presStyleCnt="5">
        <dgm:presLayoutVars>
          <dgm:bulletEnabled val="1"/>
        </dgm:presLayoutVars>
      </dgm:prSet>
      <dgm:spPr/>
    </dgm:pt>
  </dgm:ptLst>
  <dgm:cxnLst>
    <dgm:cxn modelId="{F1A68807-709A-43D1-B43C-0F8257C90EAA}" type="presOf" srcId="{4B8E9661-894E-45AF-87C1-9B5636950D38}" destId="{53D10C3C-4C45-4903-95AC-D338BDBFDEDA}" srcOrd="0" destOrd="0" presId="urn:microsoft.com/office/officeart/2005/8/layout/vProcess5"/>
    <dgm:cxn modelId="{FF891B0C-D75E-4DF7-95E3-2D59461418D6}" srcId="{2C8D830E-A543-4F4B-A1C9-BFFE6F945568}" destId="{F3AE5E00-F3F9-4D73-A45D-E1991DB03371}" srcOrd="3" destOrd="0" parTransId="{01D37063-A04F-4618-A084-D4D0A665A5F6}" sibTransId="{915F48E0-BDF3-4407-A5C7-056F8F544542}"/>
    <dgm:cxn modelId="{E5BE1910-1F80-4EB0-8624-B79757336B1A}" type="presOf" srcId="{2C8D830E-A543-4F4B-A1C9-BFFE6F945568}" destId="{E835994B-530F-45F6-937D-8FEED175756D}" srcOrd="0" destOrd="0" presId="urn:microsoft.com/office/officeart/2005/8/layout/vProcess5"/>
    <dgm:cxn modelId="{5DB48A33-D282-48FA-9AE4-DA5BB8D9A528}" type="presOf" srcId="{F3AE5E00-F3F9-4D73-A45D-E1991DB03371}" destId="{A3EFE7CC-50F2-4D47-B047-76BF57EFBD7E}" srcOrd="0" destOrd="0" presId="urn:microsoft.com/office/officeart/2005/8/layout/vProcess5"/>
    <dgm:cxn modelId="{62A72938-E17F-4500-A06C-C06AA61A8BA2}" type="presOf" srcId="{5E0826E4-92E6-4313-941B-5A5D398CBFE9}" destId="{17C86E16-2481-4835-AB8F-8A9EB5B70C79}" srcOrd="0" destOrd="0" presId="urn:microsoft.com/office/officeart/2005/8/layout/vProcess5"/>
    <dgm:cxn modelId="{5369B13D-6AC6-46E8-8B89-082DB769A95A}" type="presOf" srcId="{CE7DA80B-B11A-49BD-B37A-E9371A106BE0}" destId="{67818EA7-BFAC-4125-9DC9-7D7D60D02D67}" srcOrd="1" destOrd="0" presId="urn:microsoft.com/office/officeart/2005/8/layout/vProcess5"/>
    <dgm:cxn modelId="{46162E5B-B6DE-4075-9253-CF39BD10064B}" type="presOf" srcId="{F3AE5E00-F3F9-4D73-A45D-E1991DB03371}" destId="{1C203E3F-C12E-4F1E-BFA7-FF3A0B4C290D}" srcOrd="1" destOrd="0" presId="urn:microsoft.com/office/officeart/2005/8/layout/vProcess5"/>
    <dgm:cxn modelId="{5FD3FD43-A2F3-47B5-A01E-519F5BF57643}" type="presOf" srcId="{3DAFE115-134A-4574-8BE1-AD1B284C8824}" destId="{92880D82-CAD4-4163-9C73-4A29E7618C58}" srcOrd="1" destOrd="0" presId="urn:microsoft.com/office/officeart/2005/8/layout/vProcess5"/>
    <dgm:cxn modelId="{AE505546-35F3-425E-88A5-4EBE84AE672C}" type="presOf" srcId="{3DAFE115-134A-4574-8BE1-AD1B284C8824}" destId="{0F75BBAD-7293-4DB2-ADE5-64BDD757CE91}" srcOrd="0" destOrd="0" presId="urn:microsoft.com/office/officeart/2005/8/layout/vProcess5"/>
    <dgm:cxn modelId="{57738C48-CB82-4030-8019-7E5E15B5B1FC}" type="presOf" srcId="{5E0826E4-92E6-4313-941B-5A5D398CBFE9}" destId="{5A9729B5-B56B-491C-943F-F39782E463CE}" srcOrd="1" destOrd="0" presId="urn:microsoft.com/office/officeart/2005/8/layout/vProcess5"/>
    <dgm:cxn modelId="{C950E06D-9925-4974-8E39-858C44A6DDD5}" srcId="{2C8D830E-A543-4F4B-A1C9-BFFE6F945568}" destId="{4B8E9661-894E-45AF-87C1-9B5636950D38}" srcOrd="2" destOrd="0" parTransId="{A7E1425F-330A-4120-8E90-705542315619}" sibTransId="{9F4ADFFA-2A63-4B8C-8495-53A102676D5D}"/>
    <dgm:cxn modelId="{D9E65277-20D6-4E6A-B44D-C66A6E417583}" srcId="{2C8D830E-A543-4F4B-A1C9-BFFE6F945568}" destId="{CE7DA80B-B11A-49BD-B37A-E9371A106BE0}" srcOrd="1" destOrd="0" parTransId="{3BEF3161-0ADA-4D77-B814-59DAB172A0CE}" sibTransId="{2D52792B-0A67-4FE0-A76B-24D0D8CCE602}"/>
    <dgm:cxn modelId="{07BD437C-6A2B-4654-B65C-88260D46487A}" srcId="{2C8D830E-A543-4F4B-A1C9-BFFE6F945568}" destId="{3DAFE115-134A-4574-8BE1-AD1B284C8824}" srcOrd="4" destOrd="0" parTransId="{CF94C358-2C8B-49A4-9F2F-96DB7FE189F0}" sibTransId="{75167417-F22E-4BA3-947F-D75744DA84AA}"/>
    <dgm:cxn modelId="{9370C69A-994E-4855-AA7A-2F0336666EDE}" type="presOf" srcId="{9F4ADFFA-2A63-4B8C-8495-53A102676D5D}" destId="{5A2F79F3-49A5-4BB2-827A-BBE7D6D60597}" srcOrd="0" destOrd="0" presId="urn:microsoft.com/office/officeart/2005/8/layout/vProcess5"/>
    <dgm:cxn modelId="{EE8096BD-24A5-4800-9142-7DD5E132270D}" type="presOf" srcId="{DC435C4E-2FD3-44AF-8996-1D975EC4335B}" destId="{2E70E122-83B6-448D-B8C4-912D0907E185}" srcOrd="0" destOrd="0" presId="urn:microsoft.com/office/officeart/2005/8/layout/vProcess5"/>
    <dgm:cxn modelId="{295269C0-10F0-49D8-855F-900289680B3F}" type="presOf" srcId="{4B8E9661-894E-45AF-87C1-9B5636950D38}" destId="{E98A9C4A-3026-4B3B-86FC-10F36468C1C9}" srcOrd="1" destOrd="0" presId="urn:microsoft.com/office/officeart/2005/8/layout/vProcess5"/>
    <dgm:cxn modelId="{66B2E2C7-C842-4BCE-BAB7-292985F13EA1}" type="presOf" srcId="{CE7DA80B-B11A-49BD-B37A-E9371A106BE0}" destId="{9535567C-5BE4-4B91-8001-A713E79BFC99}" srcOrd="0" destOrd="0" presId="urn:microsoft.com/office/officeart/2005/8/layout/vProcess5"/>
    <dgm:cxn modelId="{10CEECE7-0CB6-4850-B7C2-4BA3593BB7B4}" srcId="{2C8D830E-A543-4F4B-A1C9-BFFE6F945568}" destId="{5E0826E4-92E6-4313-941B-5A5D398CBFE9}" srcOrd="0" destOrd="0" parTransId="{BEFF2380-D052-4D3E-A8D8-6B6C6B3ABB75}" sibTransId="{DC435C4E-2FD3-44AF-8996-1D975EC4335B}"/>
    <dgm:cxn modelId="{B7ECC2EC-4169-4B9C-B867-0B6FAC093328}" type="presOf" srcId="{915F48E0-BDF3-4407-A5C7-056F8F544542}" destId="{2CA68033-57C8-435E-B731-F3608BE4742B}" srcOrd="0" destOrd="0" presId="urn:microsoft.com/office/officeart/2005/8/layout/vProcess5"/>
    <dgm:cxn modelId="{9AE079F4-6546-428A-A5C3-D0284E469E56}" type="presOf" srcId="{2D52792B-0A67-4FE0-A76B-24D0D8CCE602}" destId="{3038D103-A7D3-4D68-8E7A-8A953D46732B}" srcOrd="0" destOrd="0" presId="urn:microsoft.com/office/officeart/2005/8/layout/vProcess5"/>
    <dgm:cxn modelId="{D36BD1BA-C7CD-4612-ACA4-BCC5E6770F1F}" type="presParOf" srcId="{E835994B-530F-45F6-937D-8FEED175756D}" destId="{F65AF9D7-0CA4-4447-B921-703A0F8DD465}" srcOrd="0" destOrd="0" presId="urn:microsoft.com/office/officeart/2005/8/layout/vProcess5"/>
    <dgm:cxn modelId="{88C83FFA-AD3F-4DB7-934E-FCBAA48C10B9}" type="presParOf" srcId="{E835994B-530F-45F6-937D-8FEED175756D}" destId="{17C86E16-2481-4835-AB8F-8A9EB5B70C79}" srcOrd="1" destOrd="0" presId="urn:microsoft.com/office/officeart/2005/8/layout/vProcess5"/>
    <dgm:cxn modelId="{FFE66191-24C5-4311-9840-1EE7BDD66FA1}" type="presParOf" srcId="{E835994B-530F-45F6-937D-8FEED175756D}" destId="{9535567C-5BE4-4B91-8001-A713E79BFC99}" srcOrd="2" destOrd="0" presId="urn:microsoft.com/office/officeart/2005/8/layout/vProcess5"/>
    <dgm:cxn modelId="{117FF94F-04C8-4F26-9FB3-5D6EBBD7D6C0}" type="presParOf" srcId="{E835994B-530F-45F6-937D-8FEED175756D}" destId="{53D10C3C-4C45-4903-95AC-D338BDBFDEDA}" srcOrd="3" destOrd="0" presId="urn:microsoft.com/office/officeart/2005/8/layout/vProcess5"/>
    <dgm:cxn modelId="{0CC0F741-1451-4E27-9DEF-62A0E7DB166F}" type="presParOf" srcId="{E835994B-530F-45F6-937D-8FEED175756D}" destId="{A3EFE7CC-50F2-4D47-B047-76BF57EFBD7E}" srcOrd="4" destOrd="0" presId="urn:microsoft.com/office/officeart/2005/8/layout/vProcess5"/>
    <dgm:cxn modelId="{4311D26A-5B04-4FE9-AD1F-FD6AB8F123F9}" type="presParOf" srcId="{E835994B-530F-45F6-937D-8FEED175756D}" destId="{0F75BBAD-7293-4DB2-ADE5-64BDD757CE91}" srcOrd="5" destOrd="0" presId="urn:microsoft.com/office/officeart/2005/8/layout/vProcess5"/>
    <dgm:cxn modelId="{32244D30-BE43-48B9-9A9C-B8BFEEA0D951}" type="presParOf" srcId="{E835994B-530F-45F6-937D-8FEED175756D}" destId="{2E70E122-83B6-448D-B8C4-912D0907E185}" srcOrd="6" destOrd="0" presId="urn:microsoft.com/office/officeart/2005/8/layout/vProcess5"/>
    <dgm:cxn modelId="{A2192558-5D9F-47DC-BB1A-598595ECBA83}" type="presParOf" srcId="{E835994B-530F-45F6-937D-8FEED175756D}" destId="{3038D103-A7D3-4D68-8E7A-8A953D46732B}" srcOrd="7" destOrd="0" presId="urn:microsoft.com/office/officeart/2005/8/layout/vProcess5"/>
    <dgm:cxn modelId="{5CDFD37C-FB02-4BF7-BB43-255037D2EB71}" type="presParOf" srcId="{E835994B-530F-45F6-937D-8FEED175756D}" destId="{5A2F79F3-49A5-4BB2-827A-BBE7D6D60597}" srcOrd="8" destOrd="0" presId="urn:microsoft.com/office/officeart/2005/8/layout/vProcess5"/>
    <dgm:cxn modelId="{D7C04188-6FD5-4C6C-9AAD-24AD3A49988B}" type="presParOf" srcId="{E835994B-530F-45F6-937D-8FEED175756D}" destId="{2CA68033-57C8-435E-B731-F3608BE4742B}" srcOrd="9" destOrd="0" presId="urn:microsoft.com/office/officeart/2005/8/layout/vProcess5"/>
    <dgm:cxn modelId="{C627F17A-AB04-49A3-9624-8486D9CA079B}" type="presParOf" srcId="{E835994B-530F-45F6-937D-8FEED175756D}" destId="{5A9729B5-B56B-491C-943F-F39782E463CE}" srcOrd="10" destOrd="0" presId="urn:microsoft.com/office/officeart/2005/8/layout/vProcess5"/>
    <dgm:cxn modelId="{828D24B6-3A73-4B10-A5A9-E7B81BD51F6C}" type="presParOf" srcId="{E835994B-530F-45F6-937D-8FEED175756D}" destId="{67818EA7-BFAC-4125-9DC9-7D7D60D02D67}" srcOrd="11" destOrd="0" presId="urn:microsoft.com/office/officeart/2005/8/layout/vProcess5"/>
    <dgm:cxn modelId="{0544FE5B-A05F-45B1-8A2B-11C997110838}" type="presParOf" srcId="{E835994B-530F-45F6-937D-8FEED175756D}" destId="{E98A9C4A-3026-4B3B-86FC-10F36468C1C9}" srcOrd="12" destOrd="0" presId="urn:microsoft.com/office/officeart/2005/8/layout/vProcess5"/>
    <dgm:cxn modelId="{3025981C-AA11-4F8C-81C0-F84FC422C0C3}" type="presParOf" srcId="{E835994B-530F-45F6-937D-8FEED175756D}" destId="{1C203E3F-C12E-4F1E-BFA7-FF3A0B4C290D}" srcOrd="13" destOrd="0" presId="urn:microsoft.com/office/officeart/2005/8/layout/vProcess5"/>
    <dgm:cxn modelId="{914366CC-6E09-44B8-AB25-491A302D1790}" type="presParOf" srcId="{E835994B-530F-45F6-937D-8FEED175756D}" destId="{92880D82-CAD4-4163-9C73-4A29E7618C5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D830E-A543-4F4B-A1C9-BFFE6F945568}"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5E0826E4-92E6-4313-941B-5A5D398CBFE9}">
      <dgm:prSet/>
      <dgm:spPr/>
      <dgm:t>
        <a:bodyPr/>
        <a:lstStyle/>
        <a:p>
          <a:r>
            <a:rPr lang="es-ES" b="0" i="0" dirty="0"/>
            <a:t>La adaptación lenta a las nuevas tecnologías fue perjudicial para </a:t>
          </a:r>
        </a:p>
        <a:p>
          <a:r>
            <a:rPr lang="es-ES" b="0" i="0" dirty="0"/>
            <a:t>la empresa. </a:t>
          </a:r>
          <a:endParaRPr lang="en-US" dirty="0"/>
        </a:p>
      </dgm:t>
    </dgm:pt>
    <dgm:pt modelId="{BEFF2380-D052-4D3E-A8D8-6B6C6B3ABB75}" type="parTrans" cxnId="{10CEECE7-0CB6-4850-B7C2-4BA3593BB7B4}">
      <dgm:prSet/>
      <dgm:spPr/>
      <dgm:t>
        <a:bodyPr/>
        <a:lstStyle/>
        <a:p>
          <a:endParaRPr lang="en-US"/>
        </a:p>
      </dgm:t>
    </dgm:pt>
    <dgm:pt modelId="{DC435C4E-2FD3-44AF-8996-1D975EC4335B}" type="sibTrans" cxnId="{10CEECE7-0CB6-4850-B7C2-4BA3593BB7B4}">
      <dgm:prSet phldrT="1"/>
      <dgm:spPr/>
      <dgm:t>
        <a:bodyPr/>
        <a:lstStyle/>
        <a:p>
          <a:r>
            <a:rPr lang="en-US"/>
            <a:t>1</a:t>
          </a:r>
        </a:p>
      </dgm:t>
    </dgm:pt>
    <dgm:pt modelId="{CE7DA80B-B11A-49BD-B37A-E9371A106BE0}">
      <dgm:prSet/>
      <dgm:spPr/>
      <dgm:t>
        <a:bodyPr/>
        <a:lstStyle/>
        <a:p>
          <a:r>
            <a:rPr lang="es-ES" b="0" i="0" dirty="0"/>
            <a:t>La falta de innovación en hardware y software hizo que BlackBerry se quedara atrás en comparación con sus competidores. </a:t>
          </a:r>
          <a:endParaRPr lang="en-US" dirty="0"/>
        </a:p>
      </dgm:t>
    </dgm:pt>
    <dgm:pt modelId="{3BEF3161-0ADA-4D77-B814-59DAB172A0CE}" type="parTrans" cxnId="{D9E65277-20D6-4E6A-B44D-C66A6E417583}">
      <dgm:prSet/>
      <dgm:spPr/>
      <dgm:t>
        <a:bodyPr/>
        <a:lstStyle/>
        <a:p>
          <a:endParaRPr lang="en-US"/>
        </a:p>
      </dgm:t>
    </dgm:pt>
    <dgm:pt modelId="{2D52792B-0A67-4FE0-A76B-24D0D8CCE602}" type="sibTrans" cxnId="{D9E65277-20D6-4E6A-B44D-C66A6E417583}">
      <dgm:prSet phldrT="2"/>
      <dgm:spPr/>
      <dgm:t>
        <a:bodyPr/>
        <a:lstStyle/>
        <a:p>
          <a:r>
            <a:rPr lang="en-US"/>
            <a:t>2</a:t>
          </a:r>
        </a:p>
      </dgm:t>
    </dgm:pt>
    <dgm:pt modelId="{4B8E9661-894E-45AF-87C1-9B5636950D38}">
      <dgm:prSet/>
      <dgm:spPr/>
      <dgm:t>
        <a:bodyPr/>
        <a:lstStyle/>
        <a:p>
          <a:r>
            <a:rPr lang="es-ES" b="0" i="0" dirty="0"/>
            <a:t>Las decisiones lentas generaron que BlackBerry perdiera oportunidades importantes de mercado. </a:t>
          </a:r>
          <a:endParaRPr lang="en-US" dirty="0"/>
        </a:p>
      </dgm:t>
    </dgm:pt>
    <dgm:pt modelId="{A7E1425F-330A-4120-8E90-705542315619}" type="parTrans" cxnId="{C950E06D-9925-4974-8E39-858C44A6DDD5}">
      <dgm:prSet/>
      <dgm:spPr/>
      <dgm:t>
        <a:bodyPr/>
        <a:lstStyle/>
        <a:p>
          <a:endParaRPr lang="en-US"/>
        </a:p>
      </dgm:t>
    </dgm:pt>
    <dgm:pt modelId="{9F4ADFFA-2A63-4B8C-8495-53A102676D5D}" type="sibTrans" cxnId="{C950E06D-9925-4974-8E39-858C44A6DDD5}">
      <dgm:prSet phldrT="3"/>
      <dgm:spPr/>
      <dgm:t>
        <a:bodyPr/>
        <a:lstStyle/>
        <a:p>
          <a:r>
            <a:rPr lang="en-US"/>
            <a:t>3</a:t>
          </a:r>
        </a:p>
      </dgm:t>
    </dgm:pt>
    <dgm:pt modelId="{F3AE5E00-F3F9-4D73-A45D-E1991DB03371}">
      <dgm:prSet/>
      <dgm:spPr/>
      <dgm:t>
        <a:bodyPr/>
        <a:lstStyle/>
        <a:p>
          <a:r>
            <a:rPr lang="es-ES" b="0" i="0" dirty="0"/>
            <a:t>La venta de productos sobrevalorados puede alejar a los clientes. </a:t>
          </a:r>
          <a:endParaRPr lang="en-US" dirty="0"/>
        </a:p>
      </dgm:t>
    </dgm:pt>
    <dgm:pt modelId="{01D37063-A04F-4618-A084-D4D0A665A5F6}" type="parTrans" cxnId="{FF891B0C-D75E-4DF7-95E3-2D59461418D6}">
      <dgm:prSet/>
      <dgm:spPr/>
      <dgm:t>
        <a:bodyPr/>
        <a:lstStyle/>
        <a:p>
          <a:endParaRPr lang="en-US"/>
        </a:p>
      </dgm:t>
    </dgm:pt>
    <dgm:pt modelId="{915F48E0-BDF3-4407-A5C7-056F8F544542}" type="sibTrans" cxnId="{FF891B0C-D75E-4DF7-95E3-2D59461418D6}">
      <dgm:prSet phldrT="4"/>
      <dgm:spPr/>
      <dgm:t>
        <a:bodyPr/>
        <a:lstStyle/>
        <a:p>
          <a:r>
            <a:rPr lang="en-US"/>
            <a:t>4</a:t>
          </a:r>
        </a:p>
      </dgm:t>
    </dgm:pt>
    <dgm:pt modelId="{8F090756-F979-4B91-96B4-547FEF0FDD8A}" type="pres">
      <dgm:prSet presAssocID="{2C8D830E-A543-4F4B-A1C9-BFFE6F945568}" presName="Name0" presStyleCnt="0">
        <dgm:presLayoutVars>
          <dgm:animLvl val="lvl"/>
          <dgm:resizeHandles val="exact"/>
        </dgm:presLayoutVars>
      </dgm:prSet>
      <dgm:spPr/>
    </dgm:pt>
    <dgm:pt modelId="{5F9E8FE4-B877-4C7D-B17F-8C580382773B}" type="pres">
      <dgm:prSet presAssocID="{5E0826E4-92E6-4313-941B-5A5D398CBFE9}" presName="compositeNode" presStyleCnt="0">
        <dgm:presLayoutVars>
          <dgm:bulletEnabled val="1"/>
        </dgm:presLayoutVars>
      </dgm:prSet>
      <dgm:spPr/>
    </dgm:pt>
    <dgm:pt modelId="{96618C8E-A312-434B-B4BC-94164DBB219F}" type="pres">
      <dgm:prSet presAssocID="{5E0826E4-92E6-4313-941B-5A5D398CBFE9}" presName="bgRect" presStyleLbl="bgAccFollowNode1" presStyleIdx="0" presStyleCnt="4"/>
      <dgm:spPr/>
    </dgm:pt>
    <dgm:pt modelId="{4BC97226-8790-44B6-9405-4DB2AA34F8C5}" type="pres">
      <dgm:prSet presAssocID="{DC435C4E-2FD3-44AF-8996-1D975EC4335B}" presName="sibTransNodeCircle" presStyleLbl="alignNode1" presStyleIdx="0" presStyleCnt="8">
        <dgm:presLayoutVars>
          <dgm:chMax val="0"/>
          <dgm:bulletEnabled/>
        </dgm:presLayoutVars>
      </dgm:prSet>
      <dgm:spPr/>
    </dgm:pt>
    <dgm:pt modelId="{0146140C-AFDC-487D-AC96-278F2050C931}" type="pres">
      <dgm:prSet presAssocID="{5E0826E4-92E6-4313-941B-5A5D398CBFE9}" presName="bottomLine" presStyleLbl="alignNode1" presStyleIdx="1" presStyleCnt="8">
        <dgm:presLayoutVars/>
      </dgm:prSet>
      <dgm:spPr/>
    </dgm:pt>
    <dgm:pt modelId="{50EF7107-8CF7-473D-AFEB-89133B272DD7}" type="pres">
      <dgm:prSet presAssocID="{5E0826E4-92E6-4313-941B-5A5D398CBFE9}" presName="nodeText" presStyleLbl="bgAccFollowNode1" presStyleIdx="0" presStyleCnt="4">
        <dgm:presLayoutVars>
          <dgm:bulletEnabled val="1"/>
        </dgm:presLayoutVars>
      </dgm:prSet>
      <dgm:spPr/>
    </dgm:pt>
    <dgm:pt modelId="{9F29F7B0-F6E8-4D87-9A37-3B1ECAC7F1C6}" type="pres">
      <dgm:prSet presAssocID="{DC435C4E-2FD3-44AF-8996-1D975EC4335B}" presName="sibTrans" presStyleCnt="0"/>
      <dgm:spPr/>
    </dgm:pt>
    <dgm:pt modelId="{506C42C8-AE68-47BC-86C7-945EECF79A6D}" type="pres">
      <dgm:prSet presAssocID="{CE7DA80B-B11A-49BD-B37A-E9371A106BE0}" presName="compositeNode" presStyleCnt="0">
        <dgm:presLayoutVars>
          <dgm:bulletEnabled val="1"/>
        </dgm:presLayoutVars>
      </dgm:prSet>
      <dgm:spPr/>
    </dgm:pt>
    <dgm:pt modelId="{78ED66EC-BADE-413D-8C99-4982220C5D36}" type="pres">
      <dgm:prSet presAssocID="{CE7DA80B-B11A-49BD-B37A-E9371A106BE0}" presName="bgRect" presStyleLbl="bgAccFollowNode1" presStyleIdx="1" presStyleCnt="4"/>
      <dgm:spPr/>
    </dgm:pt>
    <dgm:pt modelId="{95548800-FEF7-487A-B9EF-7EE41EFEE367}" type="pres">
      <dgm:prSet presAssocID="{2D52792B-0A67-4FE0-A76B-24D0D8CCE602}" presName="sibTransNodeCircle" presStyleLbl="alignNode1" presStyleIdx="2" presStyleCnt="8">
        <dgm:presLayoutVars>
          <dgm:chMax val="0"/>
          <dgm:bulletEnabled/>
        </dgm:presLayoutVars>
      </dgm:prSet>
      <dgm:spPr/>
    </dgm:pt>
    <dgm:pt modelId="{CCF68A2B-22CA-417B-AB35-7FA5E06786D4}" type="pres">
      <dgm:prSet presAssocID="{CE7DA80B-B11A-49BD-B37A-E9371A106BE0}" presName="bottomLine" presStyleLbl="alignNode1" presStyleIdx="3" presStyleCnt="8">
        <dgm:presLayoutVars/>
      </dgm:prSet>
      <dgm:spPr/>
    </dgm:pt>
    <dgm:pt modelId="{497D3373-C592-4B09-8C90-14AD51420492}" type="pres">
      <dgm:prSet presAssocID="{CE7DA80B-B11A-49BD-B37A-E9371A106BE0}" presName="nodeText" presStyleLbl="bgAccFollowNode1" presStyleIdx="1" presStyleCnt="4">
        <dgm:presLayoutVars>
          <dgm:bulletEnabled val="1"/>
        </dgm:presLayoutVars>
      </dgm:prSet>
      <dgm:spPr/>
    </dgm:pt>
    <dgm:pt modelId="{9A2906AD-D8A5-460C-BA83-FBD604668E2A}" type="pres">
      <dgm:prSet presAssocID="{2D52792B-0A67-4FE0-A76B-24D0D8CCE602}" presName="sibTrans" presStyleCnt="0"/>
      <dgm:spPr/>
    </dgm:pt>
    <dgm:pt modelId="{0424A2A0-5A01-410B-BDF4-4C3A68556093}" type="pres">
      <dgm:prSet presAssocID="{4B8E9661-894E-45AF-87C1-9B5636950D38}" presName="compositeNode" presStyleCnt="0">
        <dgm:presLayoutVars>
          <dgm:bulletEnabled val="1"/>
        </dgm:presLayoutVars>
      </dgm:prSet>
      <dgm:spPr/>
    </dgm:pt>
    <dgm:pt modelId="{CAE95CDC-C090-4465-B36A-56698190A6D8}" type="pres">
      <dgm:prSet presAssocID="{4B8E9661-894E-45AF-87C1-9B5636950D38}" presName="bgRect" presStyleLbl="bgAccFollowNode1" presStyleIdx="2" presStyleCnt="4"/>
      <dgm:spPr/>
    </dgm:pt>
    <dgm:pt modelId="{D7703A8F-9D65-4F45-A9EA-911B495E423C}" type="pres">
      <dgm:prSet presAssocID="{9F4ADFFA-2A63-4B8C-8495-53A102676D5D}" presName="sibTransNodeCircle" presStyleLbl="alignNode1" presStyleIdx="4" presStyleCnt="8">
        <dgm:presLayoutVars>
          <dgm:chMax val="0"/>
          <dgm:bulletEnabled/>
        </dgm:presLayoutVars>
      </dgm:prSet>
      <dgm:spPr/>
    </dgm:pt>
    <dgm:pt modelId="{3C8D7970-7777-4421-99F8-107F09090169}" type="pres">
      <dgm:prSet presAssocID="{4B8E9661-894E-45AF-87C1-9B5636950D38}" presName="bottomLine" presStyleLbl="alignNode1" presStyleIdx="5" presStyleCnt="8">
        <dgm:presLayoutVars/>
      </dgm:prSet>
      <dgm:spPr/>
    </dgm:pt>
    <dgm:pt modelId="{20D6957A-1763-4589-BCE9-CEF8D2C7885D}" type="pres">
      <dgm:prSet presAssocID="{4B8E9661-894E-45AF-87C1-9B5636950D38}" presName="nodeText" presStyleLbl="bgAccFollowNode1" presStyleIdx="2" presStyleCnt="4">
        <dgm:presLayoutVars>
          <dgm:bulletEnabled val="1"/>
        </dgm:presLayoutVars>
      </dgm:prSet>
      <dgm:spPr/>
    </dgm:pt>
    <dgm:pt modelId="{9388323D-63F5-4CC3-8428-82504DC8D442}" type="pres">
      <dgm:prSet presAssocID="{9F4ADFFA-2A63-4B8C-8495-53A102676D5D}" presName="sibTrans" presStyleCnt="0"/>
      <dgm:spPr/>
    </dgm:pt>
    <dgm:pt modelId="{1B112B6D-5A9E-450A-92F6-E677ECA97320}" type="pres">
      <dgm:prSet presAssocID="{F3AE5E00-F3F9-4D73-A45D-E1991DB03371}" presName="compositeNode" presStyleCnt="0">
        <dgm:presLayoutVars>
          <dgm:bulletEnabled val="1"/>
        </dgm:presLayoutVars>
      </dgm:prSet>
      <dgm:spPr/>
    </dgm:pt>
    <dgm:pt modelId="{1A4633CF-2262-4F03-965F-A932BFDE75E1}" type="pres">
      <dgm:prSet presAssocID="{F3AE5E00-F3F9-4D73-A45D-E1991DB03371}" presName="bgRect" presStyleLbl="bgAccFollowNode1" presStyleIdx="3" presStyleCnt="4"/>
      <dgm:spPr/>
    </dgm:pt>
    <dgm:pt modelId="{ADB26F05-33E2-4CA2-8109-1EFBAB62927A}" type="pres">
      <dgm:prSet presAssocID="{915F48E0-BDF3-4407-A5C7-056F8F544542}" presName="sibTransNodeCircle" presStyleLbl="alignNode1" presStyleIdx="6" presStyleCnt="8">
        <dgm:presLayoutVars>
          <dgm:chMax val="0"/>
          <dgm:bulletEnabled/>
        </dgm:presLayoutVars>
      </dgm:prSet>
      <dgm:spPr/>
    </dgm:pt>
    <dgm:pt modelId="{F1A43445-2B8D-461D-9FFC-38C228F51567}" type="pres">
      <dgm:prSet presAssocID="{F3AE5E00-F3F9-4D73-A45D-E1991DB03371}" presName="bottomLine" presStyleLbl="alignNode1" presStyleIdx="7" presStyleCnt="8">
        <dgm:presLayoutVars/>
      </dgm:prSet>
      <dgm:spPr/>
    </dgm:pt>
    <dgm:pt modelId="{94FC5A61-1236-49D5-BCAE-7A3F634E8FAC}" type="pres">
      <dgm:prSet presAssocID="{F3AE5E00-F3F9-4D73-A45D-E1991DB03371}" presName="nodeText" presStyleLbl="bgAccFollowNode1" presStyleIdx="3" presStyleCnt="4">
        <dgm:presLayoutVars>
          <dgm:bulletEnabled val="1"/>
        </dgm:presLayoutVars>
      </dgm:prSet>
      <dgm:spPr/>
    </dgm:pt>
  </dgm:ptLst>
  <dgm:cxnLst>
    <dgm:cxn modelId="{9D1CD407-D969-4743-8EEF-92C7495DD224}" type="presOf" srcId="{DC435C4E-2FD3-44AF-8996-1D975EC4335B}" destId="{4BC97226-8790-44B6-9405-4DB2AA34F8C5}" srcOrd="0" destOrd="0" presId="urn:microsoft.com/office/officeart/2016/7/layout/BasicLinearProcessNumbered"/>
    <dgm:cxn modelId="{FF891B0C-D75E-4DF7-95E3-2D59461418D6}" srcId="{2C8D830E-A543-4F4B-A1C9-BFFE6F945568}" destId="{F3AE5E00-F3F9-4D73-A45D-E1991DB03371}" srcOrd="3" destOrd="0" parTransId="{01D37063-A04F-4618-A084-D4D0A665A5F6}" sibTransId="{915F48E0-BDF3-4407-A5C7-056F8F544542}"/>
    <dgm:cxn modelId="{FDF90A28-2218-44A9-9F60-E053C2F42AE5}" type="presOf" srcId="{915F48E0-BDF3-4407-A5C7-056F8F544542}" destId="{ADB26F05-33E2-4CA2-8109-1EFBAB62927A}" srcOrd="0" destOrd="0" presId="urn:microsoft.com/office/officeart/2016/7/layout/BasicLinearProcessNumbered"/>
    <dgm:cxn modelId="{069BAD28-9A52-4F65-BBDE-1B86CF7C0643}" type="presOf" srcId="{CE7DA80B-B11A-49BD-B37A-E9371A106BE0}" destId="{78ED66EC-BADE-413D-8C99-4982220C5D36}" srcOrd="0" destOrd="0" presId="urn:microsoft.com/office/officeart/2016/7/layout/BasicLinearProcessNumbered"/>
    <dgm:cxn modelId="{57384738-8291-4F51-B176-3E9ECA46A99D}" type="presOf" srcId="{2C8D830E-A543-4F4B-A1C9-BFFE6F945568}" destId="{8F090756-F979-4B91-96B4-547FEF0FDD8A}" srcOrd="0" destOrd="0" presId="urn:microsoft.com/office/officeart/2016/7/layout/BasicLinearProcessNumbered"/>
    <dgm:cxn modelId="{9E6F255F-73B7-4EBD-9D20-F711F56B862B}" type="presOf" srcId="{F3AE5E00-F3F9-4D73-A45D-E1991DB03371}" destId="{1A4633CF-2262-4F03-965F-A932BFDE75E1}" srcOrd="0" destOrd="0" presId="urn:microsoft.com/office/officeart/2016/7/layout/BasicLinearProcessNumbered"/>
    <dgm:cxn modelId="{C950E06D-9925-4974-8E39-858C44A6DDD5}" srcId="{2C8D830E-A543-4F4B-A1C9-BFFE6F945568}" destId="{4B8E9661-894E-45AF-87C1-9B5636950D38}" srcOrd="2" destOrd="0" parTransId="{A7E1425F-330A-4120-8E90-705542315619}" sibTransId="{9F4ADFFA-2A63-4B8C-8495-53A102676D5D}"/>
    <dgm:cxn modelId="{D9E65277-20D6-4E6A-B44D-C66A6E417583}" srcId="{2C8D830E-A543-4F4B-A1C9-BFFE6F945568}" destId="{CE7DA80B-B11A-49BD-B37A-E9371A106BE0}" srcOrd="1" destOrd="0" parTransId="{3BEF3161-0ADA-4D77-B814-59DAB172A0CE}" sibTransId="{2D52792B-0A67-4FE0-A76B-24D0D8CCE602}"/>
    <dgm:cxn modelId="{C7BDB590-4DAF-464B-BB5B-EEE41376B2FF}" type="presOf" srcId="{4B8E9661-894E-45AF-87C1-9B5636950D38}" destId="{CAE95CDC-C090-4465-B36A-56698190A6D8}" srcOrd="0" destOrd="0" presId="urn:microsoft.com/office/officeart/2016/7/layout/BasicLinearProcessNumbered"/>
    <dgm:cxn modelId="{31B9209A-ED90-4E9F-B50C-1EBBAD8EA90A}" type="presOf" srcId="{9F4ADFFA-2A63-4B8C-8495-53A102676D5D}" destId="{D7703A8F-9D65-4F45-A9EA-911B495E423C}" srcOrd="0" destOrd="0" presId="urn:microsoft.com/office/officeart/2016/7/layout/BasicLinearProcessNumbered"/>
    <dgm:cxn modelId="{09D3BDA1-2DFE-4889-9752-1CAA19FC08DD}" type="presOf" srcId="{F3AE5E00-F3F9-4D73-A45D-E1991DB03371}" destId="{94FC5A61-1236-49D5-BCAE-7A3F634E8FAC}" srcOrd="1" destOrd="0" presId="urn:microsoft.com/office/officeart/2016/7/layout/BasicLinearProcessNumbered"/>
    <dgm:cxn modelId="{06E15CA6-4E76-4D31-B085-03F70F42B212}" type="presOf" srcId="{CE7DA80B-B11A-49BD-B37A-E9371A106BE0}" destId="{497D3373-C592-4B09-8C90-14AD51420492}" srcOrd="1" destOrd="0" presId="urn:microsoft.com/office/officeart/2016/7/layout/BasicLinearProcessNumbered"/>
    <dgm:cxn modelId="{C33782DE-8F56-4964-996E-FFA9EC294EE9}" type="presOf" srcId="{5E0826E4-92E6-4313-941B-5A5D398CBFE9}" destId="{96618C8E-A312-434B-B4BC-94164DBB219F}" srcOrd="0" destOrd="0" presId="urn:microsoft.com/office/officeart/2016/7/layout/BasicLinearProcessNumbered"/>
    <dgm:cxn modelId="{10CEECE7-0CB6-4850-B7C2-4BA3593BB7B4}" srcId="{2C8D830E-A543-4F4B-A1C9-BFFE6F945568}" destId="{5E0826E4-92E6-4313-941B-5A5D398CBFE9}" srcOrd="0" destOrd="0" parTransId="{BEFF2380-D052-4D3E-A8D8-6B6C6B3ABB75}" sibTransId="{DC435C4E-2FD3-44AF-8996-1D975EC4335B}"/>
    <dgm:cxn modelId="{AADED0EF-9186-467C-A323-E5DEE765DB12}" type="presOf" srcId="{5E0826E4-92E6-4313-941B-5A5D398CBFE9}" destId="{50EF7107-8CF7-473D-AFEB-89133B272DD7}" srcOrd="1" destOrd="0" presId="urn:microsoft.com/office/officeart/2016/7/layout/BasicLinearProcessNumbered"/>
    <dgm:cxn modelId="{03F1FEFD-6F81-41D9-8028-0EE436604E90}" type="presOf" srcId="{2D52792B-0A67-4FE0-A76B-24D0D8CCE602}" destId="{95548800-FEF7-487A-B9EF-7EE41EFEE367}" srcOrd="0" destOrd="0" presId="urn:microsoft.com/office/officeart/2016/7/layout/BasicLinearProcessNumbered"/>
    <dgm:cxn modelId="{D541A0FF-229D-4DC1-B97E-7B2910F13799}" type="presOf" srcId="{4B8E9661-894E-45AF-87C1-9B5636950D38}" destId="{20D6957A-1763-4589-BCE9-CEF8D2C7885D}" srcOrd="1" destOrd="0" presId="urn:microsoft.com/office/officeart/2016/7/layout/BasicLinearProcessNumbered"/>
    <dgm:cxn modelId="{1DF48DA4-DABE-41D9-9A08-13544B8EE460}" type="presParOf" srcId="{8F090756-F979-4B91-96B4-547FEF0FDD8A}" destId="{5F9E8FE4-B877-4C7D-B17F-8C580382773B}" srcOrd="0" destOrd="0" presId="urn:microsoft.com/office/officeart/2016/7/layout/BasicLinearProcessNumbered"/>
    <dgm:cxn modelId="{19FA72A9-73B9-4F89-8A5B-7FE9F50B34FB}" type="presParOf" srcId="{5F9E8FE4-B877-4C7D-B17F-8C580382773B}" destId="{96618C8E-A312-434B-B4BC-94164DBB219F}" srcOrd="0" destOrd="0" presId="urn:microsoft.com/office/officeart/2016/7/layout/BasicLinearProcessNumbered"/>
    <dgm:cxn modelId="{8F8B39EE-9C1D-4FFC-B7B9-DB3ED84E9724}" type="presParOf" srcId="{5F9E8FE4-B877-4C7D-B17F-8C580382773B}" destId="{4BC97226-8790-44B6-9405-4DB2AA34F8C5}" srcOrd="1" destOrd="0" presId="urn:microsoft.com/office/officeart/2016/7/layout/BasicLinearProcessNumbered"/>
    <dgm:cxn modelId="{7647FE5A-B415-41AE-B377-99579591F150}" type="presParOf" srcId="{5F9E8FE4-B877-4C7D-B17F-8C580382773B}" destId="{0146140C-AFDC-487D-AC96-278F2050C931}" srcOrd="2" destOrd="0" presId="urn:microsoft.com/office/officeart/2016/7/layout/BasicLinearProcessNumbered"/>
    <dgm:cxn modelId="{981F10EF-F4EC-4928-9856-C827340DEB81}" type="presParOf" srcId="{5F9E8FE4-B877-4C7D-B17F-8C580382773B}" destId="{50EF7107-8CF7-473D-AFEB-89133B272DD7}" srcOrd="3" destOrd="0" presId="urn:microsoft.com/office/officeart/2016/7/layout/BasicLinearProcessNumbered"/>
    <dgm:cxn modelId="{87AD24D6-324A-4226-A37B-C90422F2D76D}" type="presParOf" srcId="{8F090756-F979-4B91-96B4-547FEF0FDD8A}" destId="{9F29F7B0-F6E8-4D87-9A37-3B1ECAC7F1C6}" srcOrd="1" destOrd="0" presId="urn:microsoft.com/office/officeart/2016/7/layout/BasicLinearProcessNumbered"/>
    <dgm:cxn modelId="{6A41AE52-839D-4A7C-8BE9-9CA8A52835FF}" type="presParOf" srcId="{8F090756-F979-4B91-96B4-547FEF0FDD8A}" destId="{506C42C8-AE68-47BC-86C7-945EECF79A6D}" srcOrd="2" destOrd="0" presId="urn:microsoft.com/office/officeart/2016/7/layout/BasicLinearProcessNumbered"/>
    <dgm:cxn modelId="{BE284340-EEFB-4A43-97E8-68AAE488A225}" type="presParOf" srcId="{506C42C8-AE68-47BC-86C7-945EECF79A6D}" destId="{78ED66EC-BADE-413D-8C99-4982220C5D36}" srcOrd="0" destOrd="0" presId="urn:microsoft.com/office/officeart/2016/7/layout/BasicLinearProcessNumbered"/>
    <dgm:cxn modelId="{789AA2E1-C4E9-4E90-8F9B-4214A1C2A4CE}" type="presParOf" srcId="{506C42C8-AE68-47BC-86C7-945EECF79A6D}" destId="{95548800-FEF7-487A-B9EF-7EE41EFEE367}" srcOrd="1" destOrd="0" presId="urn:microsoft.com/office/officeart/2016/7/layout/BasicLinearProcessNumbered"/>
    <dgm:cxn modelId="{4F4E2AED-A839-4A19-B523-F209686DCD1B}" type="presParOf" srcId="{506C42C8-AE68-47BC-86C7-945EECF79A6D}" destId="{CCF68A2B-22CA-417B-AB35-7FA5E06786D4}" srcOrd="2" destOrd="0" presId="urn:microsoft.com/office/officeart/2016/7/layout/BasicLinearProcessNumbered"/>
    <dgm:cxn modelId="{82C0D4AA-6A4E-4404-824A-71D6F917321F}" type="presParOf" srcId="{506C42C8-AE68-47BC-86C7-945EECF79A6D}" destId="{497D3373-C592-4B09-8C90-14AD51420492}" srcOrd="3" destOrd="0" presId="urn:microsoft.com/office/officeart/2016/7/layout/BasicLinearProcessNumbered"/>
    <dgm:cxn modelId="{D545017B-E39A-48F4-9D3F-C3E3008C38A4}" type="presParOf" srcId="{8F090756-F979-4B91-96B4-547FEF0FDD8A}" destId="{9A2906AD-D8A5-460C-BA83-FBD604668E2A}" srcOrd="3" destOrd="0" presId="urn:microsoft.com/office/officeart/2016/7/layout/BasicLinearProcessNumbered"/>
    <dgm:cxn modelId="{93375F3C-DB9B-407D-8A2A-466BD5DEA496}" type="presParOf" srcId="{8F090756-F979-4B91-96B4-547FEF0FDD8A}" destId="{0424A2A0-5A01-410B-BDF4-4C3A68556093}" srcOrd="4" destOrd="0" presId="urn:microsoft.com/office/officeart/2016/7/layout/BasicLinearProcessNumbered"/>
    <dgm:cxn modelId="{4566AC69-909D-488D-A08C-782F2535024E}" type="presParOf" srcId="{0424A2A0-5A01-410B-BDF4-4C3A68556093}" destId="{CAE95CDC-C090-4465-B36A-56698190A6D8}" srcOrd="0" destOrd="0" presId="urn:microsoft.com/office/officeart/2016/7/layout/BasicLinearProcessNumbered"/>
    <dgm:cxn modelId="{ABFFB73E-2438-470D-9BA2-21190E3007B6}" type="presParOf" srcId="{0424A2A0-5A01-410B-BDF4-4C3A68556093}" destId="{D7703A8F-9D65-4F45-A9EA-911B495E423C}" srcOrd="1" destOrd="0" presId="urn:microsoft.com/office/officeart/2016/7/layout/BasicLinearProcessNumbered"/>
    <dgm:cxn modelId="{B93911B2-4127-4B04-946B-60AFDEBEB34E}" type="presParOf" srcId="{0424A2A0-5A01-410B-BDF4-4C3A68556093}" destId="{3C8D7970-7777-4421-99F8-107F09090169}" srcOrd="2" destOrd="0" presId="urn:microsoft.com/office/officeart/2016/7/layout/BasicLinearProcessNumbered"/>
    <dgm:cxn modelId="{078481A6-377A-479A-ABFD-925BB9731397}" type="presParOf" srcId="{0424A2A0-5A01-410B-BDF4-4C3A68556093}" destId="{20D6957A-1763-4589-BCE9-CEF8D2C7885D}" srcOrd="3" destOrd="0" presId="urn:microsoft.com/office/officeart/2016/7/layout/BasicLinearProcessNumbered"/>
    <dgm:cxn modelId="{314724B2-4E60-432F-86BB-BBE2D9DECCE5}" type="presParOf" srcId="{8F090756-F979-4B91-96B4-547FEF0FDD8A}" destId="{9388323D-63F5-4CC3-8428-82504DC8D442}" srcOrd="5" destOrd="0" presId="urn:microsoft.com/office/officeart/2016/7/layout/BasicLinearProcessNumbered"/>
    <dgm:cxn modelId="{1BED552A-8467-44F8-B70E-A153A98AEA2D}" type="presParOf" srcId="{8F090756-F979-4B91-96B4-547FEF0FDD8A}" destId="{1B112B6D-5A9E-450A-92F6-E677ECA97320}" srcOrd="6" destOrd="0" presId="urn:microsoft.com/office/officeart/2016/7/layout/BasicLinearProcessNumbered"/>
    <dgm:cxn modelId="{91E15D43-2A3C-41F2-951E-940BDC1EC2BB}" type="presParOf" srcId="{1B112B6D-5A9E-450A-92F6-E677ECA97320}" destId="{1A4633CF-2262-4F03-965F-A932BFDE75E1}" srcOrd="0" destOrd="0" presId="urn:microsoft.com/office/officeart/2016/7/layout/BasicLinearProcessNumbered"/>
    <dgm:cxn modelId="{3D40F19A-BCB3-45CC-933E-63F9B70DD159}" type="presParOf" srcId="{1B112B6D-5A9E-450A-92F6-E677ECA97320}" destId="{ADB26F05-33E2-4CA2-8109-1EFBAB62927A}" srcOrd="1" destOrd="0" presId="urn:microsoft.com/office/officeart/2016/7/layout/BasicLinearProcessNumbered"/>
    <dgm:cxn modelId="{AF28D895-C6C9-4C63-B3D7-96768969A7B6}" type="presParOf" srcId="{1B112B6D-5A9E-450A-92F6-E677ECA97320}" destId="{F1A43445-2B8D-461D-9FFC-38C228F51567}" srcOrd="2" destOrd="0" presId="urn:microsoft.com/office/officeart/2016/7/layout/BasicLinearProcessNumbered"/>
    <dgm:cxn modelId="{EA7C11FD-2F70-4742-9C53-16B0A9C8DFB0}" type="presParOf" srcId="{1B112B6D-5A9E-450A-92F6-E677ECA97320}" destId="{94FC5A61-1236-49D5-BCAE-7A3F634E8FA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2DC4E9-26C8-4C78-B529-B2C27F9273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9550E3-A1DD-465A-B68C-6F91778B76D7}">
      <dgm:prSet/>
      <dgm:spPr/>
      <dgm:t>
        <a:bodyPr/>
        <a:lstStyle/>
        <a:p>
          <a:r>
            <a:rPr lang="es-ES" b="0" i="0"/>
            <a:t>Las empresas del área de tecnología deben estar en constante proceso de investigación e innovación para hacer frente a cualquier impacto que genere su competencia. </a:t>
          </a:r>
          <a:endParaRPr lang="en-US"/>
        </a:p>
      </dgm:t>
    </dgm:pt>
    <dgm:pt modelId="{B6AA56AB-8BFF-40DD-8052-2E54B6844460}" type="parTrans" cxnId="{8B46118C-4C4C-46FC-9D9B-6848720FE514}">
      <dgm:prSet/>
      <dgm:spPr/>
      <dgm:t>
        <a:bodyPr/>
        <a:lstStyle/>
        <a:p>
          <a:endParaRPr lang="en-US"/>
        </a:p>
      </dgm:t>
    </dgm:pt>
    <dgm:pt modelId="{E3A72514-B379-4568-807E-E2BA28CF515C}" type="sibTrans" cxnId="{8B46118C-4C4C-46FC-9D9B-6848720FE514}">
      <dgm:prSet/>
      <dgm:spPr/>
      <dgm:t>
        <a:bodyPr/>
        <a:lstStyle/>
        <a:p>
          <a:endParaRPr lang="en-US"/>
        </a:p>
      </dgm:t>
    </dgm:pt>
    <dgm:pt modelId="{15EA31C9-4BCC-430B-A2BD-F174426045D1}">
      <dgm:prSet/>
      <dgm:spPr/>
      <dgm:t>
        <a:bodyPr/>
        <a:lstStyle/>
        <a:p>
          <a:r>
            <a:rPr lang="es-ES" b="0" i="0"/>
            <a:t>Definir al menos dos o tres segmentos de mercado en donde un mismo producto pueda ser vendido, no quedarse en un solo segmento, ya que eso puede generar problemas a futuro. </a:t>
          </a:r>
          <a:endParaRPr lang="en-US"/>
        </a:p>
      </dgm:t>
    </dgm:pt>
    <dgm:pt modelId="{5780F43B-B086-4381-8696-E9B1EDA0D34D}" type="parTrans" cxnId="{64B79CB8-A7B0-4219-A2E4-B4763F4F50DF}">
      <dgm:prSet/>
      <dgm:spPr/>
      <dgm:t>
        <a:bodyPr/>
        <a:lstStyle/>
        <a:p>
          <a:endParaRPr lang="en-US"/>
        </a:p>
      </dgm:t>
    </dgm:pt>
    <dgm:pt modelId="{DFC509DC-EC18-4AFB-8B27-E3A3FE934CC6}" type="sibTrans" cxnId="{64B79CB8-A7B0-4219-A2E4-B4763F4F50DF}">
      <dgm:prSet/>
      <dgm:spPr/>
      <dgm:t>
        <a:bodyPr/>
        <a:lstStyle/>
        <a:p>
          <a:endParaRPr lang="en-US"/>
        </a:p>
      </dgm:t>
    </dgm:pt>
    <dgm:pt modelId="{E7FBD695-35E6-40B4-AF2E-78C81C0CC0E4}">
      <dgm:prSet/>
      <dgm:spPr/>
      <dgm:t>
        <a:bodyPr/>
        <a:lstStyle/>
        <a:p>
          <a:r>
            <a:rPr lang="es-ES" b="0" i="0"/>
            <a:t>Generar un departamento de investigación e innovación para ver el desarrollo de nuevos productos tecnológicos para distintos segmentos. </a:t>
          </a:r>
          <a:endParaRPr lang="en-US"/>
        </a:p>
      </dgm:t>
    </dgm:pt>
    <dgm:pt modelId="{20D0D05E-B74D-4387-8ADA-1661E718906D}" type="parTrans" cxnId="{BB856309-54E2-4804-83E1-11C43A1907DE}">
      <dgm:prSet/>
      <dgm:spPr/>
      <dgm:t>
        <a:bodyPr/>
        <a:lstStyle/>
        <a:p>
          <a:endParaRPr lang="en-US"/>
        </a:p>
      </dgm:t>
    </dgm:pt>
    <dgm:pt modelId="{D2C03DD8-4D0D-4FFE-B401-092517FC7A9F}" type="sibTrans" cxnId="{BB856309-54E2-4804-83E1-11C43A1907DE}">
      <dgm:prSet/>
      <dgm:spPr/>
      <dgm:t>
        <a:bodyPr/>
        <a:lstStyle/>
        <a:p>
          <a:endParaRPr lang="en-US"/>
        </a:p>
      </dgm:t>
    </dgm:pt>
    <dgm:pt modelId="{04C5B195-A08A-4957-B889-90A0AD64E6CE}">
      <dgm:prSet/>
      <dgm:spPr/>
      <dgm:t>
        <a:bodyPr/>
        <a:lstStyle/>
        <a:p>
          <a:r>
            <a:rPr lang="es-ES" b="0" i="0"/>
            <a:t>Incorporar pantalla touch en los dispositivos una vez lanzado el iPhone al mercado. </a:t>
          </a:r>
          <a:endParaRPr lang="en-US"/>
        </a:p>
      </dgm:t>
    </dgm:pt>
    <dgm:pt modelId="{B63BB4CD-FFDF-46C0-AA8F-BBC5C8DD5DDB}" type="parTrans" cxnId="{ECD0306D-2EE7-4BC4-99B3-449EFCEA3AE4}">
      <dgm:prSet/>
      <dgm:spPr/>
      <dgm:t>
        <a:bodyPr/>
        <a:lstStyle/>
        <a:p>
          <a:endParaRPr lang="en-US"/>
        </a:p>
      </dgm:t>
    </dgm:pt>
    <dgm:pt modelId="{8735D071-01E7-49EA-A044-B738677FD994}" type="sibTrans" cxnId="{ECD0306D-2EE7-4BC4-99B3-449EFCEA3AE4}">
      <dgm:prSet/>
      <dgm:spPr/>
      <dgm:t>
        <a:bodyPr/>
        <a:lstStyle/>
        <a:p>
          <a:endParaRPr lang="en-US"/>
        </a:p>
      </dgm:t>
    </dgm:pt>
    <dgm:pt modelId="{26594DB4-9766-4A7D-A803-B1CF1B86CE86}">
      <dgm:prSet/>
      <dgm:spPr/>
      <dgm:t>
        <a:bodyPr/>
        <a:lstStyle/>
        <a:p>
          <a:r>
            <a:rPr lang="es-ES" b="0" i="0"/>
            <a:t>Realizar análisis empresariales observando los movimientos de mercado. </a:t>
          </a:r>
          <a:endParaRPr lang="en-US"/>
        </a:p>
      </dgm:t>
    </dgm:pt>
    <dgm:pt modelId="{05B28CE0-AE5F-4D06-9933-50C8063CCCF1}" type="parTrans" cxnId="{049D480E-8C66-410B-8EFF-E1D4EDEBBFCC}">
      <dgm:prSet/>
      <dgm:spPr/>
      <dgm:t>
        <a:bodyPr/>
        <a:lstStyle/>
        <a:p>
          <a:endParaRPr lang="en-US"/>
        </a:p>
      </dgm:t>
    </dgm:pt>
    <dgm:pt modelId="{88CFAFD4-4E13-47A9-AFAA-182BDE95E38A}" type="sibTrans" cxnId="{049D480E-8C66-410B-8EFF-E1D4EDEBBFCC}">
      <dgm:prSet/>
      <dgm:spPr/>
      <dgm:t>
        <a:bodyPr/>
        <a:lstStyle/>
        <a:p>
          <a:endParaRPr lang="en-US"/>
        </a:p>
      </dgm:t>
    </dgm:pt>
    <dgm:pt modelId="{363AAD9D-29B2-4BB3-863C-F8B46BF9CDF3}" type="pres">
      <dgm:prSet presAssocID="{452DC4E9-26C8-4C78-B529-B2C27F92737E}" presName="root" presStyleCnt="0">
        <dgm:presLayoutVars>
          <dgm:dir/>
          <dgm:resizeHandles val="exact"/>
        </dgm:presLayoutVars>
      </dgm:prSet>
      <dgm:spPr/>
    </dgm:pt>
    <dgm:pt modelId="{B54FA118-DBBD-427E-BC70-3E623C2D9D5E}" type="pres">
      <dgm:prSet presAssocID="{EC9550E3-A1DD-465A-B68C-6F91778B76D7}" presName="compNode" presStyleCnt="0"/>
      <dgm:spPr/>
    </dgm:pt>
    <dgm:pt modelId="{04C4AA5B-4520-4D88-AA2C-751A813BAFB1}" type="pres">
      <dgm:prSet presAssocID="{EC9550E3-A1DD-465A-B68C-6F91778B76D7}" presName="bgRect" presStyleLbl="bgShp" presStyleIdx="0" presStyleCnt="5"/>
      <dgm:spPr/>
    </dgm:pt>
    <dgm:pt modelId="{232A9237-7813-4F91-9D2B-5252372CA9C9}" type="pres">
      <dgm:prSet presAssocID="{EC9550E3-A1DD-465A-B68C-6F91778B76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ador"/>
        </a:ext>
      </dgm:extLst>
    </dgm:pt>
    <dgm:pt modelId="{93F5A136-94D1-4C8A-8D14-E3A6B7DE6AB4}" type="pres">
      <dgm:prSet presAssocID="{EC9550E3-A1DD-465A-B68C-6F91778B76D7}" presName="spaceRect" presStyleCnt="0"/>
      <dgm:spPr/>
    </dgm:pt>
    <dgm:pt modelId="{52014CF6-B92E-48EE-A3C3-504151200911}" type="pres">
      <dgm:prSet presAssocID="{EC9550E3-A1DD-465A-B68C-6F91778B76D7}" presName="parTx" presStyleLbl="revTx" presStyleIdx="0" presStyleCnt="5">
        <dgm:presLayoutVars>
          <dgm:chMax val="0"/>
          <dgm:chPref val="0"/>
        </dgm:presLayoutVars>
      </dgm:prSet>
      <dgm:spPr/>
    </dgm:pt>
    <dgm:pt modelId="{893A37F0-4E70-4576-AD16-D99E27E3F6EC}" type="pres">
      <dgm:prSet presAssocID="{E3A72514-B379-4568-807E-E2BA28CF515C}" presName="sibTrans" presStyleCnt="0"/>
      <dgm:spPr/>
    </dgm:pt>
    <dgm:pt modelId="{8390BEB1-BFA2-42A9-9DAB-19099FB4CDFB}" type="pres">
      <dgm:prSet presAssocID="{15EA31C9-4BCC-430B-A2BD-F174426045D1}" presName="compNode" presStyleCnt="0"/>
      <dgm:spPr/>
    </dgm:pt>
    <dgm:pt modelId="{C7D22A43-A070-4452-9602-CE5C6B9091B1}" type="pres">
      <dgm:prSet presAssocID="{15EA31C9-4BCC-430B-A2BD-F174426045D1}" presName="bgRect" presStyleLbl="bgShp" presStyleIdx="1" presStyleCnt="5"/>
      <dgm:spPr/>
    </dgm:pt>
    <dgm:pt modelId="{02C57DEB-3094-41CC-840C-AB1A7DF8B7B5}" type="pres">
      <dgm:prSet presAssocID="{15EA31C9-4BCC-430B-A2BD-F174426045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524FA543-D653-4268-BF82-1CEDCBE8453B}" type="pres">
      <dgm:prSet presAssocID="{15EA31C9-4BCC-430B-A2BD-F174426045D1}" presName="spaceRect" presStyleCnt="0"/>
      <dgm:spPr/>
    </dgm:pt>
    <dgm:pt modelId="{5FD25C85-6D3F-4604-85F8-97B887D9BC57}" type="pres">
      <dgm:prSet presAssocID="{15EA31C9-4BCC-430B-A2BD-F174426045D1}" presName="parTx" presStyleLbl="revTx" presStyleIdx="1" presStyleCnt="5">
        <dgm:presLayoutVars>
          <dgm:chMax val="0"/>
          <dgm:chPref val="0"/>
        </dgm:presLayoutVars>
      </dgm:prSet>
      <dgm:spPr/>
    </dgm:pt>
    <dgm:pt modelId="{792BE679-55D4-44B0-854C-D493C2148F2F}" type="pres">
      <dgm:prSet presAssocID="{DFC509DC-EC18-4AFB-8B27-E3A3FE934CC6}" presName="sibTrans" presStyleCnt="0"/>
      <dgm:spPr/>
    </dgm:pt>
    <dgm:pt modelId="{18F27FFF-E09D-4C50-919F-61FCCA88F2D2}" type="pres">
      <dgm:prSet presAssocID="{E7FBD695-35E6-40B4-AF2E-78C81C0CC0E4}" presName="compNode" presStyleCnt="0"/>
      <dgm:spPr/>
    </dgm:pt>
    <dgm:pt modelId="{4A597588-22D9-48F7-B4D6-F779A8597B32}" type="pres">
      <dgm:prSet presAssocID="{E7FBD695-35E6-40B4-AF2E-78C81C0CC0E4}" presName="bgRect" presStyleLbl="bgShp" presStyleIdx="2" presStyleCnt="5"/>
      <dgm:spPr/>
    </dgm:pt>
    <dgm:pt modelId="{135FA4F2-74C2-4BBE-8D50-759E8314389D}" type="pres">
      <dgm:prSet presAssocID="{E7FBD695-35E6-40B4-AF2E-78C81C0CC0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741E6627-2D07-4BC6-BF6B-BEEE7C17122E}" type="pres">
      <dgm:prSet presAssocID="{E7FBD695-35E6-40B4-AF2E-78C81C0CC0E4}" presName="spaceRect" presStyleCnt="0"/>
      <dgm:spPr/>
    </dgm:pt>
    <dgm:pt modelId="{2C77CC55-FB26-41F3-B16D-B4600C7DE6C6}" type="pres">
      <dgm:prSet presAssocID="{E7FBD695-35E6-40B4-AF2E-78C81C0CC0E4}" presName="parTx" presStyleLbl="revTx" presStyleIdx="2" presStyleCnt="5">
        <dgm:presLayoutVars>
          <dgm:chMax val="0"/>
          <dgm:chPref val="0"/>
        </dgm:presLayoutVars>
      </dgm:prSet>
      <dgm:spPr/>
    </dgm:pt>
    <dgm:pt modelId="{D41A8F11-996F-4888-A273-ADFACC08668A}" type="pres">
      <dgm:prSet presAssocID="{D2C03DD8-4D0D-4FFE-B401-092517FC7A9F}" presName="sibTrans" presStyleCnt="0"/>
      <dgm:spPr/>
    </dgm:pt>
    <dgm:pt modelId="{84EBC76E-8FCD-4096-B900-C831103293A4}" type="pres">
      <dgm:prSet presAssocID="{04C5B195-A08A-4957-B889-90A0AD64E6CE}" presName="compNode" presStyleCnt="0"/>
      <dgm:spPr/>
    </dgm:pt>
    <dgm:pt modelId="{7C088D5F-6E86-432E-BC6F-600E79887683}" type="pres">
      <dgm:prSet presAssocID="{04C5B195-A08A-4957-B889-90A0AD64E6CE}" presName="bgRect" presStyleLbl="bgShp" presStyleIdx="3" presStyleCnt="5"/>
      <dgm:spPr/>
    </dgm:pt>
    <dgm:pt modelId="{BAC88E61-D795-4D61-98B6-10B796335F62}" type="pres">
      <dgm:prSet presAssocID="{04C5B195-A08A-4957-B889-90A0AD64E6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BC3BADF5-55A1-470F-885A-61E327EEC088}" type="pres">
      <dgm:prSet presAssocID="{04C5B195-A08A-4957-B889-90A0AD64E6CE}" presName="spaceRect" presStyleCnt="0"/>
      <dgm:spPr/>
    </dgm:pt>
    <dgm:pt modelId="{BA716AA0-F4C4-42B8-8D06-C364DACE20AE}" type="pres">
      <dgm:prSet presAssocID="{04C5B195-A08A-4957-B889-90A0AD64E6CE}" presName="parTx" presStyleLbl="revTx" presStyleIdx="3" presStyleCnt="5">
        <dgm:presLayoutVars>
          <dgm:chMax val="0"/>
          <dgm:chPref val="0"/>
        </dgm:presLayoutVars>
      </dgm:prSet>
      <dgm:spPr/>
    </dgm:pt>
    <dgm:pt modelId="{96A72D3B-B1BD-4E2C-864B-E35EFFD92DFA}" type="pres">
      <dgm:prSet presAssocID="{8735D071-01E7-49EA-A044-B738677FD994}" presName="sibTrans" presStyleCnt="0"/>
      <dgm:spPr/>
    </dgm:pt>
    <dgm:pt modelId="{E6450CC1-D526-4631-A7E3-421CCB99AF07}" type="pres">
      <dgm:prSet presAssocID="{26594DB4-9766-4A7D-A803-B1CF1B86CE86}" presName="compNode" presStyleCnt="0"/>
      <dgm:spPr/>
    </dgm:pt>
    <dgm:pt modelId="{D8BE1C3D-D421-4539-BFDF-E3FAA715BCB5}" type="pres">
      <dgm:prSet presAssocID="{26594DB4-9766-4A7D-A803-B1CF1B86CE86}" presName="bgRect" presStyleLbl="bgShp" presStyleIdx="4" presStyleCnt="5"/>
      <dgm:spPr/>
    </dgm:pt>
    <dgm:pt modelId="{C9C1FCD6-2D58-4C4D-8102-3F063359B138}" type="pres">
      <dgm:prSet presAssocID="{26594DB4-9766-4A7D-A803-B1CF1B86CE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jo"/>
        </a:ext>
      </dgm:extLst>
    </dgm:pt>
    <dgm:pt modelId="{060950F5-DDCE-4572-B0FC-BCD394252FA8}" type="pres">
      <dgm:prSet presAssocID="{26594DB4-9766-4A7D-A803-B1CF1B86CE86}" presName="spaceRect" presStyleCnt="0"/>
      <dgm:spPr/>
    </dgm:pt>
    <dgm:pt modelId="{8BDE2ED2-2F07-4BD8-AF4E-FC93B1DF872F}" type="pres">
      <dgm:prSet presAssocID="{26594DB4-9766-4A7D-A803-B1CF1B86CE86}" presName="parTx" presStyleLbl="revTx" presStyleIdx="4" presStyleCnt="5">
        <dgm:presLayoutVars>
          <dgm:chMax val="0"/>
          <dgm:chPref val="0"/>
        </dgm:presLayoutVars>
      </dgm:prSet>
      <dgm:spPr/>
    </dgm:pt>
  </dgm:ptLst>
  <dgm:cxnLst>
    <dgm:cxn modelId="{BB856309-54E2-4804-83E1-11C43A1907DE}" srcId="{452DC4E9-26C8-4C78-B529-B2C27F92737E}" destId="{E7FBD695-35E6-40B4-AF2E-78C81C0CC0E4}" srcOrd="2" destOrd="0" parTransId="{20D0D05E-B74D-4387-8ADA-1661E718906D}" sibTransId="{D2C03DD8-4D0D-4FFE-B401-092517FC7A9F}"/>
    <dgm:cxn modelId="{049D480E-8C66-410B-8EFF-E1D4EDEBBFCC}" srcId="{452DC4E9-26C8-4C78-B529-B2C27F92737E}" destId="{26594DB4-9766-4A7D-A803-B1CF1B86CE86}" srcOrd="4" destOrd="0" parTransId="{05B28CE0-AE5F-4D06-9933-50C8063CCCF1}" sibTransId="{88CFAFD4-4E13-47A9-AFAA-182BDE95E38A}"/>
    <dgm:cxn modelId="{99D69C46-729D-41EC-BF27-929378DDAEDD}" type="presOf" srcId="{26594DB4-9766-4A7D-A803-B1CF1B86CE86}" destId="{8BDE2ED2-2F07-4BD8-AF4E-FC93B1DF872F}" srcOrd="0" destOrd="0" presId="urn:microsoft.com/office/officeart/2018/2/layout/IconVerticalSolidList"/>
    <dgm:cxn modelId="{7A32C846-B0C4-4657-BFF7-260C3F281ECD}" type="presOf" srcId="{E7FBD695-35E6-40B4-AF2E-78C81C0CC0E4}" destId="{2C77CC55-FB26-41F3-B16D-B4600C7DE6C6}" srcOrd="0" destOrd="0" presId="urn:microsoft.com/office/officeart/2018/2/layout/IconVerticalSolidList"/>
    <dgm:cxn modelId="{ECD0306D-2EE7-4BC4-99B3-449EFCEA3AE4}" srcId="{452DC4E9-26C8-4C78-B529-B2C27F92737E}" destId="{04C5B195-A08A-4957-B889-90A0AD64E6CE}" srcOrd="3" destOrd="0" parTransId="{B63BB4CD-FFDF-46C0-AA8F-BBC5C8DD5DDB}" sibTransId="{8735D071-01E7-49EA-A044-B738677FD994}"/>
    <dgm:cxn modelId="{6D0B6487-0621-4B34-A840-26D6566D8C72}" type="presOf" srcId="{15EA31C9-4BCC-430B-A2BD-F174426045D1}" destId="{5FD25C85-6D3F-4604-85F8-97B887D9BC57}" srcOrd="0" destOrd="0" presId="urn:microsoft.com/office/officeart/2018/2/layout/IconVerticalSolidList"/>
    <dgm:cxn modelId="{84394C87-31AF-4BD9-A430-C9EEE1108A11}" type="presOf" srcId="{EC9550E3-A1DD-465A-B68C-6F91778B76D7}" destId="{52014CF6-B92E-48EE-A3C3-504151200911}" srcOrd="0" destOrd="0" presId="urn:microsoft.com/office/officeart/2018/2/layout/IconVerticalSolidList"/>
    <dgm:cxn modelId="{8B46118C-4C4C-46FC-9D9B-6848720FE514}" srcId="{452DC4E9-26C8-4C78-B529-B2C27F92737E}" destId="{EC9550E3-A1DD-465A-B68C-6F91778B76D7}" srcOrd="0" destOrd="0" parTransId="{B6AA56AB-8BFF-40DD-8052-2E54B6844460}" sibTransId="{E3A72514-B379-4568-807E-E2BA28CF515C}"/>
    <dgm:cxn modelId="{9339389E-B313-4CAE-B672-4DC2DFB9E3A3}" type="presOf" srcId="{04C5B195-A08A-4957-B889-90A0AD64E6CE}" destId="{BA716AA0-F4C4-42B8-8D06-C364DACE20AE}" srcOrd="0" destOrd="0" presId="urn:microsoft.com/office/officeart/2018/2/layout/IconVerticalSolidList"/>
    <dgm:cxn modelId="{A88AC3B6-88CA-48D2-8F17-6316809BEB39}" type="presOf" srcId="{452DC4E9-26C8-4C78-B529-B2C27F92737E}" destId="{363AAD9D-29B2-4BB3-863C-F8B46BF9CDF3}" srcOrd="0" destOrd="0" presId="urn:microsoft.com/office/officeart/2018/2/layout/IconVerticalSolidList"/>
    <dgm:cxn modelId="{64B79CB8-A7B0-4219-A2E4-B4763F4F50DF}" srcId="{452DC4E9-26C8-4C78-B529-B2C27F92737E}" destId="{15EA31C9-4BCC-430B-A2BD-F174426045D1}" srcOrd="1" destOrd="0" parTransId="{5780F43B-B086-4381-8696-E9B1EDA0D34D}" sibTransId="{DFC509DC-EC18-4AFB-8B27-E3A3FE934CC6}"/>
    <dgm:cxn modelId="{01610BE8-34A3-4ED8-83DB-5A65A1C93195}" type="presParOf" srcId="{363AAD9D-29B2-4BB3-863C-F8B46BF9CDF3}" destId="{B54FA118-DBBD-427E-BC70-3E623C2D9D5E}" srcOrd="0" destOrd="0" presId="urn:microsoft.com/office/officeart/2018/2/layout/IconVerticalSolidList"/>
    <dgm:cxn modelId="{609B2BA0-0EA6-451E-BAE0-0EAC7C7FB435}" type="presParOf" srcId="{B54FA118-DBBD-427E-BC70-3E623C2D9D5E}" destId="{04C4AA5B-4520-4D88-AA2C-751A813BAFB1}" srcOrd="0" destOrd="0" presId="urn:microsoft.com/office/officeart/2018/2/layout/IconVerticalSolidList"/>
    <dgm:cxn modelId="{843A442F-8087-4F0B-9C20-F2A04846FC41}" type="presParOf" srcId="{B54FA118-DBBD-427E-BC70-3E623C2D9D5E}" destId="{232A9237-7813-4F91-9D2B-5252372CA9C9}" srcOrd="1" destOrd="0" presId="urn:microsoft.com/office/officeart/2018/2/layout/IconVerticalSolidList"/>
    <dgm:cxn modelId="{FA9E6C57-FCAC-4E1D-A3F2-DDA080072ADB}" type="presParOf" srcId="{B54FA118-DBBD-427E-BC70-3E623C2D9D5E}" destId="{93F5A136-94D1-4C8A-8D14-E3A6B7DE6AB4}" srcOrd="2" destOrd="0" presId="urn:microsoft.com/office/officeart/2018/2/layout/IconVerticalSolidList"/>
    <dgm:cxn modelId="{C8418814-3EDC-4312-829A-32B831F1209A}" type="presParOf" srcId="{B54FA118-DBBD-427E-BC70-3E623C2D9D5E}" destId="{52014CF6-B92E-48EE-A3C3-504151200911}" srcOrd="3" destOrd="0" presId="urn:microsoft.com/office/officeart/2018/2/layout/IconVerticalSolidList"/>
    <dgm:cxn modelId="{221FCF20-F049-4BD7-936F-A887ED7303CF}" type="presParOf" srcId="{363AAD9D-29B2-4BB3-863C-F8B46BF9CDF3}" destId="{893A37F0-4E70-4576-AD16-D99E27E3F6EC}" srcOrd="1" destOrd="0" presId="urn:microsoft.com/office/officeart/2018/2/layout/IconVerticalSolidList"/>
    <dgm:cxn modelId="{D1B619D7-5D84-443A-B91D-F83829DB1F45}" type="presParOf" srcId="{363AAD9D-29B2-4BB3-863C-F8B46BF9CDF3}" destId="{8390BEB1-BFA2-42A9-9DAB-19099FB4CDFB}" srcOrd="2" destOrd="0" presId="urn:microsoft.com/office/officeart/2018/2/layout/IconVerticalSolidList"/>
    <dgm:cxn modelId="{5CB23A31-E890-4DE1-A6C3-55C939CBE697}" type="presParOf" srcId="{8390BEB1-BFA2-42A9-9DAB-19099FB4CDFB}" destId="{C7D22A43-A070-4452-9602-CE5C6B9091B1}" srcOrd="0" destOrd="0" presId="urn:microsoft.com/office/officeart/2018/2/layout/IconVerticalSolidList"/>
    <dgm:cxn modelId="{51803696-4CE5-49AD-B5DD-4CCA7109A7E0}" type="presParOf" srcId="{8390BEB1-BFA2-42A9-9DAB-19099FB4CDFB}" destId="{02C57DEB-3094-41CC-840C-AB1A7DF8B7B5}" srcOrd="1" destOrd="0" presId="urn:microsoft.com/office/officeart/2018/2/layout/IconVerticalSolidList"/>
    <dgm:cxn modelId="{5A737EA6-7040-47D7-A44C-1671B8BA22F6}" type="presParOf" srcId="{8390BEB1-BFA2-42A9-9DAB-19099FB4CDFB}" destId="{524FA543-D653-4268-BF82-1CEDCBE8453B}" srcOrd="2" destOrd="0" presId="urn:microsoft.com/office/officeart/2018/2/layout/IconVerticalSolidList"/>
    <dgm:cxn modelId="{953AE62E-2A04-46DE-9AA6-E4923ECDD5D8}" type="presParOf" srcId="{8390BEB1-BFA2-42A9-9DAB-19099FB4CDFB}" destId="{5FD25C85-6D3F-4604-85F8-97B887D9BC57}" srcOrd="3" destOrd="0" presId="urn:microsoft.com/office/officeart/2018/2/layout/IconVerticalSolidList"/>
    <dgm:cxn modelId="{764B7F6B-C25F-4695-975A-70F8F5DE5673}" type="presParOf" srcId="{363AAD9D-29B2-4BB3-863C-F8B46BF9CDF3}" destId="{792BE679-55D4-44B0-854C-D493C2148F2F}" srcOrd="3" destOrd="0" presId="urn:microsoft.com/office/officeart/2018/2/layout/IconVerticalSolidList"/>
    <dgm:cxn modelId="{483957AD-6215-4582-BEB3-11197735B184}" type="presParOf" srcId="{363AAD9D-29B2-4BB3-863C-F8B46BF9CDF3}" destId="{18F27FFF-E09D-4C50-919F-61FCCA88F2D2}" srcOrd="4" destOrd="0" presId="urn:microsoft.com/office/officeart/2018/2/layout/IconVerticalSolidList"/>
    <dgm:cxn modelId="{DD337DE1-B5DC-4B49-94CC-5EE9E9DD936C}" type="presParOf" srcId="{18F27FFF-E09D-4C50-919F-61FCCA88F2D2}" destId="{4A597588-22D9-48F7-B4D6-F779A8597B32}" srcOrd="0" destOrd="0" presId="urn:microsoft.com/office/officeart/2018/2/layout/IconVerticalSolidList"/>
    <dgm:cxn modelId="{B1F437E5-153D-4E2C-914E-9E26BE0321A2}" type="presParOf" srcId="{18F27FFF-E09D-4C50-919F-61FCCA88F2D2}" destId="{135FA4F2-74C2-4BBE-8D50-759E8314389D}" srcOrd="1" destOrd="0" presId="urn:microsoft.com/office/officeart/2018/2/layout/IconVerticalSolidList"/>
    <dgm:cxn modelId="{DF30DDAF-048B-4FE7-89CD-AA127984079D}" type="presParOf" srcId="{18F27FFF-E09D-4C50-919F-61FCCA88F2D2}" destId="{741E6627-2D07-4BC6-BF6B-BEEE7C17122E}" srcOrd="2" destOrd="0" presId="urn:microsoft.com/office/officeart/2018/2/layout/IconVerticalSolidList"/>
    <dgm:cxn modelId="{223DF1B2-E77F-4F71-8C8B-6B43907AC19C}" type="presParOf" srcId="{18F27FFF-E09D-4C50-919F-61FCCA88F2D2}" destId="{2C77CC55-FB26-41F3-B16D-B4600C7DE6C6}" srcOrd="3" destOrd="0" presId="urn:microsoft.com/office/officeart/2018/2/layout/IconVerticalSolidList"/>
    <dgm:cxn modelId="{C84614CC-4F26-440B-BCF3-FE2C3E337E09}" type="presParOf" srcId="{363AAD9D-29B2-4BB3-863C-F8B46BF9CDF3}" destId="{D41A8F11-996F-4888-A273-ADFACC08668A}" srcOrd="5" destOrd="0" presId="urn:microsoft.com/office/officeart/2018/2/layout/IconVerticalSolidList"/>
    <dgm:cxn modelId="{030C0E4F-750B-48F1-B02B-6C7EF0E4DF89}" type="presParOf" srcId="{363AAD9D-29B2-4BB3-863C-F8B46BF9CDF3}" destId="{84EBC76E-8FCD-4096-B900-C831103293A4}" srcOrd="6" destOrd="0" presId="urn:microsoft.com/office/officeart/2018/2/layout/IconVerticalSolidList"/>
    <dgm:cxn modelId="{86D768AB-DC5D-4824-927C-C570C58FFBF0}" type="presParOf" srcId="{84EBC76E-8FCD-4096-B900-C831103293A4}" destId="{7C088D5F-6E86-432E-BC6F-600E79887683}" srcOrd="0" destOrd="0" presId="urn:microsoft.com/office/officeart/2018/2/layout/IconVerticalSolidList"/>
    <dgm:cxn modelId="{D602851B-8B11-490F-AAA4-3C8EA6C7DAC3}" type="presParOf" srcId="{84EBC76E-8FCD-4096-B900-C831103293A4}" destId="{BAC88E61-D795-4D61-98B6-10B796335F62}" srcOrd="1" destOrd="0" presId="urn:microsoft.com/office/officeart/2018/2/layout/IconVerticalSolidList"/>
    <dgm:cxn modelId="{7FD3D5EC-F7A6-4AC0-A77B-A32F1B6B13B1}" type="presParOf" srcId="{84EBC76E-8FCD-4096-B900-C831103293A4}" destId="{BC3BADF5-55A1-470F-885A-61E327EEC088}" srcOrd="2" destOrd="0" presId="urn:microsoft.com/office/officeart/2018/2/layout/IconVerticalSolidList"/>
    <dgm:cxn modelId="{30567ED8-D3D8-436F-85B6-ADC05D48DDB2}" type="presParOf" srcId="{84EBC76E-8FCD-4096-B900-C831103293A4}" destId="{BA716AA0-F4C4-42B8-8D06-C364DACE20AE}" srcOrd="3" destOrd="0" presId="urn:microsoft.com/office/officeart/2018/2/layout/IconVerticalSolidList"/>
    <dgm:cxn modelId="{5E688EF3-CC28-4EEA-8476-07834294CE69}" type="presParOf" srcId="{363AAD9D-29B2-4BB3-863C-F8B46BF9CDF3}" destId="{96A72D3B-B1BD-4E2C-864B-E35EFFD92DFA}" srcOrd="7" destOrd="0" presId="urn:microsoft.com/office/officeart/2018/2/layout/IconVerticalSolidList"/>
    <dgm:cxn modelId="{4F76CFBB-580D-49CA-AA16-DA142250F167}" type="presParOf" srcId="{363AAD9D-29B2-4BB3-863C-F8B46BF9CDF3}" destId="{E6450CC1-D526-4631-A7E3-421CCB99AF07}" srcOrd="8" destOrd="0" presId="urn:microsoft.com/office/officeart/2018/2/layout/IconVerticalSolidList"/>
    <dgm:cxn modelId="{33A0E059-6C07-4825-8C60-889E5B2E8579}" type="presParOf" srcId="{E6450CC1-D526-4631-A7E3-421CCB99AF07}" destId="{D8BE1C3D-D421-4539-BFDF-E3FAA715BCB5}" srcOrd="0" destOrd="0" presId="urn:microsoft.com/office/officeart/2018/2/layout/IconVerticalSolidList"/>
    <dgm:cxn modelId="{F25C9674-BD84-4285-BEDF-6F6F5214983A}" type="presParOf" srcId="{E6450CC1-D526-4631-A7E3-421CCB99AF07}" destId="{C9C1FCD6-2D58-4C4D-8102-3F063359B138}" srcOrd="1" destOrd="0" presId="urn:microsoft.com/office/officeart/2018/2/layout/IconVerticalSolidList"/>
    <dgm:cxn modelId="{381F1412-FFC5-4E7E-AD6A-BCE3AF1946B6}" type="presParOf" srcId="{E6450CC1-D526-4631-A7E3-421CCB99AF07}" destId="{060950F5-DDCE-4572-B0FC-BCD394252FA8}" srcOrd="2" destOrd="0" presId="urn:microsoft.com/office/officeart/2018/2/layout/IconVerticalSolidList"/>
    <dgm:cxn modelId="{8025C9DD-4C5D-4FCF-8E70-ADF5AA1F4EDC}" type="presParOf" srcId="{E6450CC1-D526-4631-A7E3-421CCB99AF07}" destId="{8BDE2ED2-2F07-4BD8-AF4E-FC93B1DF87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2DC4E9-26C8-4C78-B529-B2C27F92737E}"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9550E3-A1DD-465A-B68C-6F91778B76D7}">
      <dgm:prSet/>
      <dgm:spPr/>
      <dgm:t>
        <a:bodyPr/>
        <a:lstStyle/>
        <a:p>
          <a:pPr>
            <a:lnSpc>
              <a:spcPct val="100000"/>
            </a:lnSpc>
            <a:defRPr cap="all"/>
          </a:pPr>
          <a:r>
            <a:rPr lang="es-ES" b="0" i="0"/>
            <a:t>Mantenerse al día con las últimas tendencias tecnológicas y adaptarse rápidamente a ellas. </a:t>
          </a:r>
          <a:endParaRPr lang="en-US"/>
        </a:p>
      </dgm:t>
    </dgm:pt>
    <dgm:pt modelId="{B6AA56AB-8BFF-40DD-8052-2E54B6844460}" type="parTrans" cxnId="{8B46118C-4C4C-46FC-9D9B-6848720FE514}">
      <dgm:prSet/>
      <dgm:spPr/>
      <dgm:t>
        <a:bodyPr/>
        <a:lstStyle/>
        <a:p>
          <a:endParaRPr lang="en-US"/>
        </a:p>
      </dgm:t>
    </dgm:pt>
    <dgm:pt modelId="{E3A72514-B379-4568-807E-E2BA28CF515C}" type="sibTrans" cxnId="{8B46118C-4C4C-46FC-9D9B-6848720FE514}">
      <dgm:prSet/>
      <dgm:spPr/>
      <dgm:t>
        <a:bodyPr/>
        <a:lstStyle/>
        <a:p>
          <a:endParaRPr lang="en-US"/>
        </a:p>
      </dgm:t>
    </dgm:pt>
    <dgm:pt modelId="{15EA31C9-4BCC-430B-A2BD-F174426045D1}">
      <dgm:prSet/>
      <dgm:spPr/>
      <dgm:t>
        <a:bodyPr/>
        <a:lstStyle/>
        <a:p>
          <a:pPr>
            <a:lnSpc>
              <a:spcPct val="100000"/>
            </a:lnSpc>
            <a:defRPr cap="all"/>
          </a:pPr>
          <a:r>
            <a:rPr lang="es-ES" b="0" i="0"/>
            <a:t>No centrarse únicamente en un segmento de mercado, sino explorar y aprovechar oportunidades en otros segmentos. </a:t>
          </a:r>
          <a:endParaRPr lang="en-US"/>
        </a:p>
      </dgm:t>
    </dgm:pt>
    <dgm:pt modelId="{5780F43B-B086-4381-8696-E9B1EDA0D34D}" type="parTrans" cxnId="{64B79CB8-A7B0-4219-A2E4-B4763F4F50DF}">
      <dgm:prSet/>
      <dgm:spPr/>
      <dgm:t>
        <a:bodyPr/>
        <a:lstStyle/>
        <a:p>
          <a:endParaRPr lang="en-US"/>
        </a:p>
      </dgm:t>
    </dgm:pt>
    <dgm:pt modelId="{DFC509DC-EC18-4AFB-8B27-E3A3FE934CC6}" type="sibTrans" cxnId="{64B79CB8-A7B0-4219-A2E4-B4763F4F50DF}">
      <dgm:prSet/>
      <dgm:spPr/>
      <dgm:t>
        <a:bodyPr/>
        <a:lstStyle/>
        <a:p>
          <a:endParaRPr lang="en-US"/>
        </a:p>
      </dgm:t>
    </dgm:pt>
    <dgm:pt modelId="{E7FBD695-35E6-40B4-AF2E-78C81C0CC0E4}">
      <dgm:prSet/>
      <dgm:spPr/>
      <dgm:t>
        <a:bodyPr/>
        <a:lstStyle/>
        <a:p>
          <a:pPr>
            <a:lnSpc>
              <a:spcPct val="100000"/>
            </a:lnSpc>
            <a:defRPr cap="all"/>
          </a:pPr>
          <a:r>
            <a:rPr lang="es-ES" b="0" i="0"/>
            <a:t>Fomentar la innovación tanto en hardware como en software. </a:t>
          </a:r>
          <a:endParaRPr lang="en-US"/>
        </a:p>
      </dgm:t>
    </dgm:pt>
    <dgm:pt modelId="{20D0D05E-B74D-4387-8ADA-1661E718906D}" type="parTrans" cxnId="{BB856309-54E2-4804-83E1-11C43A1907DE}">
      <dgm:prSet/>
      <dgm:spPr/>
      <dgm:t>
        <a:bodyPr/>
        <a:lstStyle/>
        <a:p>
          <a:endParaRPr lang="en-US"/>
        </a:p>
      </dgm:t>
    </dgm:pt>
    <dgm:pt modelId="{D2C03DD8-4D0D-4FFE-B401-092517FC7A9F}" type="sibTrans" cxnId="{BB856309-54E2-4804-83E1-11C43A1907DE}">
      <dgm:prSet/>
      <dgm:spPr/>
      <dgm:t>
        <a:bodyPr/>
        <a:lstStyle/>
        <a:p>
          <a:endParaRPr lang="en-US"/>
        </a:p>
      </dgm:t>
    </dgm:pt>
    <dgm:pt modelId="{04C5B195-A08A-4957-B889-90A0AD64E6CE}">
      <dgm:prSet/>
      <dgm:spPr/>
      <dgm:t>
        <a:bodyPr/>
        <a:lstStyle/>
        <a:p>
          <a:pPr>
            <a:lnSpc>
              <a:spcPct val="100000"/>
            </a:lnSpc>
            <a:defRPr cap="all"/>
          </a:pPr>
          <a:r>
            <a:rPr lang="es-ES" b="0" i="0"/>
            <a:t>Tomar decisiones de manera oportuna y eficiente. </a:t>
          </a:r>
          <a:endParaRPr lang="en-US"/>
        </a:p>
      </dgm:t>
    </dgm:pt>
    <dgm:pt modelId="{B63BB4CD-FFDF-46C0-AA8F-BBC5C8DD5DDB}" type="parTrans" cxnId="{ECD0306D-2EE7-4BC4-99B3-449EFCEA3AE4}">
      <dgm:prSet/>
      <dgm:spPr/>
      <dgm:t>
        <a:bodyPr/>
        <a:lstStyle/>
        <a:p>
          <a:endParaRPr lang="en-US"/>
        </a:p>
      </dgm:t>
    </dgm:pt>
    <dgm:pt modelId="{8735D071-01E7-49EA-A044-B738677FD994}" type="sibTrans" cxnId="{ECD0306D-2EE7-4BC4-99B3-449EFCEA3AE4}">
      <dgm:prSet/>
      <dgm:spPr/>
      <dgm:t>
        <a:bodyPr/>
        <a:lstStyle/>
        <a:p>
          <a:endParaRPr lang="en-US"/>
        </a:p>
      </dgm:t>
    </dgm:pt>
    <dgm:pt modelId="{26594DB4-9766-4A7D-A803-B1CF1B86CE86}">
      <dgm:prSet/>
      <dgm:spPr/>
      <dgm:t>
        <a:bodyPr/>
        <a:lstStyle/>
        <a:p>
          <a:pPr>
            <a:lnSpc>
              <a:spcPct val="100000"/>
            </a:lnSpc>
            <a:defRPr cap="all"/>
          </a:pPr>
          <a:r>
            <a:rPr lang="es-ES" b="0" i="0"/>
            <a:t>Establecer precios razonables para los productos. </a:t>
          </a:r>
          <a:endParaRPr lang="en-US"/>
        </a:p>
      </dgm:t>
    </dgm:pt>
    <dgm:pt modelId="{05B28CE0-AE5F-4D06-9933-50C8063CCCF1}" type="parTrans" cxnId="{049D480E-8C66-410B-8EFF-E1D4EDEBBFCC}">
      <dgm:prSet/>
      <dgm:spPr/>
      <dgm:t>
        <a:bodyPr/>
        <a:lstStyle/>
        <a:p>
          <a:endParaRPr lang="en-US"/>
        </a:p>
      </dgm:t>
    </dgm:pt>
    <dgm:pt modelId="{88CFAFD4-4E13-47A9-AFAA-182BDE95E38A}" type="sibTrans" cxnId="{049D480E-8C66-410B-8EFF-E1D4EDEBBFCC}">
      <dgm:prSet/>
      <dgm:spPr/>
      <dgm:t>
        <a:bodyPr/>
        <a:lstStyle/>
        <a:p>
          <a:endParaRPr lang="en-US"/>
        </a:p>
      </dgm:t>
    </dgm:pt>
    <dgm:pt modelId="{55798DF2-BF77-4A77-B05B-9ED10C53CF1D}" type="pres">
      <dgm:prSet presAssocID="{452DC4E9-26C8-4C78-B529-B2C27F92737E}" presName="root" presStyleCnt="0">
        <dgm:presLayoutVars>
          <dgm:dir/>
          <dgm:resizeHandles val="exact"/>
        </dgm:presLayoutVars>
      </dgm:prSet>
      <dgm:spPr/>
    </dgm:pt>
    <dgm:pt modelId="{00754F41-B58C-47A3-87E8-E353DDAB9408}" type="pres">
      <dgm:prSet presAssocID="{EC9550E3-A1DD-465A-B68C-6F91778B76D7}" presName="compNode" presStyleCnt="0"/>
      <dgm:spPr/>
    </dgm:pt>
    <dgm:pt modelId="{540210A2-DA18-46CD-ADAC-228C577C7686}" type="pres">
      <dgm:prSet presAssocID="{EC9550E3-A1DD-465A-B68C-6F91778B76D7}" presName="iconBgRect" presStyleLbl="bgShp" presStyleIdx="0" presStyleCnt="5"/>
      <dgm:spPr/>
    </dgm:pt>
    <dgm:pt modelId="{A1C117F6-3949-4736-B509-5B6E29903F83}" type="pres">
      <dgm:prSet presAssocID="{EC9550E3-A1DD-465A-B68C-6F91778B76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2C495C1A-274B-4B8C-9B5F-404E9D011A8B}" type="pres">
      <dgm:prSet presAssocID="{EC9550E3-A1DD-465A-B68C-6F91778B76D7}" presName="spaceRect" presStyleCnt="0"/>
      <dgm:spPr/>
    </dgm:pt>
    <dgm:pt modelId="{B693F42B-179E-4D56-A90B-0630BCC995AA}" type="pres">
      <dgm:prSet presAssocID="{EC9550E3-A1DD-465A-B68C-6F91778B76D7}" presName="textRect" presStyleLbl="revTx" presStyleIdx="0" presStyleCnt="5">
        <dgm:presLayoutVars>
          <dgm:chMax val="1"/>
          <dgm:chPref val="1"/>
        </dgm:presLayoutVars>
      </dgm:prSet>
      <dgm:spPr/>
    </dgm:pt>
    <dgm:pt modelId="{EE478574-9A54-4CD5-B810-203CFFA8AC81}" type="pres">
      <dgm:prSet presAssocID="{E3A72514-B379-4568-807E-E2BA28CF515C}" presName="sibTrans" presStyleCnt="0"/>
      <dgm:spPr/>
    </dgm:pt>
    <dgm:pt modelId="{B602283F-6CEC-4C4D-9726-0DD42CDE6556}" type="pres">
      <dgm:prSet presAssocID="{15EA31C9-4BCC-430B-A2BD-F174426045D1}" presName="compNode" presStyleCnt="0"/>
      <dgm:spPr/>
    </dgm:pt>
    <dgm:pt modelId="{B98359A9-C7CF-4941-A19F-7DD7D4D0ABD7}" type="pres">
      <dgm:prSet presAssocID="{15EA31C9-4BCC-430B-A2BD-F174426045D1}" presName="iconBgRect" presStyleLbl="bgShp" presStyleIdx="1" presStyleCnt="5"/>
      <dgm:spPr/>
    </dgm:pt>
    <dgm:pt modelId="{AFEBA893-80B9-4959-ABCF-4B21A40A31CE}" type="pres">
      <dgm:prSet presAssocID="{15EA31C9-4BCC-430B-A2BD-F174426045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A453BCB-3729-476D-BE12-06E57EC9EF9F}" type="pres">
      <dgm:prSet presAssocID="{15EA31C9-4BCC-430B-A2BD-F174426045D1}" presName="spaceRect" presStyleCnt="0"/>
      <dgm:spPr/>
    </dgm:pt>
    <dgm:pt modelId="{BBBF0813-8504-4848-B16E-079E7DD6BEE4}" type="pres">
      <dgm:prSet presAssocID="{15EA31C9-4BCC-430B-A2BD-F174426045D1}" presName="textRect" presStyleLbl="revTx" presStyleIdx="1" presStyleCnt="5">
        <dgm:presLayoutVars>
          <dgm:chMax val="1"/>
          <dgm:chPref val="1"/>
        </dgm:presLayoutVars>
      </dgm:prSet>
      <dgm:spPr/>
    </dgm:pt>
    <dgm:pt modelId="{5D2B92C8-4126-4BCD-9D4C-51A9C8FF25C8}" type="pres">
      <dgm:prSet presAssocID="{DFC509DC-EC18-4AFB-8B27-E3A3FE934CC6}" presName="sibTrans" presStyleCnt="0"/>
      <dgm:spPr/>
    </dgm:pt>
    <dgm:pt modelId="{CCD57C40-938F-4132-8146-7D080E3B41CC}" type="pres">
      <dgm:prSet presAssocID="{E7FBD695-35E6-40B4-AF2E-78C81C0CC0E4}" presName="compNode" presStyleCnt="0"/>
      <dgm:spPr/>
    </dgm:pt>
    <dgm:pt modelId="{57739890-A22C-41DE-B0BF-563AD53A2E03}" type="pres">
      <dgm:prSet presAssocID="{E7FBD695-35E6-40B4-AF2E-78C81C0CC0E4}" presName="iconBgRect" presStyleLbl="bgShp" presStyleIdx="2" presStyleCnt="5"/>
      <dgm:spPr/>
    </dgm:pt>
    <dgm:pt modelId="{F4847539-AB63-460C-A116-D1A8E02C7A96}" type="pres">
      <dgm:prSet presAssocID="{E7FBD695-35E6-40B4-AF2E-78C81C0CC0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denador"/>
        </a:ext>
      </dgm:extLst>
    </dgm:pt>
    <dgm:pt modelId="{DFE76D4B-1E48-408D-9D0B-4AF217AE3E70}" type="pres">
      <dgm:prSet presAssocID="{E7FBD695-35E6-40B4-AF2E-78C81C0CC0E4}" presName="spaceRect" presStyleCnt="0"/>
      <dgm:spPr/>
    </dgm:pt>
    <dgm:pt modelId="{2C82A28C-D2EE-4E71-BC60-88B39EA78C59}" type="pres">
      <dgm:prSet presAssocID="{E7FBD695-35E6-40B4-AF2E-78C81C0CC0E4}" presName="textRect" presStyleLbl="revTx" presStyleIdx="2" presStyleCnt="5">
        <dgm:presLayoutVars>
          <dgm:chMax val="1"/>
          <dgm:chPref val="1"/>
        </dgm:presLayoutVars>
      </dgm:prSet>
      <dgm:spPr/>
    </dgm:pt>
    <dgm:pt modelId="{1B8A8D53-6FAE-4E3E-800A-E794B690BBC3}" type="pres">
      <dgm:prSet presAssocID="{D2C03DD8-4D0D-4FFE-B401-092517FC7A9F}" presName="sibTrans" presStyleCnt="0"/>
      <dgm:spPr/>
    </dgm:pt>
    <dgm:pt modelId="{0F62F037-EB12-4201-A213-AE7C1C1F5B08}" type="pres">
      <dgm:prSet presAssocID="{04C5B195-A08A-4957-B889-90A0AD64E6CE}" presName="compNode" presStyleCnt="0"/>
      <dgm:spPr/>
    </dgm:pt>
    <dgm:pt modelId="{44B6098D-E884-4095-BD9E-F1FCA4F9A60D}" type="pres">
      <dgm:prSet presAssocID="{04C5B195-A08A-4957-B889-90A0AD64E6CE}" presName="iconBgRect" presStyleLbl="bgShp" presStyleIdx="3" presStyleCnt="5"/>
      <dgm:spPr/>
    </dgm:pt>
    <dgm:pt modelId="{647B458E-F02D-4AF5-86E6-C64D36D7894B}" type="pres">
      <dgm:prSet presAssocID="{04C5B195-A08A-4957-B889-90A0AD64E6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onómetro"/>
        </a:ext>
      </dgm:extLst>
    </dgm:pt>
    <dgm:pt modelId="{3FD75D57-BBD5-400D-810E-56A7153969E1}" type="pres">
      <dgm:prSet presAssocID="{04C5B195-A08A-4957-B889-90A0AD64E6CE}" presName="spaceRect" presStyleCnt="0"/>
      <dgm:spPr/>
    </dgm:pt>
    <dgm:pt modelId="{5474453E-6F43-4CE6-984E-02CEE2F37483}" type="pres">
      <dgm:prSet presAssocID="{04C5B195-A08A-4957-B889-90A0AD64E6CE}" presName="textRect" presStyleLbl="revTx" presStyleIdx="3" presStyleCnt="5">
        <dgm:presLayoutVars>
          <dgm:chMax val="1"/>
          <dgm:chPref val="1"/>
        </dgm:presLayoutVars>
      </dgm:prSet>
      <dgm:spPr/>
    </dgm:pt>
    <dgm:pt modelId="{8189A745-D10E-4F67-8427-D59BEE687206}" type="pres">
      <dgm:prSet presAssocID="{8735D071-01E7-49EA-A044-B738677FD994}" presName="sibTrans" presStyleCnt="0"/>
      <dgm:spPr/>
    </dgm:pt>
    <dgm:pt modelId="{CBC511C7-FC33-4C40-92B2-866E2AD36802}" type="pres">
      <dgm:prSet presAssocID="{26594DB4-9766-4A7D-A803-B1CF1B86CE86}" presName="compNode" presStyleCnt="0"/>
      <dgm:spPr/>
    </dgm:pt>
    <dgm:pt modelId="{21CBE5DC-DFCE-48EE-90A9-C313391A799D}" type="pres">
      <dgm:prSet presAssocID="{26594DB4-9766-4A7D-A803-B1CF1B86CE86}" presName="iconBgRect" presStyleLbl="bgShp" presStyleIdx="4" presStyleCnt="5"/>
      <dgm:spPr/>
    </dgm:pt>
    <dgm:pt modelId="{1438BCD8-BAAD-4677-BC13-488FDF0C506B}" type="pres">
      <dgm:prSet presAssocID="{26594DB4-9766-4A7D-A803-B1CF1B86CE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nero"/>
        </a:ext>
      </dgm:extLst>
    </dgm:pt>
    <dgm:pt modelId="{6C7011BB-F9EA-4C30-BCCD-37FEA86C42B9}" type="pres">
      <dgm:prSet presAssocID="{26594DB4-9766-4A7D-A803-B1CF1B86CE86}" presName="spaceRect" presStyleCnt="0"/>
      <dgm:spPr/>
    </dgm:pt>
    <dgm:pt modelId="{F5E29735-64EC-4E2F-A5D1-457C956200CE}" type="pres">
      <dgm:prSet presAssocID="{26594DB4-9766-4A7D-A803-B1CF1B86CE86}" presName="textRect" presStyleLbl="revTx" presStyleIdx="4" presStyleCnt="5">
        <dgm:presLayoutVars>
          <dgm:chMax val="1"/>
          <dgm:chPref val="1"/>
        </dgm:presLayoutVars>
      </dgm:prSet>
      <dgm:spPr/>
    </dgm:pt>
  </dgm:ptLst>
  <dgm:cxnLst>
    <dgm:cxn modelId="{BB856309-54E2-4804-83E1-11C43A1907DE}" srcId="{452DC4E9-26C8-4C78-B529-B2C27F92737E}" destId="{E7FBD695-35E6-40B4-AF2E-78C81C0CC0E4}" srcOrd="2" destOrd="0" parTransId="{20D0D05E-B74D-4387-8ADA-1661E718906D}" sibTransId="{D2C03DD8-4D0D-4FFE-B401-092517FC7A9F}"/>
    <dgm:cxn modelId="{049D480E-8C66-410B-8EFF-E1D4EDEBBFCC}" srcId="{452DC4E9-26C8-4C78-B529-B2C27F92737E}" destId="{26594DB4-9766-4A7D-A803-B1CF1B86CE86}" srcOrd="4" destOrd="0" parTransId="{05B28CE0-AE5F-4D06-9933-50C8063CCCF1}" sibTransId="{88CFAFD4-4E13-47A9-AFAA-182BDE95E38A}"/>
    <dgm:cxn modelId="{719A5410-A6B3-446A-871C-4CB1ECA80031}" type="presOf" srcId="{26594DB4-9766-4A7D-A803-B1CF1B86CE86}" destId="{F5E29735-64EC-4E2F-A5D1-457C956200CE}" srcOrd="0" destOrd="0" presId="urn:microsoft.com/office/officeart/2018/5/layout/IconCircleLabelList"/>
    <dgm:cxn modelId="{AEEBDA21-1E8E-4500-A1CD-37B9C963EA2B}" type="presOf" srcId="{15EA31C9-4BCC-430B-A2BD-F174426045D1}" destId="{BBBF0813-8504-4848-B16E-079E7DD6BEE4}" srcOrd="0" destOrd="0" presId="urn:microsoft.com/office/officeart/2018/5/layout/IconCircleLabelList"/>
    <dgm:cxn modelId="{5233E25E-926F-40FF-96F6-C2331C5E300A}" type="presOf" srcId="{04C5B195-A08A-4957-B889-90A0AD64E6CE}" destId="{5474453E-6F43-4CE6-984E-02CEE2F37483}" srcOrd="0" destOrd="0" presId="urn:microsoft.com/office/officeart/2018/5/layout/IconCircleLabelList"/>
    <dgm:cxn modelId="{ECD0306D-2EE7-4BC4-99B3-449EFCEA3AE4}" srcId="{452DC4E9-26C8-4C78-B529-B2C27F92737E}" destId="{04C5B195-A08A-4957-B889-90A0AD64E6CE}" srcOrd="3" destOrd="0" parTransId="{B63BB4CD-FFDF-46C0-AA8F-BBC5C8DD5DDB}" sibTransId="{8735D071-01E7-49EA-A044-B738677FD994}"/>
    <dgm:cxn modelId="{47674D72-C238-4EF0-9983-01413E002ADD}" type="presOf" srcId="{E7FBD695-35E6-40B4-AF2E-78C81C0CC0E4}" destId="{2C82A28C-D2EE-4E71-BC60-88B39EA78C59}" srcOrd="0" destOrd="0" presId="urn:microsoft.com/office/officeart/2018/5/layout/IconCircleLabelList"/>
    <dgm:cxn modelId="{A8236E76-2782-4F14-B1A4-D4E7F553924E}" type="presOf" srcId="{EC9550E3-A1DD-465A-B68C-6F91778B76D7}" destId="{B693F42B-179E-4D56-A90B-0630BCC995AA}" srcOrd="0" destOrd="0" presId="urn:microsoft.com/office/officeart/2018/5/layout/IconCircleLabelList"/>
    <dgm:cxn modelId="{8B46118C-4C4C-46FC-9D9B-6848720FE514}" srcId="{452DC4E9-26C8-4C78-B529-B2C27F92737E}" destId="{EC9550E3-A1DD-465A-B68C-6F91778B76D7}" srcOrd="0" destOrd="0" parTransId="{B6AA56AB-8BFF-40DD-8052-2E54B6844460}" sibTransId="{E3A72514-B379-4568-807E-E2BA28CF515C}"/>
    <dgm:cxn modelId="{64B79CB8-A7B0-4219-A2E4-B4763F4F50DF}" srcId="{452DC4E9-26C8-4C78-B529-B2C27F92737E}" destId="{15EA31C9-4BCC-430B-A2BD-F174426045D1}" srcOrd="1" destOrd="0" parTransId="{5780F43B-B086-4381-8696-E9B1EDA0D34D}" sibTransId="{DFC509DC-EC18-4AFB-8B27-E3A3FE934CC6}"/>
    <dgm:cxn modelId="{8B43DDE1-D363-4AF6-94BF-03EF453B0D5C}" type="presOf" srcId="{452DC4E9-26C8-4C78-B529-B2C27F92737E}" destId="{55798DF2-BF77-4A77-B05B-9ED10C53CF1D}" srcOrd="0" destOrd="0" presId="urn:microsoft.com/office/officeart/2018/5/layout/IconCircleLabelList"/>
    <dgm:cxn modelId="{B1CD5545-4185-41F2-8FFB-88E95F5C1FDC}" type="presParOf" srcId="{55798DF2-BF77-4A77-B05B-9ED10C53CF1D}" destId="{00754F41-B58C-47A3-87E8-E353DDAB9408}" srcOrd="0" destOrd="0" presId="urn:microsoft.com/office/officeart/2018/5/layout/IconCircleLabelList"/>
    <dgm:cxn modelId="{75E1A550-5332-4CE5-8B4E-A14D238A9134}" type="presParOf" srcId="{00754F41-B58C-47A3-87E8-E353DDAB9408}" destId="{540210A2-DA18-46CD-ADAC-228C577C7686}" srcOrd="0" destOrd="0" presId="urn:microsoft.com/office/officeart/2018/5/layout/IconCircleLabelList"/>
    <dgm:cxn modelId="{D05D50E7-0C92-4744-9BC1-CD0F136AC65A}" type="presParOf" srcId="{00754F41-B58C-47A3-87E8-E353DDAB9408}" destId="{A1C117F6-3949-4736-B509-5B6E29903F83}" srcOrd="1" destOrd="0" presId="urn:microsoft.com/office/officeart/2018/5/layout/IconCircleLabelList"/>
    <dgm:cxn modelId="{B826B739-A8A1-41B9-94C7-1356F318DD9C}" type="presParOf" srcId="{00754F41-B58C-47A3-87E8-E353DDAB9408}" destId="{2C495C1A-274B-4B8C-9B5F-404E9D011A8B}" srcOrd="2" destOrd="0" presId="urn:microsoft.com/office/officeart/2018/5/layout/IconCircleLabelList"/>
    <dgm:cxn modelId="{D5789C4A-F3D8-4775-9F7C-9194195F4051}" type="presParOf" srcId="{00754F41-B58C-47A3-87E8-E353DDAB9408}" destId="{B693F42B-179E-4D56-A90B-0630BCC995AA}" srcOrd="3" destOrd="0" presId="urn:microsoft.com/office/officeart/2018/5/layout/IconCircleLabelList"/>
    <dgm:cxn modelId="{E567689F-236B-4828-AA8C-D61A4BD32626}" type="presParOf" srcId="{55798DF2-BF77-4A77-B05B-9ED10C53CF1D}" destId="{EE478574-9A54-4CD5-B810-203CFFA8AC81}" srcOrd="1" destOrd="0" presId="urn:microsoft.com/office/officeart/2018/5/layout/IconCircleLabelList"/>
    <dgm:cxn modelId="{14C17190-F89D-4835-BC01-B59197EFAB71}" type="presParOf" srcId="{55798DF2-BF77-4A77-B05B-9ED10C53CF1D}" destId="{B602283F-6CEC-4C4D-9726-0DD42CDE6556}" srcOrd="2" destOrd="0" presId="urn:microsoft.com/office/officeart/2018/5/layout/IconCircleLabelList"/>
    <dgm:cxn modelId="{294D2449-465A-4F3D-9703-30518CC7D99F}" type="presParOf" srcId="{B602283F-6CEC-4C4D-9726-0DD42CDE6556}" destId="{B98359A9-C7CF-4941-A19F-7DD7D4D0ABD7}" srcOrd="0" destOrd="0" presId="urn:microsoft.com/office/officeart/2018/5/layout/IconCircleLabelList"/>
    <dgm:cxn modelId="{1D7F4483-35B9-4C9D-93A2-30C1ABABBED8}" type="presParOf" srcId="{B602283F-6CEC-4C4D-9726-0DD42CDE6556}" destId="{AFEBA893-80B9-4959-ABCF-4B21A40A31CE}" srcOrd="1" destOrd="0" presId="urn:microsoft.com/office/officeart/2018/5/layout/IconCircleLabelList"/>
    <dgm:cxn modelId="{208A7981-D503-401D-B878-D3D488701C60}" type="presParOf" srcId="{B602283F-6CEC-4C4D-9726-0DD42CDE6556}" destId="{CA453BCB-3729-476D-BE12-06E57EC9EF9F}" srcOrd="2" destOrd="0" presId="urn:microsoft.com/office/officeart/2018/5/layout/IconCircleLabelList"/>
    <dgm:cxn modelId="{DD4413A1-6E71-4E81-975A-FC94095B98F0}" type="presParOf" srcId="{B602283F-6CEC-4C4D-9726-0DD42CDE6556}" destId="{BBBF0813-8504-4848-B16E-079E7DD6BEE4}" srcOrd="3" destOrd="0" presId="urn:microsoft.com/office/officeart/2018/5/layout/IconCircleLabelList"/>
    <dgm:cxn modelId="{AE969C7D-4A50-4E96-B2DE-1FACB643F473}" type="presParOf" srcId="{55798DF2-BF77-4A77-B05B-9ED10C53CF1D}" destId="{5D2B92C8-4126-4BCD-9D4C-51A9C8FF25C8}" srcOrd="3" destOrd="0" presId="urn:microsoft.com/office/officeart/2018/5/layout/IconCircleLabelList"/>
    <dgm:cxn modelId="{84DCA619-8D57-452E-B4DC-51AE80F64B97}" type="presParOf" srcId="{55798DF2-BF77-4A77-B05B-9ED10C53CF1D}" destId="{CCD57C40-938F-4132-8146-7D080E3B41CC}" srcOrd="4" destOrd="0" presId="urn:microsoft.com/office/officeart/2018/5/layout/IconCircleLabelList"/>
    <dgm:cxn modelId="{0FE4DE85-9895-454D-98E5-803270DF0A71}" type="presParOf" srcId="{CCD57C40-938F-4132-8146-7D080E3B41CC}" destId="{57739890-A22C-41DE-B0BF-563AD53A2E03}" srcOrd="0" destOrd="0" presId="urn:microsoft.com/office/officeart/2018/5/layout/IconCircleLabelList"/>
    <dgm:cxn modelId="{6EEA0D57-DD2B-4FA0-877F-E99E2214DD31}" type="presParOf" srcId="{CCD57C40-938F-4132-8146-7D080E3B41CC}" destId="{F4847539-AB63-460C-A116-D1A8E02C7A96}" srcOrd="1" destOrd="0" presId="urn:microsoft.com/office/officeart/2018/5/layout/IconCircleLabelList"/>
    <dgm:cxn modelId="{3BFD5012-9E34-4CB1-A0D3-48D9C07740C4}" type="presParOf" srcId="{CCD57C40-938F-4132-8146-7D080E3B41CC}" destId="{DFE76D4B-1E48-408D-9D0B-4AF217AE3E70}" srcOrd="2" destOrd="0" presId="urn:microsoft.com/office/officeart/2018/5/layout/IconCircleLabelList"/>
    <dgm:cxn modelId="{24C52ABB-F281-4578-B2DE-0399C7852D04}" type="presParOf" srcId="{CCD57C40-938F-4132-8146-7D080E3B41CC}" destId="{2C82A28C-D2EE-4E71-BC60-88B39EA78C59}" srcOrd="3" destOrd="0" presId="urn:microsoft.com/office/officeart/2018/5/layout/IconCircleLabelList"/>
    <dgm:cxn modelId="{BCA761C6-FC64-47C3-9998-C339E5019354}" type="presParOf" srcId="{55798DF2-BF77-4A77-B05B-9ED10C53CF1D}" destId="{1B8A8D53-6FAE-4E3E-800A-E794B690BBC3}" srcOrd="5" destOrd="0" presId="urn:microsoft.com/office/officeart/2018/5/layout/IconCircleLabelList"/>
    <dgm:cxn modelId="{A6D6CFF8-FB38-4D85-AAE9-DFBA1B9B0744}" type="presParOf" srcId="{55798DF2-BF77-4A77-B05B-9ED10C53CF1D}" destId="{0F62F037-EB12-4201-A213-AE7C1C1F5B08}" srcOrd="6" destOrd="0" presId="urn:microsoft.com/office/officeart/2018/5/layout/IconCircleLabelList"/>
    <dgm:cxn modelId="{D7E5ED27-D4B9-46C8-B980-FDFF8F28CC88}" type="presParOf" srcId="{0F62F037-EB12-4201-A213-AE7C1C1F5B08}" destId="{44B6098D-E884-4095-BD9E-F1FCA4F9A60D}" srcOrd="0" destOrd="0" presId="urn:microsoft.com/office/officeart/2018/5/layout/IconCircleLabelList"/>
    <dgm:cxn modelId="{E7023F85-B4B1-43D6-8D35-3F050DDF7E78}" type="presParOf" srcId="{0F62F037-EB12-4201-A213-AE7C1C1F5B08}" destId="{647B458E-F02D-4AF5-86E6-C64D36D7894B}" srcOrd="1" destOrd="0" presId="urn:microsoft.com/office/officeart/2018/5/layout/IconCircleLabelList"/>
    <dgm:cxn modelId="{91D39BDC-5F18-443C-B491-D40E61DC1087}" type="presParOf" srcId="{0F62F037-EB12-4201-A213-AE7C1C1F5B08}" destId="{3FD75D57-BBD5-400D-810E-56A7153969E1}" srcOrd="2" destOrd="0" presId="urn:microsoft.com/office/officeart/2018/5/layout/IconCircleLabelList"/>
    <dgm:cxn modelId="{51022AE0-BCF7-4115-B7D0-7BED31FE5C61}" type="presParOf" srcId="{0F62F037-EB12-4201-A213-AE7C1C1F5B08}" destId="{5474453E-6F43-4CE6-984E-02CEE2F37483}" srcOrd="3" destOrd="0" presId="urn:microsoft.com/office/officeart/2018/5/layout/IconCircleLabelList"/>
    <dgm:cxn modelId="{EF19110B-392A-4536-A918-CF3D86D1A6C0}" type="presParOf" srcId="{55798DF2-BF77-4A77-B05B-9ED10C53CF1D}" destId="{8189A745-D10E-4F67-8427-D59BEE687206}" srcOrd="7" destOrd="0" presId="urn:microsoft.com/office/officeart/2018/5/layout/IconCircleLabelList"/>
    <dgm:cxn modelId="{FBED272E-1D1E-497B-BF25-CAAD5B0EB85C}" type="presParOf" srcId="{55798DF2-BF77-4A77-B05B-9ED10C53CF1D}" destId="{CBC511C7-FC33-4C40-92B2-866E2AD36802}" srcOrd="8" destOrd="0" presId="urn:microsoft.com/office/officeart/2018/5/layout/IconCircleLabelList"/>
    <dgm:cxn modelId="{42E0A3E4-1952-45A9-B7BB-F5CBFC0E9AF5}" type="presParOf" srcId="{CBC511C7-FC33-4C40-92B2-866E2AD36802}" destId="{21CBE5DC-DFCE-48EE-90A9-C313391A799D}" srcOrd="0" destOrd="0" presId="urn:microsoft.com/office/officeart/2018/5/layout/IconCircleLabelList"/>
    <dgm:cxn modelId="{CB4B6373-D05C-4F6F-A3C8-DBAB840BF244}" type="presParOf" srcId="{CBC511C7-FC33-4C40-92B2-866E2AD36802}" destId="{1438BCD8-BAAD-4677-BC13-488FDF0C506B}" srcOrd="1" destOrd="0" presId="urn:microsoft.com/office/officeart/2018/5/layout/IconCircleLabelList"/>
    <dgm:cxn modelId="{87926383-F9EB-4645-8CB5-A431370B00F8}" type="presParOf" srcId="{CBC511C7-FC33-4C40-92B2-866E2AD36802}" destId="{6C7011BB-F9EA-4C30-BCCD-37FEA86C42B9}" srcOrd="2" destOrd="0" presId="urn:microsoft.com/office/officeart/2018/5/layout/IconCircleLabelList"/>
    <dgm:cxn modelId="{4E142C4C-1670-4851-80A1-8666D6C83BC0}" type="presParOf" srcId="{CBC511C7-FC33-4C40-92B2-866E2AD36802}" destId="{F5E29735-64EC-4E2F-A5D1-457C956200C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7A4B9D-D71E-4B7C-B8D0-08416918E78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7CDB363-D4A4-4AAB-9820-BC5353133321}">
      <dgm:prSet/>
      <dgm:spPr/>
      <dgm:t>
        <a:bodyPr/>
        <a:lstStyle/>
        <a:p>
          <a:pPr>
            <a:lnSpc>
              <a:spcPct val="100000"/>
            </a:lnSpc>
            <a:defRPr cap="all"/>
          </a:pPr>
          <a:r>
            <a:rPr lang="es-ES" b="0" i="0"/>
            <a:t>Cuota de mercado: para entender la posición de la empresa en el mercado en comparación con sus competidores. </a:t>
          </a:r>
          <a:endParaRPr lang="en-US"/>
        </a:p>
      </dgm:t>
    </dgm:pt>
    <dgm:pt modelId="{D2E3DA17-0702-47D0-963B-C02A1DACD2EB}" type="parTrans" cxnId="{DBBDFC88-2606-4DC0-BC6C-7B219E60AEEB}">
      <dgm:prSet/>
      <dgm:spPr/>
      <dgm:t>
        <a:bodyPr/>
        <a:lstStyle/>
        <a:p>
          <a:endParaRPr lang="en-US"/>
        </a:p>
      </dgm:t>
    </dgm:pt>
    <dgm:pt modelId="{2971EFA3-C5E7-4859-AA27-ACA71B066EFE}" type="sibTrans" cxnId="{DBBDFC88-2606-4DC0-BC6C-7B219E60AEEB}">
      <dgm:prSet/>
      <dgm:spPr/>
      <dgm:t>
        <a:bodyPr/>
        <a:lstStyle/>
        <a:p>
          <a:endParaRPr lang="en-US"/>
        </a:p>
      </dgm:t>
    </dgm:pt>
    <dgm:pt modelId="{F89E9780-292E-42A2-BB8B-B77A368C0A84}">
      <dgm:prSet/>
      <dgm:spPr/>
      <dgm:t>
        <a:bodyPr/>
        <a:lstStyle/>
        <a:p>
          <a:pPr>
            <a:lnSpc>
              <a:spcPct val="100000"/>
            </a:lnSpc>
            <a:defRPr cap="all"/>
          </a:pPr>
          <a:r>
            <a:rPr lang="es-ES" b="0" i="0"/>
            <a:t>Valor de mercado: para evaluar el valor financiero de la empresa. </a:t>
          </a:r>
          <a:endParaRPr lang="en-US"/>
        </a:p>
      </dgm:t>
    </dgm:pt>
    <dgm:pt modelId="{A440BF1C-272E-44F7-8AD5-3947BBE5C6AC}" type="parTrans" cxnId="{3B736052-A47E-4E18-9F0D-37526EFC1B9E}">
      <dgm:prSet/>
      <dgm:spPr/>
      <dgm:t>
        <a:bodyPr/>
        <a:lstStyle/>
        <a:p>
          <a:endParaRPr lang="en-US"/>
        </a:p>
      </dgm:t>
    </dgm:pt>
    <dgm:pt modelId="{965F72DF-AF76-4FA6-B4C4-4ADAAB61DB2A}" type="sibTrans" cxnId="{3B736052-A47E-4E18-9F0D-37526EFC1B9E}">
      <dgm:prSet/>
      <dgm:spPr/>
      <dgm:t>
        <a:bodyPr/>
        <a:lstStyle/>
        <a:p>
          <a:endParaRPr lang="en-US"/>
        </a:p>
      </dgm:t>
    </dgm:pt>
    <dgm:pt modelId="{CF901EAA-A723-4665-B4CC-C2F1225C2FEB}">
      <dgm:prSet/>
      <dgm:spPr/>
      <dgm:t>
        <a:bodyPr/>
        <a:lstStyle/>
        <a:p>
          <a:pPr>
            <a:lnSpc>
              <a:spcPct val="100000"/>
            </a:lnSpc>
            <a:defRPr cap="all"/>
          </a:pPr>
          <a:r>
            <a:rPr lang="es-ES" b="0" i="0"/>
            <a:t>Nivel de satisfacción del cliente: para entender cómo los clientes perciben los productos de la empresa. </a:t>
          </a:r>
          <a:endParaRPr lang="en-US"/>
        </a:p>
      </dgm:t>
    </dgm:pt>
    <dgm:pt modelId="{EA64A0E8-A664-4972-9183-8DA0DA26C4CA}" type="parTrans" cxnId="{97399C74-8F6B-412F-8A8F-654314B6A7CE}">
      <dgm:prSet/>
      <dgm:spPr/>
      <dgm:t>
        <a:bodyPr/>
        <a:lstStyle/>
        <a:p>
          <a:endParaRPr lang="en-US"/>
        </a:p>
      </dgm:t>
    </dgm:pt>
    <dgm:pt modelId="{E39E825B-EA73-4909-9A5E-E46023A49399}" type="sibTrans" cxnId="{97399C74-8F6B-412F-8A8F-654314B6A7CE}">
      <dgm:prSet/>
      <dgm:spPr/>
      <dgm:t>
        <a:bodyPr/>
        <a:lstStyle/>
        <a:p>
          <a:endParaRPr lang="en-US"/>
        </a:p>
      </dgm:t>
    </dgm:pt>
    <dgm:pt modelId="{B27E32C7-A72B-4E6F-B4AB-BB60741E4085}">
      <dgm:prSet/>
      <dgm:spPr/>
      <dgm:t>
        <a:bodyPr/>
        <a:lstStyle/>
        <a:p>
          <a:pPr>
            <a:lnSpc>
              <a:spcPct val="100000"/>
            </a:lnSpc>
            <a:defRPr cap="all"/>
          </a:pPr>
          <a:r>
            <a:rPr lang="es-ES" b="0" i="0"/>
            <a:t>Velocidad de adaptación a nuevas tecnologías: para evaluar cuán rápido se adapta la empresa a las nuevas tendencias tecnológicas. </a:t>
          </a:r>
          <a:endParaRPr lang="en-US"/>
        </a:p>
      </dgm:t>
    </dgm:pt>
    <dgm:pt modelId="{DF093A88-229F-4402-978C-F6AAD281E41D}" type="parTrans" cxnId="{D57D0F73-E66B-49F9-981F-D9D21BBAE1BC}">
      <dgm:prSet/>
      <dgm:spPr/>
      <dgm:t>
        <a:bodyPr/>
        <a:lstStyle/>
        <a:p>
          <a:endParaRPr lang="en-US"/>
        </a:p>
      </dgm:t>
    </dgm:pt>
    <dgm:pt modelId="{4ECE29D9-851C-4495-BFC2-CF249897E4A5}" type="sibTrans" cxnId="{D57D0F73-E66B-49F9-981F-D9D21BBAE1BC}">
      <dgm:prSet/>
      <dgm:spPr/>
      <dgm:t>
        <a:bodyPr/>
        <a:lstStyle/>
        <a:p>
          <a:endParaRPr lang="en-US"/>
        </a:p>
      </dgm:t>
    </dgm:pt>
    <dgm:pt modelId="{28BA656C-7DB8-4A61-8596-B4BB20436BFB}">
      <dgm:prSet/>
      <dgm:spPr/>
      <dgm:t>
        <a:bodyPr/>
        <a:lstStyle/>
        <a:p>
          <a:pPr>
            <a:lnSpc>
              <a:spcPct val="100000"/>
            </a:lnSpc>
            <a:defRPr cap="all"/>
          </a:pPr>
          <a:r>
            <a:rPr lang="es-ES" b="0" i="0"/>
            <a:t>Nivel de innovación (I+D): para evaluar cuánto está innovando la empresa en términos de hardware y software. </a:t>
          </a:r>
          <a:endParaRPr lang="en-US"/>
        </a:p>
      </dgm:t>
    </dgm:pt>
    <dgm:pt modelId="{A864F626-1AC8-4132-B3CC-B49E06442A84}" type="parTrans" cxnId="{CE7AEA0A-7DEE-4D18-8364-1F2777AB1C75}">
      <dgm:prSet/>
      <dgm:spPr/>
      <dgm:t>
        <a:bodyPr/>
        <a:lstStyle/>
        <a:p>
          <a:endParaRPr lang="en-US"/>
        </a:p>
      </dgm:t>
    </dgm:pt>
    <dgm:pt modelId="{C69707FE-3352-4B92-AC0F-137FFC8EEB39}" type="sibTrans" cxnId="{CE7AEA0A-7DEE-4D18-8364-1F2777AB1C75}">
      <dgm:prSet/>
      <dgm:spPr/>
      <dgm:t>
        <a:bodyPr/>
        <a:lstStyle/>
        <a:p>
          <a:endParaRPr lang="en-US"/>
        </a:p>
      </dgm:t>
    </dgm:pt>
    <dgm:pt modelId="{5914EF5D-04F2-45DA-A657-3ED1E425A1F6}" type="pres">
      <dgm:prSet presAssocID="{0D7A4B9D-D71E-4B7C-B8D0-08416918E78F}" presName="root" presStyleCnt="0">
        <dgm:presLayoutVars>
          <dgm:dir/>
          <dgm:resizeHandles val="exact"/>
        </dgm:presLayoutVars>
      </dgm:prSet>
      <dgm:spPr/>
    </dgm:pt>
    <dgm:pt modelId="{24AFB7F3-3C75-4059-B756-542A82968701}" type="pres">
      <dgm:prSet presAssocID="{E7CDB363-D4A4-4AAB-9820-BC5353133321}" presName="compNode" presStyleCnt="0"/>
      <dgm:spPr/>
    </dgm:pt>
    <dgm:pt modelId="{847B77BC-33C6-4282-9DE7-9E4E90D1CBC8}" type="pres">
      <dgm:prSet presAssocID="{E7CDB363-D4A4-4AAB-9820-BC5353133321}" presName="iconBgRect" presStyleLbl="bgShp" presStyleIdx="0" presStyleCnt="5"/>
      <dgm:spPr>
        <a:prstGeom prst="round2DiagRect">
          <a:avLst>
            <a:gd name="adj1" fmla="val 29727"/>
            <a:gd name="adj2" fmla="val 0"/>
          </a:avLst>
        </a:prstGeom>
      </dgm:spPr>
    </dgm:pt>
    <dgm:pt modelId="{45214D2F-AD7B-4701-A2EE-58179D30F50B}" type="pres">
      <dgm:prSet presAssocID="{E7CDB363-D4A4-4AAB-9820-BC53531333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8D8665E9-EF7E-41DF-9A4D-615D3660BD15}" type="pres">
      <dgm:prSet presAssocID="{E7CDB363-D4A4-4AAB-9820-BC5353133321}" presName="spaceRect" presStyleCnt="0"/>
      <dgm:spPr/>
    </dgm:pt>
    <dgm:pt modelId="{06C1D7D0-234C-497C-BE39-FE7253C0C12A}" type="pres">
      <dgm:prSet presAssocID="{E7CDB363-D4A4-4AAB-9820-BC5353133321}" presName="textRect" presStyleLbl="revTx" presStyleIdx="0" presStyleCnt="5">
        <dgm:presLayoutVars>
          <dgm:chMax val="1"/>
          <dgm:chPref val="1"/>
        </dgm:presLayoutVars>
      </dgm:prSet>
      <dgm:spPr/>
    </dgm:pt>
    <dgm:pt modelId="{F24767C9-40A4-47F2-A5CB-9F8847EE2198}" type="pres">
      <dgm:prSet presAssocID="{2971EFA3-C5E7-4859-AA27-ACA71B066EFE}" presName="sibTrans" presStyleCnt="0"/>
      <dgm:spPr/>
    </dgm:pt>
    <dgm:pt modelId="{9EE2176A-12E8-4F56-8BA6-72EA1D97CBC6}" type="pres">
      <dgm:prSet presAssocID="{F89E9780-292E-42A2-BB8B-B77A368C0A84}" presName="compNode" presStyleCnt="0"/>
      <dgm:spPr/>
    </dgm:pt>
    <dgm:pt modelId="{64E1CBFE-A7B5-40EF-8885-3CED24724D1A}" type="pres">
      <dgm:prSet presAssocID="{F89E9780-292E-42A2-BB8B-B77A368C0A84}" presName="iconBgRect" presStyleLbl="bgShp" presStyleIdx="1" presStyleCnt="5"/>
      <dgm:spPr>
        <a:prstGeom prst="round2DiagRect">
          <a:avLst>
            <a:gd name="adj1" fmla="val 29727"/>
            <a:gd name="adj2" fmla="val 0"/>
          </a:avLst>
        </a:prstGeom>
      </dgm:spPr>
    </dgm:pt>
    <dgm:pt modelId="{B5883ADF-DA40-4073-820B-C49CFAE36EAE}" type="pres">
      <dgm:prSet presAssocID="{F89E9780-292E-42A2-BB8B-B77A368C0A8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nta"/>
        </a:ext>
      </dgm:extLst>
    </dgm:pt>
    <dgm:pt modelId="{E2AE6558-C2F0-4104-BCBD-F9A6D8747515}" type="pres">
      <dgm:prSet presAssocID="{F89E9780-292E-42A2-BB8B-B77A368C0A84}" presName="spaceRect" presStyleCnt="0"/>
      <dgm:spPr/>
    </dgm:pt>
    <dgm:pt modelId="{28F8AEB0-E5A7-4D1D-B011-3BB1B08C32F0}" type="pres">
      <dgm:prSet presAssocID="{F89E9780-292E-42A2-BB8B-B77A368C0A84}" presName="textRect" presStyleLbl="revTx" presStyleIdx="1" presStyleCnt="5">
        <dgm:presLayoutVars>
          <dgm:chMax val="1"/>
          <dgm:chPref val="1"/>
        </dgm:presLayoutVars>
      </dgm:prSet>
      <dgm:spPr/>
    </dgm:pt>
    <dgm:pt modelId="{AE11F06D-C52A-4AF2-BBF4-3DC54DC063BD}" type="pres">
      <dgm:prSet presAssocID="{965F72DF-AF76-4FA6-B4C4-4ADAAB61DB2A}" presName="sibTrans" presStyleCnt="0"/>
      <dgm:spPr/>
    </dgm:pt>
    <dgm:pt modelId="{5AF560B1-36CE-4D1A-BC84-30D2C91EF0F9}" type="pres">
      <dgm:prSet presAssocID="{CF901EAA-A723-4665-B4CC-C2F1225C2FEB}" presName="compNode" presStyleCnt="0"/>
      <dgm:spPr/>
    </dgm:pt>
    <dgm:pt modelId="{D110AFB9-73B1-49CE-98CF-14E81BBA7ECD}" type="pres">
      <dgm:prSet presAssocID="{CF901EAA-A723-4665-B4CC-C2F1225C2FEB}" presName="iconBgRect" presStyleLbl="bgShp" presStyleIdx="2" presStyleCnt="5"/>
      <dgm:spPr>
        <a:prstGeom prst="round2DiagRect">
          <a:avLst>
            <a:gd name="adj1" fmla="val 29727"/>
            <a:gd name="adj2" fmla="val 0"/>
          </a:avLst>
        </a:prstGeom>
      </dgm:spPr>
    </dgm:pt>
    <dgm:pt modelId="{EE4C0428-8FD7-42D8-8A5A-3209672CE6C4}" type="pres">
      <dgm:prSet presAssocID="{CF901EAA-A723-4665-B4CC-C2F1225C2F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retón de manos"/>
        </a:ext>
      </dgm:extLst>
    </dgm:pt>
    <dgm:pt modelId="{900C7158-C922-4954-A398-541B271A157F}" type="pres">
      <dgm:prSet presAssocID="{CF901EAA-A723-4665-B4CC-C2F1225C2FEB}" presName="spaceRect" presStyleCnt="0"/>
      <dgm:spPr/>
    </dgm:pt>
    <dgm:pt modelId="{81680C96-959E-473E-AA90-363FBF2119DE}" type="pres">
      <dgm:prSet presAssocID="{CF901EAA-A723-4665-B4CC-C2F1225C2FEB}" presName="textRect" presStyleLbl="revTx" presStyleIdx="2" presStyleCnt="5">
        <dgm:presLayoutVars>
          <dgm:chMax val="1"/>
          <dgm:chPref val="1"/>
        </dgm:presLayoutVars>
      </dgm:prSet>
      <dgm:spPr/>
    </dgm:pt>
    <dgm:pt modelId="{F0786194-6EE9-435B-836A-8069B35C9B44}" type="pres">
      <dgm:prSet presAssocID="{E39E825B-EA73-4909-9A5E-E46023A49399}" presName="sibTrans" presStyleCnt="0"/>
      <dgm:spPr/>
    </dgm:pt>
    <dgm:pt modelId="{028DF940-5DC1-4BA7-BAEF-F756E9D07F28}" type="pres">
      <dgm:prSet presAssocID="{B27E32C7-A72B-4E6F-B4AB-BB60741E4085}" presName="compNode" presStyleCnt="0"/>
      <dgm:spPr/>
    </dgm:pt>
    <dgm:pt modelId="{F955E455-33C6-4884-86AC-7AF59A46FC25}" type="pres">
      <dgm:prSet presAssocID="{B27E32C7-A72B-4E6F-B4AB-BB60741E4085}" presName="iconBgRect" presStyleLbl="bgShp" presStyleIdx="3" presStyleCnt="5"/>
      <dgm:spPr>
        <a:prstGeom prst="round2DiagRect">
          <a:avLst>
            <a:gd name="adj1" fmla="val 29727"/>
            <a:gd name="adj2" fmla="val 0"/>
          </a:avLst>
        </a:prstGeom>
      </dgm:spPr>
    </dgm:pt>
    <dgm:pt modelId="{770691C3-E60D-46B1-B06C-FE1DF7AB6E2D}" type="pres">
      <dgm:prSet presAssocID="{B27E32C7-A72B-4E6F-B4AB-BB60741E408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dicador"/>
        </a:ext>
      </dgm:extLst>
    </dgm:pt>
    <dgm:pt modelId="{9F7F441A-7F08-4DBF-AF9B-C166E41FEB6B}" type="pres">
      <dgm:prSet presAssocID="{B27E32C7-A72B-4E6F-B4AB-BB60741E4085}" presName="spaceRect" presStyleCnt="0"/>
      <dgm:spPr/>
    </dgm:pt>
    <dgm:pt modelId="{A40CC48A-E9C3-44E1-85D1-FA1E93E35848}" type="pres">
      <dgm:prSet presAssocID="{B27E32C7-A72B-4E6F-B4AB-BB60741E4085}" presName="textRect" presStyleLbl="revTx" presStyleIdx="3" presStyleCnt="5">
        <dgm:presLayoutVars>
          <dgm:chMax val="1"/>
          <dgm:chPref val="1"/>
        </dgm:presLayoutVars>
      </dgm:prSet>
      <dgm:spPr/>
    </dgm:pt>
    <dgm:pt modelId="{4624A11D-7C06-4ED4-B9D4-154DCCCE6CBA}" type="pres">
      <dgm:prSet presAssocID="{4ECE29D9-851C-4495-BFC2-CF249897E4A5}" presName="sibTrans" presStyleCnt="0"/>
      <dgm:spPr/>
    </dgm:pt>
    <dgm:pt modelId="{C41E606C-4B3B-4281-95B9-6B9A54155CBD}" type="pres">
      <dgm:prSet presAssocID="{28BA656C-7DB8-4A61-8596-B4BB20436BFB}" presName="compNode" presStyleCnt="0"/>
      <dgm:spPr/>
    </dgm:pt>
    <dgm:pt modelId="{B4A7F3AC-DE9E-4526-8C81-6F0D2BB7886C}" type="pres">
      <dgm:prSet presAssocID="{28BA656C-7DB8-4A61-8596-B4BB20436BFB}" presName="iconBgRect" presStyleLbl="bgShp" presStyleIdx="4" presStyleCnt="5"/>
      <dgm:spPr>
        <a:prstGeom prst="round2DiagRect">
          <a:avLst>
            <a:gd name="adj1" fmla="val 29727"/>
            <a:gd name="adj2" fmla="val 0"/>
          </a:avLst>
        </a:prstGeom>
      </dgm:spPr>
    </dgm:pt>
    <dgm:pt modelId="{BF3EA1F0-9656-42A0-A6E9-2329EE55C820}" type="pres">
      <dgm:prSet presAssocID="{28BA656C-7DB8-4A61-8596-B4BB20436B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 Bulb and Gear"/>
        </a:ext>
      </dgm:extLst>
    </dgm:pt>
    <dgm:pt modelId="{EDA9DBA3-043F-412B-908B-F2C67E78A79E}" type="pres">
      <dgm:prSet presAssocID="{28BA656C-7DB8-4A61-8596-B4BB20436BFB}" presName="spaceRect" presStyleCnt="0"/>
      <dgm:spPr/>
    </dgm:pt>
    <dgm:pt modelId="{40542827-3BC4-4AED-88B4-BAC78EC76E08}" type="pres">
      <dgm:prSet presAssocID="{28BA656C-7DB8-4A61-8596-B4BB20436BFB}" presName="textRect" presStyleLbl="revTx" presStyleIdx="4" presStyleCnt="5">
        <dgm:presLayoutVars>
          <dgm:chMax val="1"/>
          <dgm:chPref val="1"/>
        </dgm:presLayoutVars>
      </dgm:prSet>
      <dgm:spPr/>
    </dgm:pt>
  </dgm:ptLst>
  <dgm:cxnLst>
    <dgm:cxn modelId="{CE7AEA0A-7DEE-4D18-8364-1F2777AB1C75}" srcId="{0D7A4B9D-D71E-4B7C-B8D0-08416918E78F}" destId="{28BA656C-7DB8-4A61-8596-B4BB20436BFB}" srcOrd="4" destOrd="0" parTransId="{A864F626-1AC8-4132-B3CC-B49E06442A84}" sibTransId="{C69707FE-3352-4B92-AC0F-137FFC8EEB39}"/>
    <dgm:cxn modelId="{3B736052-A47E-4E18-9F0D-37526EFC1B9E}" srcId="{0D7A4B9D-D71E-4B7C-B8D0-08416918E78F}" destId="{F89E9780-292E-42A2-BB8B-B77A368C0A84}" srcOrd="1" destOrd="0" parTransId="{A440BF1C-272E-44F7-8AD5-3947BBE5C6AC}" sibTransId="{965F72DF-AF76-4FA6-B4C4-4ADAAB61DB2A}"/>
    <dgm:cxn modelId="{D57D0F73-E66B-49F9-981F-D9D21BBAE1BC}" srcId="{0D7A4B9D-D71E-4B7C-B8D0-08416918E78F}" destId="{B27E32C7-A72B-4E6F-B4AB-BB60741E4085}" srcOrd="3" destOrd="0" parTransId="{DF093A88-229F-4402-978C-F6AAD281E41D}" sibTransId="{4ECE29D9-851C-4495-BFC2-CF249897E4A5}"/>
    <dgm:cxn modelId="{97399C74-8F6B-412F-8A8F-654314B6A7CE}" srcId="{0D7A4B9D-D71E-4B7C-B8D0-08416918E78F}" destId="{CF901EAA-A723-4665-B4CC-C2F1225C2FEB}" srcOrd="2" destOrd="0" parTransId="{EA64A0E8-A664-4972-9183-8DA0DA26C4CA}" sibTransId="{E39E825B-EA73-4909-9A5E-E46023A49399}"/>
    <dgm:cxn modelId="{DBBDFC88-2606-4DC0-BC6C-7B219E60AEEB}" srcId="{0D7A4B9D-D71E-4B7C-B8D0-08416918E78F}" destId="{E7CDB363-D4A4-4AAB-9820-BC5353133321}" srcOrd="0" destOrd="0" parTransId="{D2E3DA17-0702-47D0-963B-C02A1DACD2EB}" sibTransId="{2971EFA3-C5E7-4859-AA27-ACA71B066EFE}"/>
    <dgm:cxn modelId="{95FB2CA8-EC8D-40FC-B540-6EE96D300D2C}" type="presOf" srcId="{CF901EAA-A723-4665-B4CC-C2F1225C2FEB}" destId="{81680C96-959E-473E-AA90-363FBF2119DE}" srcOrd="0" destOrd="0" presId="urn:microsoft.com/office/officeart/2018/5/layout/IconLeafLabelList"/>
    <dgm:cxn modelId="{A5D0F2AC-A0DB-451C-9C85-29C3E455FBFF}" type="presOf" srcId="{B27E32C7-A72B-4E6F-B4AB-BB60741E4085}" destId="{A40CC48A-E9C3-44E1-85D1-FA1E93E35848}" srcOrd="0" destOrd="0" presId="urn:microsoft.com/office/officeart/2018/5/layout/IconLeafLabelList"/>
    <dgm:cxn modelId="{6AE67DB1-27EA-4FBE-BD80-36B78DDF4F48}" type="presOf" srcId="{F89E9780-292E-42A2-BB8B-B77A368C0A84}" destId="{28F8AEB0-E5A7-4D1D-B011-3BB1B08C32F0}" srcOrd="0" destOrd="0" presId="urn:microsoft.com/office/officeart/2018/5/layout/IconLeafLabelList"/>
    <dgm:cxn modelId="{EB10E6B6-2F6A-4120-A4D5-772D16AE04F1}" type="presOf" srcId="{E7CDB363-D4A4-4AAB-9820-BC5353133321}" destId="{06C1D7D0-234C-497C-BE39-FE7253C0C12A}" srcOrd="0" destOrd="0" presId="urn:microsoft.com/office/officeart/2018/5/layout/IconLeafLabelList"/>
    <dgm:cxn modelId="{D409CBCC-C7C2-438E-9076-25CF88AAF68C}" type="presOf" srcId="{0D7A4B9D-D71E-4B7C-B8D0-08416918E78F}" destId="{5914EF5D-04F2-45DA-A657-3ED1E425A1F6}" srcOrd="0" destOrd="0" presId="urn:microsoft.com/office/officeart/2018/5/layout/IconLeafLabelList"/>
    <dgm:cxn modelId="{01C54FE1-4758-4C27-927F-1A66DE3041D8}" type="presOf" srcId="{28BA656C-7DB8-4A61-8596-B4BB20436BFB}" destId="{40542827-3BC4-4AED-88B4-BAC78EC76E08}" srcOrd="0" destOrd="0" presId="urn:microsoft.com/office/officeart/2018/5/layout/IconLeafLabelList"/>
    <dgm:cxn modelId="{D4B2ACCC-B50D-4B5C-AD12-4B0FFDDF1A80}" type="presParOf" srcId="{5914EF5D-04F2-45DA-A657-3ED1E425A1F6}" destId="{24AFB7F3-3C75-4059-B756-542A82968701}" srcOrd="0" destOrd="0" presId="urn:microsoft.com/office/officeart/2018/5/layout/IconLeafLabelList"/>
    <dgm:cxn modelId="{44A56A18-E5BB-4E2B-8A69-131B3FDDA561}" type="presParOf" srcId="{24AFB7F3-3C75-4059-B756-542A82968701}" destId="{847B77BC-33C6-4282-9DE7-9E4E90D1CBC8}" srcOrd="0" destOrd="0" presId="urn:microsoft.com/office/officeart/2018/5/layout/IconLeafLabelList"/>
    <dgm:cxn modelId="{9CAB4DD9-C388-45D6-9C25-B09EF9D594E5}" type="presParOf" srcId="{24AFB7F3-3C75-4059-B756-542A82968701}" destId="{45214D2F-AD7B-4701-A2EE-58179D30F50B}" srcOrd="1" destOrd="0" presId="urn:microsoft.com/office/officeart/2018/5/layout/IconLeafLabelList"/>
    <dgm:cxn modelId="{BA80AAEC-BD5D-4DB5-AD34-94CA73C89A7B}" type="presParOf" srcId="{24AFB7F3-3C75-4059-B756-542A82968701}" destId="{8D8665E9-EF7E-41DF-9A4D-615D3660BD15}" srcOrd="2" destOrd="0" presId="urn:microsoft.com/office/officeart/2018/5/layout/IconLeafLabelList"/>
    <dgm:cxn modelId="{F47F29FB-B383-4BC5-8A8B-8CFB0032F03C}" type="presParOf" srcId="{24AFB7F3-3C75-4059-B756-542A82968701}" destId="{06C1D7D0-234C-497C-BE39-FE7253C0C12A}" srcOrd="3" destOrd="0" presId="urn:microsoft.com/office/officeart/2018/5/layout/IconLeafLabelList"/>
    <dgm:cxn modelId="{EEA9B917-2F19-44A5-BCC0-30CA924CBB7E}" type="presParOf" srcId="{5914EF5D-04F2-45DA-A657-3ED1E425A1F6}" destId="{F24767C9-40A4-47F2-A5CB-9F8847EE2198}" srcOrd="1" destOrd="0" presId="urn:microsoft.com/office/officeart/2018/5/layout/IconLeafLabelList"/>
    <dgm:cxn modelId="{11767FCC-9187-47AC-83AA-915DE959E87B}" type="presParOf" srcId="{5914EF5D-04F2-45DA-A657-3ED1E425A1F6}" destId="{9EE2176A-12E8-4F56-8BA6-72EA1D97CBC6}" srcOrd="2" destOrd="0" presId="urn:microsoft.com/office/officeart/2018/5/layout/IconLeafLabelList"/>
    <dgm:cxn modelId="{3B72FBA4-C7DF-4E2B-812C-884B87010BE1}" type="presParOf" srcId="{9EE2176A-12E8-4F56-8BA6-72EA1D97CBC6}" destId="{64E1CBFE-A7B5-40EF-8885-3CED24724D1A}" srcOrd="0" destOrd="0" presId="urn:microsoft.com/office/officeart/2018/5/layout/IconLeafLabelList"/>
    <dgm:cxn modelId="{9E3D8209-97F7-4602-9EBA-0EE7D89A77AF}" type="presParOf" srcId="{9EE2176A-12E8-4F56-8BA6-72EA1D97CBC6}" destId="{B5883ADF-DA40-4073-820B-C49CFAE36EAE}" srcOrd="1" destOrd="0" presId="urn:microsoft.com/office/officeart/2018/5/layout/IconLeafLabelList"/>
    <dgm:cxn modelId="{D5F15A09-1C26-44ED-93B3-819728B0343A}" type="presParOf" srcId="{9EE2176A-12E8-4F56-8BA6-72EA1D97CBC6}" destId="{E2AE6558-C2F0-4104-BCBD-F9A6D8747515}" srcOrd="2" destOrd="0" presId="urn:microsoft.com/office/officeart/2018/5/layout/IconLeafLabelList"/>
    <dgm:cxn modelId="{DC8506EC-AC26-4872-A031-E84F446C6B8E}" type="presParOf" srcId="{9EE2176A-12E8-4F56-8BA6-72EA1D97CBC6}" destId="{28F8AEB0-E5A7-4D1D-B011-3BB1B08C32F0}" srcOrd="3" destOrd="0" presId="urn:microsoft.com/office/officeart/2018/5/layout/IconLeafLabelList"/>
    <dgm:cxn modelId="{2B8320C7-563D-4175-B200-38C048119393}" type="presParOf" srcId="{5914EF5D-04F2-45DA-A657-3ED1E425A1F6}" destId="{AE11F06D-C52A-4AF2-BBF4-3DC54DC063BD}" srcOrd="3" destOrd="0" presId="urn:microsoft.com/office/officeart/2018/5/layout/IconLeafLabelList"/>
    <dgm:cxn modelId="{58EB05D1-E108-4755-8646-6B1B935B9D94}" type="presParOf" srcId="{5914EF5D-04F2-45DA-A657-3ED1E425A1F6}" destId="{5AF560B1-36CE-4D1A-BC84-30D2C91EF0F9}" srcOrd="4" destOrd="0" presId="urn:microsoft.com/office/officeart/2018/5/layout/IconLeafLabelList"/>
    <dgm:cxn modelId="{5358C690-9E63-4FDE-9102-0BC5A2ABBE03}" type="presParOf" srcId="{5AF560B1-36CE-4D1A-BC84-30D2C91EF0F9}" destId="{D110AFB9-73B1-49CE-98CF-14E81BBA7ECD}" srcOrd="0" destOrd="0" presId="urn:microsoft.com/office/officeart/2018/5/layout/IconLeafLabelList"/>
    <dgm:cxn modelId="{CA42778B-3D15-463C-98F0-9483C7B2A6CB}" type="presParOf" srcId="{5AF560B1-36CE-4D1A-BC84-30D2C91EF0F9}" destId="{EE4C0428-8FD7-42D8-8A5A-3209672CE6C4}" srcOrd="1" destOrd="0" presId="urn:microsoft.com/office/officeart/2018/5/layout/IconLeafLabelList"/>
    <dgm:cxn modelId="{14CFA14C-63FF-4A96-BEDE-0B350C040ACC}" type="presParOf" srcId="{5AF560B1-36CE-4D1A-BC84-30D2C91EF0F9}" destId="{900C7158-C922-4954-A398-541B271A157F}" srcOrd="2" destOrd="0" presId="urn:microsoft.com/office/officeart/2018/5/layout/IconLeafLabelList"/>
    <dgm:cxn modelId="{2670B1A6-CC61-4C8F-BC5F-19FD9C5D0BA8}" type="presParOf" srcId="{5AF560B1-36CE-4D1A-BC84-30D2C91EF0F9}" destId="{81680C96-959E-473E-AA90-363FBF2119DE}" srcOrd="3" destOrd="0" presId="urn:microsoft.com/office/officeart/2018/5/layout/IconLeafLabelList"/>
    <dgm:cxn modelId="{239B5688-DECA-466B-9B59-DABC6172E927}" type="presParOf" srcId="{5914EF5D-04F2-45DA-A657-3ED1E425A1F6}" destId="{F0786194-6EE9-435B-836A-8069B35C9B44}" srcOrd="5" destOrd="0" presId="urn:microsoft.com/office/officeart/2018/5/layout/IconLeafLabelList"/>
    <dgm:cxn modelId="{EAC174F2-CCB3-4132-BFAC-E107358457A9}" type="presParOf" srcId="{5914EF5D-04F2-45DA-A657-3ED1E425A1F6}" destId="{028DF940-5DC1-4BA7-BAEF-F756E9D07F28}" srcOrd="6" destOrd="0" presId="urn:microsoft.com/office/officeart/2018/5/layout/IconLeafLabelList"/>
    <dgm:cxn modelId="{899CC478-6F1D-4391-9E7C-8560EB8EECF4}" type="presParOf" srcId="{028DF940-5DC1-4BA7-BAEF-F756E9D07F28}" destId="{F955E455-33C6-4884-86AC-7AF59A46FC25}" srcOrd="0" destOrd="0" presId="urn:microsoft.com/office/officeart/2018/5/layout/IconLeafLabelList"/>
    <dgm:cxn modelId="{085090D3-B223-4DD3-AAC8-ADE9509449A2}" type="presParOf" srcId="{028DF940-5DC1-4BA7-BAEF-F756E9D07F28}" destId="{770691C3-E60D-46B1-B06C-FE1DF7AB6E2D}" srcOrd="1" destOrd="0" presId="urn:microsoft.com/office/officeart/2018/5/layout/IconLeafLabelList"/>
    <dgm:cxn modelId="{BF8B31D0-6878-48D7-B71C-B7D00F1A2969}" type="presParOf" srcId="{028DF940-5DC1-4BA7-BAEF-F756E9D07F28}" destId="{9F7F441A-7F08-4DBF-AF9B-C166E41FEB6B}" srcOrd="2" destOrd="0" presId="urn:microsoft.com/office/officeart/2018/5/layout/IconLeafLabelList"/>
    <dgm:cxn modelId="{91B8C699-CBEB-441D-A22B-83BDFC301CF9}" type="presParOf" srcId="{028DF940-5DC1-4BA7-BAEF-F756E9D07F28}" destId="{A40CC48A-E9C3-44E1-85D1-FA1E93E35848}" srcOrd="3" destOrd="0" presId="urn:microsoft.com/office/officeart/2018/5/layout/IconLeafLabelList"/>
    <dgm:cxn modelId="{38E6A24F-AB36-4E0C-9BD8-EBDD6921436C}" type="presParOf" srcId="{5914EF5D-04F2-45DA-A657-3ED1E425A1F6}" destId="{4624A11D-7C06-4ED4-B9D4-154DCCCE6CBA}" srcOrd="7" destOrd="0" presId="urn:microsoft.com/office/officeart/2018/5/layout/IconLeafLabelList"/>
    <dgm:cxn modelId="{FDDE6994-CB4B-4863-928D-16E56DBF33DB}" type="presParOf" srcId="{5914EF5D-04F2-45DA-A657-3ED1E425A1F6}" destId="{C41E606C-4B3B-4281-95B9-6B9A54155CBD}" srcOrd="8" destOrd="0" presId="urn:microsoft.com/office/officeart/2018/5/layout/IconLeafLabelList"/>
    <dgm:cxn modelId="{AB2ABE44-6E4A-4B6B-B744-2BEFCBFB28CD}" type="presParOf" srcId="{C41E606C-4B3B-4281-95B9-6B9A54155CBD}" destId="{B4A7F3AC-DE9E-4526-8C81-6F0D2BB7886C}" srcOrd="0" destOrd="0" presId="urn:microsoft.com/office/officeart/2018/5/layout/IconLeafLabelList"/>
    <dgm:cxn modelId="{39B6D6E3-6F86-4729-AF15-0CB24A1EDB1F}" type="presParOf" srcId="{C41E606C-4B3B-4281-95B9-6B9A54155CBD}" destId="{BF3EA1F0-9656-42A0-A6E9-2329EE55C820}" srcOrd="1" destOrd="0" presId="urn:microsoft.com/office/officeart/2018/5/layout/IconLeafLabelList"/>
    <dgm:cxn modelId="{AAF6EC8C-0AD0-41F3-A114-3C693D96DC29}" type="presParOf" srcId="{C41E606C-4B3B-4281-95B9-6B9A54155CBD}" destId="{EDA9DBA3-043F-412B-908B-F2C67E78A79E}" srcOrd="2" destOrd="0" presId="urn:microsoft.com/office/officeart/2018/5/layout/IconLeafLabelList"/>
    <dgm:cxn modelId="{A1C2E771-0252-44A1-BBEB-9B4863B1AC08}" type="presParOf" srcId="{C41E606C-4B3B-4281-95B9-6B9A54155CBD}" destId="{40542827-3BC4-4AED-88B4-BAC78EC76E0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64F635-C255-407E-8148-51748C17369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025318-0C32-4573-8D32-15D0ADF4EA25}">
      <dgm:prSet custT="1"/>
      <dgm:spPr/>
      <dgm:t>
        <a:bodyPr/>
        <a:lstStyle/>
        <a:p>
          <a:pPr>
            <a:lnSpc>
              <a:spcPct val="100000"/>
            </a:lnSpc>
          </a:pPr>
          <a:r>
            <a:rPr lang="es-ES" sz="1600" b="0" i="0" kern="1200">
              <a:solidFill>
                <a:prstClr val="black">
                  <a:hueOff val="0"/>
                  <a:satOff val="0"/>
                  <a:lumOff val="0"/>
                  <a:alphaOff val="0"/>
                </a:prstClr>
              </a:solidFill>
              <a:latin typeface="Aptos" panose="02110004020202020204"/>
              <a:ea typeface="+mn-ea"/>
              <a:cs typeface="+mn-cs"/>
            </a:rPr>
            <a:t>Cantidad de ideas propuestas por el departamento de innovación e investigación: es importante ver si con las ideas propuestas se puede generar mejoras en los productos futuros. </a:t>
          </a:r>
          <a:endParaRPr lang="en-US" sz="1600" b="0" i="0" kern="1200" dirty="0">
            <a:solidFill>
              <a:prstClr val="black">
                <a:hueOff val="0"/>
                <a:satOff val="0"/>
                <a:lumOff val="0"/>
                <a:alphaOff val="0"/>
              </a:prstClr>
            </a:solidFill>
            <a:latin typeface="Aptos" panose="02110004020202020204"/>
            <a:ea typeface="+mn-ea"/>
            <a:cs typeface="+mn-cs"/>
          </a:endParaRPr>
        </a:p>
      </dgm:t>
    </dgm:pt>
    <dgm:pt modelId="{A1B8D784-7B9F-4107-8E27-3AC40C97AD00}" type="parTrans" cxnId="{4086A6B2-A859-48FD-82AD-002BD273FABF}">
      <dgm:prSet/>
      <dgm:spPr/>
      <dgm:t>
        <a:bodyPr/>
        <a:lstStyle/>
        <a:p>
          <a:endParaRPr lang="en-US"/>
        </a:p>
      </dgm:t>
    </dgm:pt>
    <dgm:pt modelId="{4E991F93-2CAE-4CE6-8C1C-BD60C3DF62FD}" type="sibTrans" cxnId="{4086A6B2-A859-48FD-82AD-002BD273FABF}">
      <dgm:prSet/>
      <dgm:spPr/>
      <dgm:t>
        <a:bodyPr/>
        <a:lstStyle/>
        <a:p>
          <a:endParaRPr lang="en-US"/>
        </a:p>
      </dgm:t>
    </dgm:pt>
    <dgm:pt modelId="{030DD39E-4834-4E98-8354-7EBF4F78C1F5}">
      <dgm:prSet/>
      <dgm:spPr/>
      <dgm:t>
        <a:bodyPr/>
        <a:lstStyle/>
        <a:p>
          <a:pPr>
            <a:lnSpc>
              <a:spcPct val="100000"/>
            </a:lnSpc>
          </a:pPr>
          <a:r>
            <a:rPr lang="es-ES" b="0" i="0"/>
            <a:t>Nivel de ventas de los productos: es relevante ver si ha habido niveles de alza o baja en las ventas.</a:t>
          </a:r>
          <a:endParaRPr lang="en-US" dirty="0"/>
        </a:p>
      </dgm:t>
    </dgm:pt>
    <dgm:pt modelId="{803E63AF-1BCC-4F9A-8B05-047634D1E442}" type="parTrans" cxnId="{80F31BB9-48A8-48B1-99E6-2D1C8EFDF169}">
      <dgm:prSet/>
      <dgm:spPr/>
      <dgm:t>
        <a:bodyPr/>
        <a:lstStyle/>
        <a:p>
          <a:endParaRPr lang="en-US"/>
        </a:p>
      </dgm:t>
    </dgm:pt>
    <dgm:pt modelId="{C7967D1E-6AA8-4488-8E41-D70974B89E25}" type="sibTrans" cxnId="{80F31BB9-48A8-48B1-99E6-2D1C8EFDF169}">
      <dgm:prSet/>
      <dgm:spPr/>
      <dgm:t>
        <a:bodyPr/>
        <a:lstStyle/>
        <a:p>
          <a:endParaRPr lang="en-US"/>
        </a:p>
      </dgm:t>
    </dgm:pt>
    <dgm:pt modelId="{5E1A0864-5FA2-4DDB-86F2-AB7A0AD82BA8}">
      <dgm:prSet/>
      <dgm:spPr/>
      <dgm:t>
        <a:bodyPr/>
        <a:lstStyle/>
        <a:p>
          <a:pPr>
            <a:lnSpc>
              <a:spcPct val="100000"/>
            </a:lnSpc>
          </a:pPr>
          <a:r>
            <a:rPr lang="es-ES" b="0" i="0"/>
            <a:t>Nivel de impacto de un nuevo lanzamiento: es importante evaluar el impacto que genera el lanzamiento de nuevos productos al mercado. </a:t>
          </a:r>
          <a:endParaRPr lang="en-US" dirty="0"/>
        </a:p>
      </dgm:t>
    </dgm:pt>
    <dgm:pt modelId="{0B0A3208-2E88-4F65-8C62-00AB9702CDB8}" type="parTrans" cxnId="{DE806C7F-137B-4936-975D-493653623CA3}">
      <dgm:prSet/>
      <dgm:spPr/>
      <dgm:t>
        <a:bodyPr/>
        <a:lstStyle/>
        <a:p>
          <a:endParaRPr lang="en-US"/>
        </a:p>
      </dgm:t>
    </dgm:pt>
    <dgm:pt modelId="{BB9BF33D-8711-42B6-BDA3-E9F07234ED66}" type="sibTrans" cxnId="{DE806C7F-137B-4936-975D-493653623CA3}">
      <dgm:prSet/>
      <dgm:spPr/>
      <dgm:t>
        <a:bodyPr/>
        <a:lstStyle/>
        <a:p>
          <a:endParaRPr lang="en-US"/>
        </a:p>
      </dgm:t>
    </dgm:pt>
    <dgm:pt modelId="{DE28EFB1-1B0E-4E70-9F8B-B17BEFA5DF4C}" type="pres">
      <dgm:prSet presAssocID="{7A64F635-C255-407E-8148-51748C17369D}" presName="root" presStyleCnt="0">
        <dgm:presLayoutVars>
          <dgm:dir/>
          <dgm:resizeHandles val="exact"/>
        </dgm:presLayoutVars>
      </dgm:prSet>
      <dgm:spPr/>
    </dgm:pt>
    <dgm:pt modelId="{549E1DE6-1D77-42DA-987F-21ED0BC93C0A}" type="pres">
      <dgm:prSet presAssocID="{D8025318-0C32-4573-8D32-15D0ADF4EA25}" presName="compNode" presStyleCnt="0"/>
      <dgm:spPr/>
    </dgm:pt>
    <dgm:pt modelId="{7657EBA5-880F-41F8-ACF5-E012CE0A53E7}" type="pres">
      <dgm:prSet presAssocID="{D8025318-0C32-4573-8D32-15D0ADF4EA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guntas"/>
        </a:ext>
      </dgm:extLst>
    </dgm:pt>
    <dgm:pt modelId="{2F03919D-0BBB-480F-A526-46C2F3ED7DCB}" type="pres">
      <dgm:prSet presAssocID="{D8025318-0C32-4573-8D32-15D0ADF4EA25}" presName="spaceRect" presStyleCnt="0"/>
      <dgm:spPr/>
    </dgm:pt>
    <dgm:pt modelId="{FE860525-B399-4732-A026-EF9789BFB941}" type="pres">
      <dgm:prSet presAssocID="{D8025318-0C32-4573-8D32-15D0ADF4EA25}" presName="textRect" presStyleLbl="revTx" presStyleIdx="0" presStyleCnt="3">
        <dgm:presLayoutVars>
          <dgm:chMax val="1"/>
          <dgm:chPref val="1"/>
        </dgm:presLayoutVars>
      </dgm:prSet>
      <dgm:spPr/>
    </dgm:pt>
    <dgm:pt modelId="{80A3E52F-3C8E-4756-8D0F-7CD22A50CE63}" type="pres">
      <dgm:prSet presAssocID="{4E991F93-2CAE-4CE6-8C1C-BD60C3DF62FD}" presName="sibTrans" presStyleCnt="0"/>
      <dgm:spPr/>
    </dgm:pt>
    <dgm:pt modelId="{27CC4A76-3CBE-4C74-822C-FBD4E0CF3E46}" type="pres">
      <dgm:prSet presAssocID="{030DD39E-4834-4E98-8354-7EBF4F78C1F5}" presName="compNode" presStyleCnt="0"/>
      <dgm:spPr/>
    </dgm:pt>
    <dgm:pt modelId="{308BD9AF-C121-47D0-8EF4-AFD3D07572A9}" type="pres">
      <dgm:prSet presAssocID="{030DD39E-4834-4E98-8354-7EBF4F78C1F5}" presName="iconRect" presStyleLbl="node1" presStyleIdx="1" presStyleCnt="3"/>
      <dgm:spPr>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bg1"/>
          </a:solidFill>
        </a:ln>
      </dgm:spPr>
      <dgm:extLst>
        <a:ext uri="{E40237B7-FDA0-4F09-8148-C483321AD2D9}">
          <dgm14:cNvPr xmlns:dgm14="http://schemas.microsoft.com/office/drawing/2010/diagram" id="0" name="" descr="Uva"/>
        </a:ext>
      </dgm:extLst>
    </dgm:pt>
    <dgm:pt modelId="{C3164E77-321E-4C59-8C59-BFB016D62215}" type="pres">
      <dgm:prSet presAssocID="{030DD39E-4834-4E98-8354-7EBF4F78C1F5}" presName="spaceRect" presStyleCnt="0"/>
      <dgm:spPr/>
    </dgm:pt>
    <dgm:pt modelId="{85CCFE11-3247-49A2-B201-45EEA949F052}" type="pres">
      <dgm:prSet presAssocID="{030DD39E-4834-4E98-8354-7EBF4F78C1F5}" presName="textRect" presStyleLbl="revTx" presStyleIdx="1" presStyleCnt="3">
        <dgm:presLayoutVars>
          <dgm:chMax val="1"/>
          <dgm:chPref val="1"/>
        </dgm:presLayoutVars>
      </dgm:prSet>
      <dgm:spPr/>
    </dgm:pt>
    <dgm:pt modelId="{C2E8C2A3-BAE1-4794-9462-EB9A36CD9D09}" type="pres">
      <dgm:prSet presAssocID="{C7967D1E-6AA8-4488-8E41-D70974B89E25}" presName="sibTrans" presStyleCnt="0"/>
      <dgm:spPr/>
    </dgm:pt>
    <dgm:pt modelId="{2CEF1841-F20B-47AA-BB07-336D0A4F82CC}" type="pres">
      <dgm:prSet presAssocID="{5E1A0864-5FA2-4DDB-86F2-AB7A0AD82BA8}" presName="compNode" presStyleCnt="0"/>
      <dgm:spPr/>
    </dgm:pt>
    <dgm:pt modelId="{A5C39CF3-46E0-45FC-BE61-1C971F5AE00D}" type="pres">
      <dgm:prSet presAssocID="{5E1A0864-5FA2-4DDB-86F2-AB7A0AD82BA8}" presName="iconRect" presStyleLbl="node1" presStyleIdx="2" presStyleCnt="3"/>
      <dgm:spPr>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hete"/>
        </a:ext>
      </dgm:extLst>
    </dgm:pt>
    <dgm:pt modelId="{0CF57345-B07F-4B4A-8013-D4F9D203AE21}" type="pres">
      <dgm:prSet presAssocID="{5E1A0864-5FA2-4DDB-86F2-AB7A0AD82BA8}" presName="spaceRect" presStyleCnt="0"/>
      <dgm:spPr/>
    </dgm:pt>
    <dgm:pt modelId="{F24BEB99-4083-40B3-898A-654C32DDBE45}" type="pres">
      <dgm:prSet presAssocID="{5E1A0864-5FA2-4DDB-86F2-AB7A0AD82BA8}" presName="textRect" presStyleLbl="revTx" presStyleIdx="2" presStyleCnt="3">
        <dgm:presLayoutVars>
          <dgm:chMax val="1"/>
          <dgm:chPref val="1"/>
        </dgm:presLayoutVars>
      </dgm:prSet>
      <dgm:spPr/>
    </dgm:pt>
  </dgm:ptLst>
  <dgm:cxnLst>
    <dgm:cxn modelId="{4878EF5E-3A0F-4C3C-B286-AB37089F7276}" type="presOf" srcId="{030DD39E-4834-4E98-8354-7EBF4F78C1F5}" destId="{85CCFE11-3247-49A2-B201-45EEA949F052}" srcOrd="0" destOrd="0" presId="urn:microsoft.com/office/officeart/2018/2/layout/IconLabelList"/>
    <dgm:cxn modelId="{D0CACC6E-FA2B-4617-A634-C783D0C1E074}" type="presOf" srcId="{D8025318-0C32-4573-8D32-15D0ADF4EA25}" destId="{FE860525-B399-4732-A026-EF9789BFB941}" srcOrd="0" destOrd="0" presId="urn:microsoft.com/office/officeart/2018/2/layout/IconLabelList"/>
    <dgm:cxn modelId="{E58C8279-5A7E-41CE-9073-DE442185A3C7}" type="presOf" srcId="{5E1A0864-5FA2-4DDB-86F2-AB7A0AD82BA8}" destId="{F24BEB99-4083-40B3-898A-654C32DDBE45}" srcOrd="0" destOrd="0" presId="urn:microsoft.com/office/officeart/2018/2/layout/IconLabelList"/>
    <dgm:cxn modelId="{DE806C7F-137B-4936-975D-493653623CA3}" srcId="{7A64F635-C255-407E-8148-51748C17369D}" destId="{5E1A0864-5FA2-4DDB-86F2-AB7A0AD82BA8}" srcOrd="2" destOrd="0" parTransId="{0B0A3208-2E88-4F65-8C62-00AB9702CDB8}" sibTransId="{BB9BF33D-8711-42B6-BDA3-E9F07234ED66}"/>
    <dgm:cxn modelId="{4086A6B2-A859-48FD-82AD-002BD273FABF}" srcId="{7A64F635-C255-407E-8148-51748C17369D}" destId="{D8025318-0C32-4573-8D32-15D0ADF4EA25}" srcOrd="0" destOrd="0" parTransId="{A1B8D784-7B9F-4107-8E27-3AC40C97AD00}" sibTransId="{4E991F93-2CAE-4CE6-8C1C-BD60C3DF62FD}"/>
    <dgm:cxn modelId="{80F31BB9-48A8-48B1-99E6-2D1C8EFDF169}" srcId="{7A64F635-C255-407E-8148-51748C17369D}" destId="{030DD39E-4834-4E98-8354-7EBF4F78C1F5}" srcOrd="1" destOrd="0" parTransId="{803E63AF-1BCC-4F9A-8B05-047634D1E442}" sibTransId="{C7967D1E-6AA8-4488-8E41-D70974B89E25}"/>
    <dgm:cxn modelId="{D6BF07F7-7271-4241-9E9B-DB86CFE3C0DD}" type="presOf" srcId="{7A64F635-C255-407E-8148-51748C17369D}" destId="{DE28EFB1-1B0E-4E70-9F8B-B17BEFA5DF4C}" srcOrd="0" destOrd="0" presId="urn:microsoft.com/office/officeart/2018/2/layout/IconLabelList"/>
    <dgm:cxn modelId="{E578CF2B-F880-4CA7-92B3-4E473268DEBF}" type="presParOf" srcId="{DE28EFB1-1B0E-4E70-9F8B-B17BEFA5DF4C}" destId="{549E1DE6-1D77-42DA-987F-21ED0BC93C0A}" srcOrd="0" destOrd="0" presId="urn:microsoft.com/office/officeart/2018/2/layout/IconLabelList"/>
    <dgm:cxn modelId="{24B1194D-7029-4CBC-8EAA-EBFDE519E9FF}" type="presParOf" srcId="{549E1DE6-1D77-42DA-987F-21ED0BC93C0A}" destId="{7657EBA5-880F-41F8-ACF5-E012CE0A53E7}" srcOrd="0" destOrd="0" presId="urn:microsoft.com/office/officeart/2018/2/layout/IconLabelList"/>
    <dgm:cxn modelId="{702E4C11-C37F-4625-9886-74F5C8AFF16B}" type="presParOf" srcId="{549E1DE6-1D77-42DA-987F-21ED0BC93C0A}" destId="{2F03919D-0BBB-480F-A526-46C2F3ED7DCB}" srcOrd="1" destOrd="0" presId="urn:microsoft.com/office/officeart/2018/2/layout/IconLabelList"/>
    <dgm:cxn modelId="{BCD7CEA0-B073-4F8C-B13A-F548795E9DE3}" type="presParOf" srcId="{549E1DE6-1D77-42DA-987F-21ED0BC93C0A}" destId="{FE860525-B399-4732-A026-EF9789BFB941}" srcOrd="2" destOrd="0" presId="urn:microsoft.com/office/officeart/2018/2/layout/IconLabelList"/>
    <dgm:cxn modelId="{218C5DDB-7C56-44AB-A4B5-11B953E2ADDA}" type="presParOf" srcId="{DE28EFB1-1B0E-4E70-9F8B-B17BEFA5DF4C}" destId="{80A3E52F-3C8E-4756-8D0F-7CD22A50CE63}" srcOrd="1" destOrd="0" presId="urn:microsoft.com/office/officeart/2018/2/layout/IconLabelList"/>
    <dgm:cxn modelId="{68903839-FAD4-453C-ABF3-B9FCBDDC2E20}" type="presParOf" srcId="{DE28EFB1-1B0E-4E70-9F8B-B17BEFA5DF4C}" destId="{27CC4A76-3CBE-4C74-822C-FBD4E0CF3E46}" srcOrd="2" destOrd="0" presId="urn:microsoft.com/office/officeart/2018/2/layout/IconLabelList"/>
    <dgm:cxn modelId="{371AF28E-E3AC-4692-8D72-A80C17D21354}" type="presParOf" srcId="{27CC4A76-3CBE-4C74-822C-FBD4E0CF3E46}" destId="{308BD9AF-C121-47D0-8EF4-AFD3D07572A9}" srcOrd="0" destOrd="0" presId="urn:microsoft.com/office/officeart/2018/2/layout/IconLabelList"/>
    <dgm:cxn modelId="{AE4A6E49-9FCA-4185-8117-01AD6C0F43B7}" type="presParOf" srcId="{27CC4A76-3CBE-4C74-822C-FBD4E0CF3E46}" destId="{C3164E77-321E-4C59-8C59-BFB016D62215}" srcOrd="1" destOrd="0" presId="urn:microsoft.com/office/officeart/2018/2/layout/IconLabelList"/>
    <dgm:cxn modelId="{83788817-F055-4799-9DC6-C57B10C7F9E1}" type="presParOf" srcId="{27CC4A76-3CBE-4C74-822C-FBD4E0CF3E46}" destId="{85CCFE11-3247-49A2-B201-45EEA949F052}" srcOrd="2" destOrd="0" presId="urn:microsoft.com/office/officeart/2018/2/layout/IconLabelList"/>
    <dgm:cxn modelId="{406F9F6B-EC9F-43D1-9F27-DFCC11026224}" type="presParOf" srcId="{DE28EFB1-1B0E-4E70-9F8B-B17BEFA5DF4C}" destId="{C2E8C2A3-BAE1-4794-9462-EB9A36CD9D09}" srcOrd="3" destOrd="0" presId="urn:microsoft.com/office/officeart/2018/2/layout/IconLabelList"/>
    <dgm:cxn modelId="{E4EC027E-CE12-47D9-AFEF-EC51C258F5CC}" type="presParOf" srcId="{DE28EFB1-1B0E-4E70-9F8B-B17BEFA5DF4C}" destId="{2CEF1841-F20B-47AA-BB07-336D0A4F82CC}" srcOrd="4" destOrd="0" presId="urn:microsoft.com/office/officeart/2018/2/layout/IconLabelList"/>
    <dgm:cxn modelId="{F0B24078-91FC-4A60-8EBA-1104213FD9C4}" type="presParOf" srcId="{2CEF1841-F20B-47AA-BB07-336D0A4F82CC}" destId="{A5C39CF3-46E0-45FC-BE61-1C971F5AE00D}" srcOrd="0" destOrd="0" presId="urn:microsoft.com/office/officeart/2018/2/layout/IconLabelList"/>
    <dgm:cxn modelId="{C2D71FA7-9001-4788-AD2A-8AC9AAC9895E}" type="presParOf" srcId="{2CEF1841-F20B-47AA-BB07-336D0A4F82CC}" destId="{0CF57345-B07F-4B4A-8013-D4F9D203AE21}" srcOrd="1" destOrd="0" presId="urn:microsoft.com/office/officeart/2018/2/layout/IconLabelList"/>
    <dgm:cxn modelId="{20495E2F-865E-408E-9B58-0FA2193878C7}" type="presParOf" srcId="{2CEF1841-F20B-47AA-BB07-336D0A4F82CC}" destId="{F24BEB99-4083-40B3-898A-654C32DDBE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86E16-2481-4835-AB8F-8A9EB5B70C79}">
      <dsp:nvSpPr>
        <dsp:cNvPr id="0" name=""/>
        <dsp:cNvSpPr/>
      </dsp:nvSpPr>
      <dsp:spPr>
        <a:xfrm>
          <a:off x="0" y="0"/>
          <a:ext cx="8414428" cy="66409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0" i="0" kern="1200" dirty="0"/>
            <a:t>No ver solo un segmento, ya que tiene un impacto a futuro </a:t>
          </a:r>
          <a:endParaRPr lang="en-US" sz="1300" kern="1200" dirty="0"/>
        </a:p>
      </dsp:txBody>
      <dsp:txXfrm>
        <a:off x="19451" y="19451"/>
        <a:ext cx="7620120" cy="625190"/>
      </dsp:txXfrm>
    </dsp:sp>
    <dsp:sp modelId="{9535567C-5BE4-4B91-8001-A713E79BFC99}">
      <dsp:nvSpPr>
        <dsp:cNvPr id="0" name=""/>
        <dsp:cNvSpPr/>
      </dsp:nvSpPr>
      <dsp:spPr>
        <a:xfrm>
          <a:off x="628350" y="756328"/>
          <a:ext cx="8414428" cy="664092"/>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0" i="0" kern="1200" dirty="0"/>
            <a:t>La innovación es un elemento fundamental para la industria tecnológica, ya que permite evaluar como la empresa de tecnología se encuentra en comparación a la competencia. </a:t>
          </a:r>
          <a:endParaRPr lang="en-US" sz="1300" kern="1200" dirty="0"/>
        </a:p>
      </dsp:txBody>
      <dsp:txXfrm>
        <a:off x="647801" y="775779"/>
        <a:ext cx="7315515" cy="625190"/>
      </dsp:txXfrm>
    </dsp:sp>
    <dsp:sp modelId="{53D10C3C-4C45-4903-95AC-D338BDBFDEDA}">
      <dsp:nvSpPr>
        <dsp:cNvPr id="0" name=""/>
        <dsp:cNvSpPr/>
      </dsp:nvSpPr>
      <dsp:spPr>
        <a:xfrm>
          <a:off x="1256700" y="1512656"/>
          <a:ext cx="8414428" cy="664092"/>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0" i="0" kern="1200" dirty="0"/>
            <a:t>Falta de investigación de mercado, ya que es relevante para el desarrollo de nuevos productos acorde a las necesidades de las personas.</a:t>
          </a:r>
          <a:endParaRPr lang="en-US" sz="1300" kern="1200" dirty="0"/>
        </a:p>
      </dsp:txBody>
      <dsp:txXfrm>
        <a:off x="1276151" y="1532107"/>
        <a:ext cx="7315515" cy="625190"/>
      </dsp:txXfrm>
    </dsp:sp>
    <dsp:sp modelId="{A3EFE7CC-50F2-4D47-B047-76BF57EFBD7E}">
      <dsp:nvSpPr>
        <dsp:cNvPr id="0" name=""/>
        <dsp:cNvSpPr/>
      </dsp:nvSpPr>
      <dsp:spPr>
        <a:xfrm>
          <a:off x="1885050" y="2268984"/>
          <a:ext cx="8414428" cy="664092"/>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0" i="0" kern="1200"/>
            <a:t>Si la competencia ya creo un producto con tecnología más avanzada, hay que incorporar esa nueva tecnología en los nuevos dispositivos de la empresa. </a:t>
          </a:r>
          <a:endParaRPr lang="en-US" sz="1300" kern="1200"/>
        </a:p>
      </dsp:txBody>
      <dsp:txXfrm>
        <a:off x="1904501" y="2288435"/>
        <a:ext cx="7315515" cy="625190"/>
      </dsp:txXfrm>
    </dsp:sp>
    <dsp:sp modelId="{0F75BBAD-7293-4DB2-ADE5-64BDD757CE91}">
      <dsp:nvSpPr>
        <dsp:cNvPr id="0" name=""/>
        <dsp:cNvSpPr/>
      </dsp:nvSpPr>
      <dsp:spPr>
        <a:xfrm>
          <a:off x="2513400" y="3025312"/>
          <a:ext cx="8414428" cy="66409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ES" sz="1300" b="0" i="0" kern="1200" dirty="0"/>
            <a:t>No ver el éxito de la compañía solo por los resultados financieros, sino que hay que ver el panorama en distintos aspectos de una empresa, para así evitar caídas bruscas en las ventas de los productos.</a:t>
          </a:r>
          <a:endParaRPr lang="en-US" sz="1300" kern="1200" dirty="0"/>
        </a:p>
      </dsp:txBody>
      <dsp:txXfrm>
        <a:off x="2532851" y="3044763"/>
        <a:ext cx="7315515" cy="625190"/>
      </dsp:txXfrm>
    </dsp:sp>
    <dsp:sp modelId="{2E70E122-83B6-448D-B8C4-912D0907E185}">
      <dsp:nvSpPr>
        <dsp:cNvPr id="0" name=""/>
        <dsp:cNvSpPr/>
      </dsp:nvSpPr>
      <dsp:spPr>
        <a:xfrm>
          <a:off x="7982767" y="485156"/>
          <a:ext cx="431660" cy="43166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79890" y="485156"/>
        <a:ext cx="237414" cy="324824"/>
      </dsp:txXfrm>
    </dsp:sp>
    <dsp:sp modelId="{3038D103-A7D3-4D68-8E7A-8A953D46732B}">
      <dsp:nvSpPr>
        <dsp:cNvPr id="0" name=""/>
        <dsp:cNvSpPr/>
      </dsp:nvSpPr>
      <dsp:spPr>
        <a:xfrm>
          <a:off x="8611118" y="1241484"/>
          <a:ext cx="431660" cy="431660"/>
        </a:xfrm>
        <a:prstGeom prst="downArrow">
          <a:avLst>
            <a:gd name="adj1" fmla="val 55000"/>
            <a:gd name="adj2" fmla="val 45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708241" y="1241484"/>
        <a:ext cx="237414" cy="324824"/>
      </dsp:txXfrm>
    </dsp:sp>
    <dsp:sp modelId="{5A2F79F3-49A5-4BB2-827A-BBE7D6D60597}">
      <dsp:nvSpPr>
        <dsp:cNvPr id="0" name=""/>
        <dsp:cNvSpPr/>
      </dsp:nvSpPr>
      <dsp:spPr>
        <a:xfrm>
          <a:off x="9239468" y="1986744"/>
          <a:ext cx="431660" cy="431660"/>
        </a:xfrm>
        <a:prstGeom prst="downArrow">
          <a:avLst>
            <a:gd name="adj1" fmla="val 55000"/>
            <a:gd name="adj2" fmla="val 45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336591" y="1986744"/>
        <a:ext cx="237414" cy="324824"/>
      </dsp:txXfrm>
    </dsp:sp>
    <dsp:sp modelId="{2CA68033-57C8-435E-B731-F3608BE4742B}">
      <dsp:nvSpPr>
        <dsp:cNvPr id="0" name=""/>
        <dsp:cNvSpPr/>
      </dsp:nvSpPr>
      <dsp:spPr>
        <a:xfrm>
          <a:off x="9867818" y="2750451"/>
          <a:ext cx="431660" cy="431660"/>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964941" y="2750451"/>
        <a:ext cx="237414" cy="324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18C8E-A312-434B-B4BC-94164DBB219F}">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s-ES" sz="1600" b="0" i="0" kern="1200" dirty="0"/>
            <a:t>La adaptación lenta a las nuevas tecnologías fue perjudicial para </a:t>
          </a:r>
        </a:p>
        <a:p>
          <a:pPr marL="0" lvl="0" indent="0" algn="l" defTabSz="711200">
            <a:lnSpc>
              <a:spcPct val="90000"/>
            </a:lnSpc>
            <a:spcBef>
              <a:spcPct val="0"/>
            </a:spcBef>
            <a:spcAft>
              <a:spcPct val="35000"/>
            </a:spcAft>
            <a:buNone/>
          </a:pPr>
          <a:r>
            <a:rPr lang="es-ES" sz="1600" b="0" i="0" kern="1200" dirty="0"/>
            <a:t>la empresa. </a:t>
          </a:r>
          <a:endParaRPr lang="en-US" sz="1600" kern="1200" dirty="0"/>
        </a:p>
      </dsp:txBody>
      <dsp:txXfrm>
        <a:off x="3080" y="1765067"/>
        <a:ext cx="2444055" cy="2053006"/>
      </dsp:txXfrm>
    </dsp:sp>
    <dsp:sp modelId="{4BC97226-8790-44B6-9405-4DB2AA34F8C5}">
      <dsp:nvSpPr>
        <dsp:cNvPr id="0" name=""/>
        <dsp:cNvSpPr/>
      </dsp:nvSpPr>
      <dsp:spPr>
        <a:xfrm>
          <a:off x="711856" y="806997"/>
          <a:ext cx="1026503" cy="102650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0146140C-AFDC-487D-AC96-278F2050C931}">
      <dsp:nvSpPr>
        <dsp:cNvPr id="0" name=""/>
        <dsp:cNvSpPr/>
      </dsp:nvSpPr>
      <dsp:spPr>
        <a:xfrm>
          <a:off x="3080" y="3886435"/>
          <a:ext cx="244405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8ED66EC-BADE-413D-8C99-4982220C5D36}">
      <dsp:nvSpPr>
        <dsp:cNvPr id="0" name=""/>
        <dsp:cNvSpPr/>
      </dsp:nvSpPr>
      <dsp:spPr>
        <a:xfrm>
          <a:off x="2691541" y="464830"/>
          <a:ext cx="2444055" cy="3421677"/>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s-ES" sz="1600" b="0" i="0" kern="1200" dirty="0"/>
            <a:t>La falta de innovación en hardware y software hizo que BlackBerry se quedara atrás en comparación con sus competidores. </a:t>
          </a:r>
          <a:endParaRPr lang="en-US" sz="1600" kern="1200" dirty="0"/>
        </a:p>
      </dsp:txBody>
      <dsp:txXfrm>
        <a:off x="2691541" y="1765067"/>
        <a:ext cx="2444055" cy="2053006"/>
      </dsp:txXfrm>
    </dsp:sp>
    <dsp:sp modelId="{95548800-FEF7-487A-B9EF-7EE41EFEE367}">
      <dsp:nvSpPr>
        <dsp:cNvPr id="0" name=""/>
        <dsp:cNvSpPr/>
      </dsp:nvSpPr>
      <dsp:spPr>
        <a:xfrm>
          <a:off x="3400317" y="806997"/>
          <a:ext cx="1026503" cy="1026503"/>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CCF68A2B-22CA-417B-AB35-7FA5E06786D4}">
      <dsp:nvSpPr>
        <dsp:cNvPr id="0" name=""/>
        <dsp:cNvSpPr/>
      </dsp:nvSpPr>
      <dsp:spPr>
        <a:xfrm>
          <a:off x="2691541" y="3886435"/>
          <a:ext cx="2444055"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AE95CDC-C090-4465-B36A-56698190A6D8}">
      <dsp:nvSpPr>
        <dsp:cNvPr id="0" name=""/>
        <dsp:cNvSpPr/>
      </dsp:nvSpPr>
      <dsp:spPr>
        <a:xfrm>
          <a:off x="5380002" y="464830"/>
          <a:ext cx="2444055" cy="3421677"/>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s-ES" sz="1600" b="0" i="0" kern="1200" dirty="0"/>
            <a:t>Las decisiones lentas generaron que BlackBerry perdiera oportunidades importantes de mercado. </a:t>
          </a:r>
          <a:endParaRPr lang="en-US" sz="1600" kern="1200" dirty="0"/>
        </a:p>
      </dsp:txBody>
      <dsp:txXfrm>
        <a:off x="5380002" y="1765067"/>
        <a:ext cx="2444055" cy="2053006"/>
      </dsp:txXfrm>
    </dsp:sp>
    <dsp:sp modelId="{D7703A8F-9D65-4F45-A9EA-911B495E423C}">
      <dsp:nvSpPr>
        <dsp:cNvPr id="0" name=""/>
        <dsp:cNvSpPr/>
      </dsp:nvSpPr>
      <dsp:spPr>
        <a:xfrm>
          <a:off x="6088778" y="806997"/>
          <a:ext cx="1026503" cy="1026503"/>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3C8D7970-7777-4421-99F8-107F09090169}">
      <dsp:nvSpPr>
        <dsp:cNvPr id="0" name=""/>
        <dsp:cNvSpPr/>
      </dsp:nvSpPr>
      <dsp:spPr>
        <a:xfrm>
          <a:off x="5380002" y="3886435"/>
          <a:ext cx="2444055"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A4633CF-2262-4F03-965F-A932BFDE75E1}">
      <dsp:nvSpPr>
        <dsp:cNvPr id="0" name=""/>
        <dsp:cNvSpPr/>
      </dsp:nvSpPr>
      <dsp:spPr>
        <a:xfrm>
          <a:off x="8068463" y="464830"/>
          <a:ext cx="2444055" cy="3421677"/>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s-ES" sz="1600" b="0" i="0" kern="1200" dirty="0"/>
            <a:t>La venta de productos sobrevalorados puede alejar a los clientes. </a:t>
          </a:r>
          <a:endParaRPr lang="en-US" sz="1600" kern="1200" dirty="0"/>
        </a:p>
      </dsp:txBody>
      <dsp:txXfrm>
        <a:off x="8068463" y="1765067"/>
        <a:ext cx="2444055" cy="2053006"/>
      </dsp:txXfrm>
    </dsp:sp>
    <dsp:sp modelId="{ADB26F05-33E2-4CA2-8109-1EFBAB62927A}">
      <dsp:nvSpPr>
        <dsp:cNvPr id="0" name=""/>
        <dsp:cNvSpPr/>
      </dsp:nvSpPr>
      <dsp:spPr>
        <a:xfrm>
          <a:off x="8777239" y="806997"/>
          <a:ext cx="1026503" cy="1026503"/>
        </a:xfrm>
        <a:prstGeom prst="ellips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F1A43445-2B8D-461D-9FFC-38C228F51567}">
      <dsp:nvSpPr>
        <dsp:cNvPr id="0" name=""/>
        <dsp:cNvSpPr/>
      </dsp:nvSpPr>
      <dsp:spPr>
        <a:xfrm>
          <a:off x="8068463" y="3886435"/>
          <a:ext cx="2444055" cy="7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4AA5B-4520-4D88-AA2C-751A813BAFB1}">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2A9237-7813-4F91-9D2B-5252372CA9C9}">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14CF6-B92E-48EE-A3C3-504151200911}">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s-ES" sz="1900" b="0" i="0" kern="1200"/>
            <a:t>Las empresas del área de tecnología deben estar en constante proceso de investigación e innovación para hacer frente a cualquier impacto que genere su competencia. </a:t>
          </a:r>
          <a:endParaRPr lang="en-US" sz="1900" kern="1200"/>
        </a:p>
      </dsp:txBody>
      <dsp:txXfrm>
        <a:off x="837512" y="3404"/>
        <a:ext cx="9678087" cy="725119"/>
      </dsp:txXfrm>
    </dsp:sp>
    <dsp:sp modelId="{C7D22A43-A070-4452-9602-CE5C6B9091B1}">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57DEB-3094-41CC-840C-AB1A7DF8B7B5}">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25C85-6D3F-4604-85F8-97B887D9BC57}">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s-ES" sz="1900" b="0" i="0" kern="1200"/>
            <a:t>Definir al menos dos o tres segmentos de mercado en donde un mismo producto pueda ser vendido, no quedarse en un solo segmento, ya que eso puede generar problemas a futuro. </a:t>
          </a:r>
          <a:endParaRPr lang="en-US" sz="1900" kern="1200"/>
        </a:p>
      </dsp:txBody>
      <dsp:txXfrm>
        <a:off x="837512" y="909803"/>
        <a:ext cx="9678087" cy="725119"/>
      </dsp:txXfrm>
    </dsp:sp>
    <dsp:sp modelId="{4A597588-22D9-48F7-B4D6-F779A8597B32}">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FA4F2-74C2-4BBE-8D50-759E8314389D}">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77CC55-FB26-41F3-B16D-B4600C7DE6C6}">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s-ES" sz="1900" b="0" i="0" kern="1200"/>
            <a:t>Generar un departamento de investigación e innovación para ver el desarrollo de nuevos productos tecnológicos para distintos segmentos. </a:t>
          </a:r>
          <a:endParaRPr lang="en-US" sz="1900" kern="1200"/>
        </a:p>
      </dsp:txBody>
      <dsp:txXfrm>
        <a:off x="837512" y="1816202"/>
        <a:ext cx="9678087" cy="725119"/>
      </dsp:txXfrm>
    </dsp:sp>
    <dsp:sp modelId="{7C088D5F-6E86-432E-BC6F-600E79887683}">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C88E61-D795-4D61-98B6-10B796335F62}">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716AA0-F4C4-42B8-8D06-C364DACE20AE}">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s-ES" sz="1900" b="0" i="0" kern="1200"/>
            <a:t>Incorporar pantalla touch en los dispositivos una vez lanzado el iPhone al mercado. </a:t>
          </a:r>
          <a:endParaRPr lang="en-US" sz="1900" kern="1200"/>
        </a:p>
      </dsp:txBody>
      <dsp:txXfrm>
        <a:off x="837512" y="2722601"/>
        <a:ext cx="9678087" cy="725119"/>
      </dsp:txXfrm>
    </dsp:sp>
    <dsp:sp modelId="{D8BE1C3D-D421-4539-BFDF-E3FAA715BCB5}">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C1FCD6-2D58-4C4D-8102-3F063359B138}">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DE2ED2-2F07-4BD8-AF4E-FC93B1DF872F}">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s-ES" sz="1900" b="0" i="0" kern="1200"/>
            <a:t>Realizar análisis empresariales observando los movimientos de mercado. </a:t>
          </a:r>
          <a:endParaRPr lang="en-US" sz="1900" kern="1200"/>
        </a:p>
      </dsp:txBody>
      <dsp:txXfrm>
        <a:off x="837512" y="3629000"/>
        <a:ext cx="9678087" cy="7251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210A2-DA18-46CD-ADAC-228C577C7686}">
      <dsp:nvSpPr>
        <dsp:cNvPr id="0" name=""/>
        <dsp:cNvSpPr/>
      </dsp:nvSpPr>
      <dsp:spPr>
        <a:xfrm>
          <a:off x="684914" y="7752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117F6-3949-4736-B509-5B6E29903F83}">
      <dsp:nvSpPr>
        <dsp:cNvPr id="0" name=""/>
        <dsp:cNvSpPr/>
      </dsp:nvSpPr>
      <dsp:spPr>
        <a:xfrm>
          <a:off x="918914" y="100923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3F42B-179E-4D56-A90B-0630BCC995AA}">
      <dsp:nvSpPr>
        <dsp:cNvPr id="0" name=""/>
        <dsp:cNvSpPr/>
      </dsp:nvSpPr>
      <dsp:spPr>
        <a:xfrm>
          <a:off x="333914" y="2215230"/>
          <a:ext cx="180000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Mantenerse al día con las últimas tendencias tecnológicas y adaptarse rápidamente a ellas. </a:t>
          </a:r>
          <a:endParaRPr lang="en-US" sz="1100" kern="1200"/>
        </a:p>
      </dsp:txBody>
      <dsp:txXfrm>
        <a:off x="333914" y="2215230"/>
        <a:ext cx="1800000" cy="1202343"/>
      </dsp:txXfrm>
    </dsp:sp>
    <dsp:sp modelId="{B98359A9-C7CF-4941-A19F-7DD7D4D0ABD7}">
      <dsp:nvSpPr>
        <dsp:cNvPr id="0" name=""/>
        <dsp:cNvSpPr/>
      </dsp:nvSpPr>
      <dsp:spPr>
        <a:xfrm>
          <a:off x="2799914" y="7752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EBA893-80B9-4959-ABCF-4B21A40A31CE}">
      <dsp:nvSpPr>
        <dsp:cNvPr id="0" name=""/>
        <dsp:cNvSpPr/>
      </dsp:nvSpPr>
      <dsp:spPr>
        <a:xfrm>
          <a:off x="3033914" y="100923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F0813-8504-4848-B16E-079E7DD6BEE4}">
      <dsp:nvSpPr>
        <dsp:cNvPr id="0" name=""/>
        <dsp:cNvSpPr/>
      </dsp:nvSpPr>
      <dsp:spPr>
        <a:xfrm>
          <a:off x="2448914" y="2215230"/>
          <a:ext cx="180000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No centrarse únicamente en un segmento de mercado, sino explorar y aprovechar oportunidades en otros segmentos. </a:t>
          </a:r>
          <a:endParaRPr lang="en-US" sz="1100" kern="1200"/>
        </a:p>
      </dsp:txBody>
      <dsp:txXfrm>
        <a:off x="2448914" y="2215230"/>
        <a:ext cx="1800000" cy="1202343"/>
      </dsp:txXfrm>
    </dsp:sp>
    <dsp:sp modelId="{57739890-A22C-41DE-B0BF-563AD53A2E03}">
      <dsp:nvSpPr>
        <dsp:cNvPr id="0" name=""/>
        <dsp:cNvSpPr/>
      </dsp:nvSpPr>
      <dsp:spPr>
        <a:xfrm>
          <a:off x="4914914" y="7752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47539-AB63-460C-A116-D1A8E02C7A96}">
      <dsp:nvSpPr>
        <dsp:cNvPr id="0" name=""/>
        <dsp:cNvSpPr/>
      </dsp:nvSpPr>
      <dsp:spPr>
        <a:xfrm>
          <a:off x="5148914" y="100923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2A28C-D2EE-4E71-BC60-88B39EA78C59}">
      <dsp:nvSpPr>
        <dsp:cNvPr id="0" name=""/>
        <dsp:cNvSpPr/>
      </dsp:nvSpPr>
      <dsp:spPr>
        <a:xfrm>
          <a:off x="4563914" y="2215230"/>
          <a:ext cx="180000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Fomentar la innovación tanto en hardware como en software. </a:t>
          </a:r>
          <a:endParaRPr lang="en-US" sz="1100" kern="1200"/>
        </a:p>
      </dsp:txBody>
      <dsp:txXfrm>
        <a:off x="4563914" y="2215230"/>
        <a:ext cx="1800000" cy="1202343"/>
      </dsp:txXfrm>
    </dsp:sp>
    <dsp:sp modelId="{44B6098D-E884-4095-BD9E-F1FCA4F9A60D}">
      <dsp:nvSpPr>
        <dsp:cNvPr id="0" name=""/>
        <dsp:cNvSpPr/>
      </dsp:nvSpPr>
      <dsp:spPr>
        <a:xfrm>
          <a:off x="7029914" y="7752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B458E-F02D-4AF5-86E6-C64D36D7894B}">
      <dsp:nvSpPr>
        <dsp:cNvPr id="0" name=""/>
        <dsp:cNvSpPr/>
      </dsp:nvSpPr>
      <dsp:spPr>
        <a:xfrm>
          <a:off x="7263914" y="100923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74453E-6F43-4CE6-984E-02CEE2F37483}">
      <dsp:nvSpPr>
        <dsp:cNvPr id="0" name=""/>
        <dsp:cNvSpPr/>
      </dsp:nvSpPr>
      <dsp:spPr>
        <a:xfrm>
          <a:off x="6678914" y="2215230"/>
          <a:ext cx="180000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Tomar decisiones de manera oportuna y eficiente. </a:t>
          </a:r>
          <a:endParaRPr lang="en-US" sz="1100" kern="1200"/>
        </a:p>
      </dsp:txBody>
      <dsp:txXfrm>
        <a:off x="6678914" y="2215230"/>
        <a:ext cx="1800000" cy="1202343"/>
      </dsp:txXfrm>
    </dsp:sp>
    <dsp:sp modelId="{21CBE5DC-DFCE-48EE-90A9-C313391A799D}">
      <dsp:nvSpPr>
        <dsp:cNvPr id="0" name=""/>
        <dsp:cNvSpPr/>
      </dsp:nvSpPr>
      <dsp:spPr>
        <a:xfrm>
          <a:off x="9144914" y="775230"/>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8BCD8-BAAD-4677-BC13-488FDF0C506B}">
      <dsp:nvSpPr>
        <dsp:cNvPr id="0" name=""/>
        <dsp:cNvSpPr/>
      </dsp:nvSpPr>
      <dsp:spPr>
        <a:xfrm>
          <a:off x="9378914" y="100923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29735-64EC-4E2F-A5D1-457C956200CE}">
      <dsp:nvSpPr>
        <dsp:cNvPr id="0" name=""/>
        <dsp:cNvSpPr/>
      </dsp:nvSpPr>
      <dsp:spPr>
        <a:xfrm>
          <a:off x="8793914" y="2215230"/>
          <a:ext cx="1800000"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Establecer precios razonables para los productos. </a:t>
          </a:r>
          <a:endParaRPr lang="en-US" sz="1100" kern="1200"/>
        </a:p>
      </dsp:txBody>
      <dsp:txXfrm>
        <a:off x="8793914" y="2215230"/>
        <a:ext cx="1800000" cy="1202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B77BC-33C6-4282-9DE7-9E4E90D1CBC8}">
      <dsp:nvSpPr>
        <dsp:cNvPr id="0" name=""/>
        <dsp:cNvSpPr/>
      </dsp:nvSpPr>
      <dsp:spPr>
        <a:xfrm>
          <a:off x="684914" y="526343"/>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14D2F-AD7B-4701-A2EE-58179D30F50B}">
      <dsp:nvSpPr>
        <dsp:cNvPr id="0" name=""/>
        <dsp:cNvSpPr/>
      </dsp:nvSpPr>
      <dsp:spPr>
        <a:xfrm>
          <a:off x="918914" y="76034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C1D7D0-234C-497C-BE39-FE7253C0C12A}">
      <dsp:nvSpPr>
        <dsp:cNvPr id="0" name=""/>
        <dsp:cNvSpPr/>
      </dsp:nvSpPr>
      <dsp:spPr>
        <a:xfrm>
          <a:off x="333914" y="1966343"/>
          <a:ext cx="180000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Cuota de mercado: para entender la posición de la empresa en el mercado en comparación con sus competidores. </a:t>
          </a:r>
          <a:endParaRPr lang="en-US" sz="1100" kern="1200"/>
        </a:p>
      </dsp:txBody>
      <dsp:txXfrm>
        <a:off x="333914" y="1966343"/>
        <a:ext cx="1800000" cy="1196718"/>
      </dsp:txXfrm>
    </dsp:sp>
    <dsp:sp modelId="{64E1CBFE-A7B5-40EF-8885-3CED24724D1A}">
      <dsp:nvSpPr>
        <dsp:cNvPr id="0" name=""/>
        <dsp:cNvSpPr/>
      </dsp:nvSpPr>
      <dsp:spPr>
        <a:xfrm>
          <a:off x="2799914" y="526343"/>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83ADF-DA40-4073-820B-C49CFAE36EAE}">
      <dsp:nvSpPr>
        <dsp:cNvPr id="0" name=""/>
        <dsp:cNvSpPr/>
      </dsp:nvSpPr>
      <dsp:spPr>
        <a:xfrm>
          <a:off x="3033914" y="76034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8AEB0-E5A7-4D1D-B011-3BB1B08C32F0}">
      <dsp:nvSpPr>
        <dsp:cNvPr id="0" name=""/>
        <dsp:cNvSpPr/>
      </dsp:nvSpPr>
      <dsp:spPr>
        <a:xfrm>
          <a:off x="2448914" y="1966343"/>
          <a:ext cx="180000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Valor de mercado: para evaluar el valor financiero de la empresa. </a:t>
          </a:r>
          <a:endParaRPr lang="en-US" sz="1100" kern="1200"/>
        </a:p>
      </dsp:txBody>
      <dsp:txXfrm>
        <a:off x="2448914" y="1966343"/>
        <a:ext cx="1800000" cy="1196718"/>
      </dsp:txXfrm>
    </dsp:sp>
    <dsp:sp modelId="{D110AFB9-73B1-49CE-98CF-14E81BBA7ECD}">
      <dsp:nvSpPr>
        <dsp:cNvPr id="0" name=""/>
        <dsp:cNvSpPr/>
      </dsp:nvSpPr>
      <dsp:spPr>
        <a:xfrm>
          <a:off x="4914914" y="526343"/>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C0428-8FD7-42D8-8A5A-3209672CE6C4}">
      <dsp:nvSpPr>
        <dsp:cNvPr id="0" name=""/>
        <dsp:cNvSpPr/>
      </dsp:nvSpPr>
      <dsp:spPr>
        <a:xfrm>
          <a:off x="5148914" y="76034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80C96-959E-473E-AA90-363FBF2119DE}">
      <dsp:nvSpPr>
        <dsp:cNvPr id="0" name=""/>
        <dsp:cNvSpPr/>
      </dsp:nvSpPr>
      <dsp:spPr>
        <a:xfrm>
          <a:off x="4563914" y="1966343"/>
          <a:ext cx="180000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Nivel de satisfacción del cliente: para entender cómo los clientes perciben los productos de la empresa. </a:t>
          </a:r>
          <a:endParaRPr lang="en-US" sz="1100" kern="1200"/>
        </a:p>
      </dsp:txBody>
      <dsp:txXfrm>
        <a:off x="4563914" y="1966343"/>
        <a:ext cx="1800000" cy="1196718"/>
      </dsp:txXfrm>
    </dsp:sp>
    <dsp:sp modelId="{F955E455-33C6-4884-86AC-7AF59A46FC25}">
      <dsp:nvSpPr>
        <dsp:cNvPr id="0" name=""/>
        <dsp:cNvSpPr/>
      </dsp:nvSpPr>
      <dsp:spPr>
        <a:xfrm>
          <a:off x="7029914" y="526343"/>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0691C3-E60D-46B1-B06C-FE1DF7AB6E2D}">
      <dsp:nvSpPr>
        <dsp:cNvPr id="0" name=""/>
        <dsp:cNvSpPr/>
      </dsp:nvSpPr>
      <dsp:spPr>
        <a:xfrm>
          <a:off x="7263914" y="76034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CC48A-E9C3-44E1-85D1-FA1E93E35848}">
      <dsp:nvSpPr>
        <dsp:cNvPr id="0" name=""/>
        <dsp:cNvSpPr/>
      </dsp:nvSpPr>
      <dsp:spPr>
        <a:xfrm>
          <a:off x="6678914" y="1966343"/>
          <a:ext cx="180000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Velocidad de adaptación a nuevas tecnologías: para evaluar cuán rápido se adapta la empresa a las nuevas tendencias tecnológicas. </a:t>
          </a:r>
          <a:endParaRPr lang="en-US" sz="1100" kern="1200"/>
        </a:p>
      </dsp:txBody>
      <dsp:txXfrm>
        <a:off x="6678914" y="1966343"/>
        <a:ext cx="1800000" cy="1196718"/>
      </dsp:txXfrm>
    </dsp:sp>
    <dsp:sp modelId="{B4A7F3AC-DE9E-4526-8C81-6F0D2BB7886C}">
      <dsp:nvSpPr>
        <dsp:cNvPr id="0" name=""/>
        <dsp:cNvSpPr/>
      </dsp:nvSpPr>
      <dsp:spPr>
        <a:xfrm>
          <a:off x="9144914" y="526343"/>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EA1F0-9656-42A0-A6E9-2329EE55C820}">
      <dsp:nvSpPr>
        <dsp:cNvPr id="0" name=""/>
        <dsp:cNvSpPr/>
      </dsp:nvSpPr>
      <dsp:spPr>
        <a:xfrm>
          <a:off x="9378914" y="76034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542827-3BC4-4AED-88B4-BAC78EC76E08}">
      <dsp:nvSpPr>
        <dsp:cNvPr id="0" name=""/>
        <dsp:cNvSpPr/>
      </dsp:nvSpPr>
      <dsp:spPr>
        <a:xfrm>
          <a:off x="8793914" y="1966343"/>
          <a:ext cx="1800000"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b="0" i="0" kern="1200"/>
            <a:t>Nivel de innovación (I+D): para evaluar cuánto está innovando la empresa en términos de hardware y software. </a:t>
          </a:r>
          <a:endParaRPr lang="en-US" sz="1100" kern="1200"/>
        </a:p>
      </dsp:txBody>
      <dsp:txXfrm>
        <a:off x="8793914" y="1966343"/>
        <a:ext cx="1800000" cy="1196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7EBA5-880F-41F8-ACF5-E012CE0A53E7}">
      <dsp:nvSpPr>
        <dsp:cNvPr id="0" name=""/>
        <dsp:cNvSpPr/>
      </dsp:nvSpPr>
      <dsp:spPr>
        <a:xfrm>
          <a:off x="1212569" y="66237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860525-B399-4732-A026-EF9789BFB941}">
      <dsp:nvSpPr>
        <dsp:cNvPr id="0" name=""/>
        <dsp:cNvSpPr/>
      </dsp:nvSpPr>
      <dsp:spPr>
        <a:xfrm>
          <a:off x="417971" y="2501927"/>
          <a:ext cx="288945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0" i="0" kern="1200">
              <a:solidFill>
                <a:prstClr val="black">
                  <a:hueOff val="0"/>
                  <a:satOff val="0"/>
                  <a:lumOff val="0"/>
                  <a:alphaOff val="0"/>
                </a:prstClr>
              </a:solidFill>
              <a:latin typeface="Aptos" panose="02110004020202020204"/>
              <a:ea typeface="+mn-ea"/>
              <a:cs typeface="+mn-cs"/>
            </a:rPr>
            <a:t>Cantidad de ideas propuestas por el departamento de innovación e investigación: es importante ver si con las ideas propuestas se puede generar mejoras en los productos futuros. </a:t>
          </a:r>
          <a:endParaRPr lang="en-US" sz="1600" b="0" i="0" kern="1200" dirty="0">
            <a:solidFill>
              <a:prstClr val="black">
                <a:hueOff val="0"/>
                <a:satOff val="0"/>
                <a:lumOff val="0"/>
                <a:alphaOff val="0"/>
              </a:prstClr>
            </a:solidFill>
            <a:latin typeface="Aptos" panose="02110004020202020204"/>
            <a:ea typeface="+mn-ea"/>
            <a:cs typeface="+mn-cs"/>
          </a:endParaRPr>
        </a:p>
      </dsp:txBody>
      <dsp:txXfrm>
        <a:off x="417971" y="2501927"/>
        <a:ext cx="2889450" cy="1755000"/>
      </dsp:txXfrm>
    </dsp:sp>
    <dsp:sp modelId="{308BD9AF-C121-47D0-8EF4-AFD3D07572A9}">
      <dsp:nvSpPr>
        <dsp:cNvPr id="0" name=""/>
        <dsp:cNvSpPr/>
      </dsp:nvSpPr>
      <dsp:spPr>
        <a:xfrm>
          <a:off x="4607673" y="662376"/>
          <a:ext cx="1300252" cy="1300252"/>
        </a:xfrm>
        <a:prstGeom prst="rect">
          <a:avLst/>
        </a:prstGeom>
        <a:blipFill>
          <a:blip xmlns:r="http://schemas.openxmlformats.org/officeDocument/2006/relationships" r:embed="rId3">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CCFE11-3247-49A2-B201-45EEA949F052}">
      <dsp:nvSpPr>
        <dsp:cNvPr id="0" name=""/>
        <dsp:cNvSpPr/>
      </dsp:nvSpPr>
      <dsp:spPr>
        <a:xfrm>
          <a:off x="3813075" y="2501927"/>
          <a:ext cx="288945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b="0" i="0" kern="1200"/>
            <a:t>Nivel de ventas de los productos: es relevante ver si ha habido niveles de alza o baja en las ventas.</a:t>
          </a:r>
          <a:endParaRPr lang="en-US" sz="1800" kern="1200" dirty="0"/>
        </a:p>
      </dsp:txBody>
      <dsp:txXfrm>
        <a:off x="3813075" y="2501927"/>
        <a:ext cx="2889450" cy="1755000"/>
      </dsp:txXfrm>
    </dsp:sp>
    <dsp:sp modelId="{A5C39CF3-46E0-45FC-BE61-1C971F5AE00D}">
      <dsp:nvSpPr>
        <dsp:cNvPr id="0" name=""/>
        <dsp:cNvSpPr/>
      </dsp:nvSpPr>
      <dsp:spPr>
        <a:xfrm>
          <a:off x="8002777" y="662376"/>
          <a:ext cx="1300252" cy="1300252"/>
        </a:xfrm>
        <a:prstGeom prst="rect">
          <a:avLst/>
        </a:prstGeom>
        <a:blipFill>
          <a:blip xmlns:r="http://schemas.openxmlformats.org/officeDocument/2006/relationships" r:embed="rId5">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BEB99-4083-40B3-898A-654C32DDBE45}">
      <dsp:nvSpPr>
        <dsp:cNvPr id="0" name=""/>
        <dsp:cNvSpPr/>
      </dsp:nvSpPr>
      <dsp:spPr>
        <a:xfrm>
          <a:off x="7208178" y="2501927"/>
          <a:ext cx="288945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s-ES" sz="1800" b="0" i="0" kern="1200"/>
            <a:t>Nivel de impacto de un nuevo lanzamiento: es importante evaluar el impacto que genera el lanzamiento de nuevos productos al mercado. </a:t>
          </a:r>
          <a:endParaRPr lang="en-US" sz="1800" kern="1200" dirty="0"/>
        </a:p>
      </dsp:txBody>
      <dsp:txXfrm>
        <a:off x="7208178" y="2501927"/>
        <a:ext cx="2889450" cy="1755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2D80A-93B3-4DBB-B509-32B8C4DF4A40}" type="datetimeFigureOut">
              <a:rPr lang="es-CL" smtClean="0"/>
              <a:t>25-03-2024</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B82E2-1C1E-482E-B93E-14D6E9812224}" type="slidenum">
              <a:rPr lang="es-CL" smtClean="0"/>
              <a:t>‹Nº›</a:t>
            </a:fld>
            <a:endParaRPr lang="es-CL"/>
          </a:p>
        </p:txBody>
      </p:sp>
    </p:spTree>
    <p:extLst>
      <p:ext uri="{BB962C8B-B14F-4D97-AF65-F5344CB8AC3E}">
        <p14:creationId xmlns:p14="http://schemas.microsoft.com/office/powerpoint/2010/main" val="8954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C14B82E2-1C1E-482E-B93E-14D6E9812224}" type="slidenum">
              <a:rPr lang="es-CL" smtClean="0"/>
              <a:t>4</a:t>
            </a:fld>
            <a:endParaRPr lang="es-CL"/>
          </a:p>
        </p:txBody>
      </p:sp>
    </p:spTree>
    <p:extLst>
      <p:ext uri="{BB962C8B-B14F-4D97-AF65-F5344CB8AC3E}">
        <p14:creationId xmlns:p14="http://schemas.microsoft.com/office/powerpoint/2010/main" val="350402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C14B82E2-1C1E-482E-B93E-14D6E9812224}" type="slidenum">
              <a:rPr lang="es-CL" smtClean="0"/>
              <a:t>6</a:t>
            </a:fld>
            <a:endParaRPr lang="es-CL"/>
          </a:p>
        </p:txBody>
      </p:sp>
    </p:spTree>
    <p:extLst>
      <p:ext uri="{BB962C8B-B14F-4D97-AF65-F5344CB8AC3E}">
        <p14:creationId xmlns:p14="http://schemas.microsoft.com/office/powerpoint/2010/main" val="191407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39A52-A0B2-D844-6F6A-4A3F932EC0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6A4C301A-0735-B0DB-754E-F73ED0B145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E0C13CFA-9F11-BDAD-6703-09AC46C71526}"/>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5" name="Marcador de pie de página 4">
            <a:extLst>
              <a:ext uri="{FF2B5EF4-FFF2-40B4-BE49-F238E27FC236}">
                <a16:creationId xmlns:a16="http://schemas.microsoft.com/office/drawing/2014/main" id="{0B10A8F5-9D9F-1818-363E-7C673162EB3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5D0669D-F437-76A6-9AA8-F9D61FA01662}"/>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330968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D1341-6525-F627-F5DC-F0FB3B5691A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EDED17B1-BA89-A913-20FC-57C7B29D581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765B178-3168-8470-9627-F4D62B610050}"/>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5" name="Marcador de pie de página 4">
            <a:extLst>
              <a:ext uri="{FF2B5EF4-FFF2-40B4-BE49-F238E27FC236}">
                <a16:creationId xmlns:a16="http://schemas.microsoft.com/office/drawing/2014/main" id="{F25FEBBB-1C09-374E-D8EE-E2799D78B2B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EAEF62C-A3E0-9177-9871-CDA21CDF2357}"/>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90032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6B7D66-267E-E0CC-8168-D407446D79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3195123B-14B3-994D-9442-8D3E65058CF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FB727F4-C6AB-3F38-8324-DB1789FC686D}"/>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5" name="Marcador de pie de página 4">
            <a:extLst>
              <a:ext uri="{FF2B5EF4-FFF2-40B4-BE49-F238E27FC236}">
                <a16:creationId xmlns:a16="http://schemas.microsoft.com/office/drawing/2014/main" id="{0CB329C4-AD90-858D-F896-2B46DC1141A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248F30E-8855-1DF7-BA24-4C6A906D3BA5}"/>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63888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C7167-5166-B508-9AEA-E397FBC30DC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7AF170E-6A74-76DB-C0D0-E87D57B934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1FEE347-F4E1-10E9-79E8-C0872C74D702}"/>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5" name="Marcador de pie de página 4">
            <a:extLst>
              <a:ext uri="{FF2B5EF4-FFF2-40B4-BE49-F238E27FC236}">
                <a16:creationId xmlns:a16="http://schemas.microsoft.com/office/drawing/2014/main" id="{6A9FEB1F-043C-C021-E369-0513088E58C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A5D83BD-DDE8-4286-AEF3-8D5351916E4F}"/>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267301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04C44-A60B-DA34-5FB5-C2ED18E3BFA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0DDA666-7FC1-215B-2BCE-0C2A58F1E2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C8E4FFE-EBE6-406F-B360-0F9D7AC84014}"/>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5" name="Marcador de pie de página 4">
            <a:extLst>
              <a:ext uri="{FF2B5EF4-FFF2-40B4-BE49-F238E27FC236}">
                <a16:creationId xmlns:a16="http://schemas.microsoft.com/office/drawing/2014/main" id="{A001710C-C587-B9F3-4901-A14CB73A978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561DF4E-7DD3-E811-212B-F32C287822A0}"/>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21961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185D5-6669-51E1-7522-BC4FDE41E54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133F3B1-C079-D50B-CA91-C74B429EBE1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3D2BC898-2AE0-B7BB-AD20-E44579F9055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4DDD3FBB-EB6A-3405-6DD4-5F3226B0EB06}"/>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6" name="Marcador de pie de página 5">
            <a:extLst>
              <a:ext uri="{FF2B5EF4-FFF2-40B4-BE49-F238E27FC236}">
                <a16:creationId xmlns:a16="http://schemas.microsoft.com/office/drawing/2014/main" id="{CE97F587-5BC5-AA4C-53ED-F831B377AF9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5E15505-1F73-D288-8E80-3DF5CA1F66B8}"/>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68131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6B397-BB74-CC41-F320-E07F83F613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3F135AC-068A-10F4-3182-648C887F9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CADA3D-22B4-6824-497C-B44CF844981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04618FD7-03CA-9370-6EFC-A899EFB0B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CBA92DB-EFD5-2273-F001-07D4680741F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E84695DC-6A98-9723-35D5-BC179089DE52}"/>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8" name="Marcador de pie de página 7">
            <a:extLst>
              <a:ext uri="{FF2B5EF4-FFF2-40B4-BE49-F238E27FC236}">
                <a16:creationId xmlns:a16="http://schemas.microsoft.com/office/drawing/2014/main" id="{2A0B4006-B1B9-9199-2356-6B23A2D8D03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8F77A60-AB3D-3186-4238-BFF379E4181A}"/>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156745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28E83-1B6E-D2C5-87DA-5E95E4B3987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F2183E4-42F5-0C9C-0EA5-4737AA89B5E6}"/>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4" name="Marcador de pie de página 3">
            <a:extLst>
              <a:ext uri="{FF2B5EF4-FFF2-40B4-BE49-F238E27FC236}">
                <a16:creationId xmlns:a16="http://schemas.microsoft.com/office/drawing/2014/main" id="{EE1F16B6-F6CE-6F9F-B602-B9C52E7BAFAD}"/>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D4778B53-1251-F173-5976-AF9EA07865BE}"/>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180134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516400-ABCB-5BF0-DFCA-4A1E8360E01B}"/>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3" name="Marcador de pie de página 2">
            <a:extLst>
              <a:ext uri="{FF2B5EF4-FFF2-40B4-BE49-F238E27FC236}">
                <a16:creationId xmlns:a16="http://schemas.microsoft.com/office/drawing/2014/main" id="{DF2EC5B1-3ABE-F4C7-9B10-C4B080237A30}"/>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6B0C64D6-3EB9-36CD-99BE-51EA7C82DA59}"/>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240765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DA1D3-7613-F67B-E0C4-ED4A433C97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93A5066-32FD-86FD-26DC-9AFADED3D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9DFC3F45-E047-BBF0-1DC4-214BFCD6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0C6505-04BE-6100-4091-553308F4C059}"/>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6" name="Marcador de pie de página 5">
            <a:extLst>
              <a:ext uri="{FF2B5EF4-FFF2-40B4-BE49-F238E27FC236}">
                <a16:creationId xmlns:a16="http://schemas.microsoft.com/office/drawing/2014/main" id="{09AE07FE-16BB-91C6-535D-CFD67FB8342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4B43F5B-1B28-E8B7-6071-B3BBC225AF1A}"/>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135623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0657A-4085-E0EF-64B5-A1332116F72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E1A32AB9-CC75-A6C3-0BDF-CEF830E49D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7CEAC856-6A64-ACDA-AC10-FF0B96B28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4F0CF5-5EC1-90DB-038D-433DFC4C4E35}"/>
              </a:ext>
            </a:extLst>
          </p:cNvPr>
          <p:cNvSpPr>
            <a:spLocks noGrp="1"/>
          </p:cNvSpPr>
          <p:nvPr>
            <p:ph type="dt" sz="half" idx="10"/>
          </p:nvPr>
        </p:nvSpPr>
        <p:spPr/>
        <p:txBody>
          <a:bodyPr/>
          <a:lstStyle/>
          <a:p>
            <a:fld id="{4572285A-FEC7-49CA-ADC4-F24CFCFED2AE}" type="datetimeFigureOut">
              <a:rPr lang="es-CL" smtClean="0"/>
              <a:t>25-03-2024</a:t>
            </a:fld>
            <a:endParaRPr lang="es-CL"/>
          </a:p>
        </p:txBody>
      </p:sp>
      <p:sp>
        <p:nvSpPr>
          <p:cNvPr id="6" name="Marcador de pie de página 5">
            <a:extLst>
              <a:ext uri="{FF2B5EF4-FFF2-40B4-BE49-F238E27FC236}">
                <a16:creationId xmlns:a16="http://schemas.microsoft.com/office/drawing/2014/main" id="{99644BB5-F3F9-3316-500C-54E20DE5106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2F86196-0393-5156-7E3E-5D4B8CE69E30}"/>
              </a:ext>
            </a:extLst>
          </p:cNvPr>
          <p:cNvSpPr>
            <a:spLocks noGrp="1"/>
          </p:cNvSpPr>
          <p:nvPr>
            <p:ph type="sldNum" sz="quarter" idx="12"/>
          </p:nvPr>
        </p:nvSpPr>
        <p:spPr/>
        <p:txBody>
          <a:bodyPr/>
          <a:lstStyle/>
          <a:p>
            <a:fld id="{F922117D-F6F9-41C8-8E5A-2C6DA8CC8532}" type="slidenum">
              <a:rPr lang="es-CL" smtClean="0"/>
              <a:t>‹Nº›</a:t>
            </a:fld>
            <a:endParaRPr lang="es-CL"/>
          </a:p>
        </p:txBody>
      </p:sp>
    </p:spTree>
    <p:extLst>
      <p:ext uri="{BB962C8B-B14F-4D97-AF65-F5344CB8AC3E}">
        <p14:creationId xmlns:p14="http://schemas.microsoft.com/office/powerpoint/2010/main" val="396174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8169852-EA28-870B-B535-EB1E5F05F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5362586A-68E4-3C58-C65A-87D130CC6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D00FDB0-FAC9-F3C1-A881-2EE4F9BB4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72285A-FEC7-49CA-ADC4-F24CFCFED2AE}" type="datetimeFigureOut">
              <a:rPr lang="es-CL" smtClean="0"/>
              <a:t>25-03-2024</a:t>
            </a:fld>
            <a:endParaRPr lang="es-CL"/>
          </a:p>
        </p:txBody>
      </p:sp>
      <p:sp>
        <p:nvSpPr>
          <p:cNvPr id="5" name="Marcador de pie de página 4">
            <a:extLst>
              <a:ext uri="{FF2B5EF4-FFF2-40B4-BE49-F238E27FC236}">
                <a16:creationId xmlns:a16="http://schemas.microsoft.com/office/drawing/2014/main" id="{C8E5D29A-8CE6-30AC-89B1-BAD00116B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AAAD084A-0D4B-3A25-7C52-024212630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22117D-F6F9-41C8-8E5A-2C6DA8CC8532}" type="slidenum">
              <a:rPr lang="es-CL" smtClean="0"/>
              <a:t>‹Nº›</a:t>
            </a:fld>
            <a:endParaRPr lang="es-CL"/>
          </a:p>
        </p:txBody>
      </p:sp>
    </p:spTree>
    <p:extLst>
      <p:ext uri="{BB962C8B-B14F-4D97-AF65-F5344CB8AC3E}">
        <p14:creationId xmlns:p14="http://schemas.microsoft.com/office/powerpoint/2010/main" val="331503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djo42.deviantart.com/art/blackberry-icon-set-204276073"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10000" t="-17000" b="-17000"/>
          </a:stretch>
        </a:blip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FB74551-B4EF-F80A-1507-408EEBCDB949}"/>
              </a:ext>
            </a:extLst>
          </p:cNvPr>
          <p:cNvSpPr>
            <a:spLocks noGrp="1"/>
          </p:cNvSpPr>
          <p:nvPr>
            <p:ph type="subTitle" idx="1"/>
          </p:nvPr>
        </p:nvSpPr>
        <p:spPr>
          <a:xfrm>
            <a:off x="9254389" y="5505854"/>
            <a:ext cx="2751151" cy="1202635"/>
          </a:xfrm>
          <a:solidFill>
            <a:schemeClr val="tx1"/>
          </a:solidFill>
        </p:spPr>
        <p:txBody>
          <a:bodyPr>
            <a:normAutofit fontScale="62500" lnSpcReduction="20000"/>
          </a:bodyPr>
          <a:lstStyle/>
          <a:p>
            <a:pPr algn="l"/>
            <a:r>
              <a:rPr lang="es-CL" dirty="0">
                <a:solidFill>
                  <a:schemeClr val="bg1"/>
                </a:solidFill>
              </a:rPr>
              <a:t>Integrantes: Rodrigo Cornejo U.</a:t>
            </a:r>
          </a:p>
          <a:p>
            <a:pPr algn="l"/>
            <a:r>
              <a:rPr lang="es-CL" dirty="0">
                <a:solidFill>
                  <a:schemeClr val="bg1"/>
                </a:solidFill>
              </a:rPr>
              <a:t>                           Hernán Ossa G.</a:t>
            </a:r>
          </a:p>
          <a:p>
            <a:pPr algn="l"/>
            <a:r>
              <a:rPr lang="es-CL" dirty="0">
                <a:solidFill>
                  <a:schemeClr val="bg1"/>
                </a:solidFill>
              </a:rPr>
              <a:t>Ramo: Tecnologías Emergentes</a:t>
            </a:r>
          </a:p>
          <a:p>
            <a:pPr algn="l"/>
            <a:r>
              <a:rPr lang="es-CL" dirty="0">
                <a:solidFill>
                  <a:schemeClr val="bg1"/>
                </a:solidFill>
              </a:rPr>
              <a:t>Docente: Raúl Valdés P.</a:t>
            </a:r>
          </a:p>
        </p:txBody>
      </p:sp>
      <p:pic>
        <p:nvPicPr>
          <p:cNvPr id="2050" name="Picture 2" descr="BlackBerry Logo, symbol, meaning, history, PNG, brand">
            <a:extLst>
              <a:ext uri="{FF2B5EF4-FFF2-40B4-BE49-F238E27FC236}">
                <a16:creationId xmlns:a16="http://schemas.microsoft.com/office/drawing/2014/main" id="{422D0E3D-4544-7772-1FF4-DB8C9F6B2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293" y="1371601"/>
            <a:ext cx="4029413" cy="226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6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12B9532-50AC-0252-50C2-3C97323FA4F3}"/>
              </a:ext>
            </a:extLst>
          </p:cNvPr>
          <p:cNvSpPr>
            <a:spLocks noGrp="1"/>
          </p:cNvSpPr>
          <p:nvPr>
            <p:ph type="title"/>
          </p:nvPr>
        </p:nvSpPr>
        <p:spPr>
          <a:xfrm>
            <a:off x="1371597" y="348865"/>
            <a:ext cx="10044023" cy="877729"/>
          </a:xfrm>
        </p:spPr>
        <p:txBody>
          <a:bodyPr anchor="ctr">
            <a:normAutofit/>
          </a:bodyPr>
          <a:lstStyle/>
          <a:p>
            <a:r>
              <a:rPr lang="es-ES" sz="4000">
                <a:solidFill>
                  <a:srgbClr val="FFFFFF"/>
                </a:solidFill>
                <a:latin typeface="WordVisi_MSFontService"/>
              </a:rPr>
              <a:t>S</a:t>
            </a:r>
            <a:r>
              <a:rPr lang="es-ES" sz="4000" b="0" i="0">
                <a:solidFill>
                  <a:srgbClr val="FFFFFF"/>
                </a:solidFill>
                <a:effectLst/>
                <a:latin typeface="WordVisi_MSFontService"/>
              </a:rPr>
              <a:t>et de acciones correctivas</a:t>
            </a:r>
            <a:endParaRPr lang="es-CL" sz="4000">
              <a:solidFill>
                <a:srgbClr val="FFFFFF"/>
              </a:solidFill>
            </a:endParaRPr>
          </a:p>
        </p:txBody>
      </p:sp>
      <p:graphicFrame>
        <p:nvGraphicFramePr>
          <p:cNvPr id="5" name="Marcador de contenido 2">
            <a:extLst>
              <a:ext uri="{FF2B5EF4-FFF2-40B4-BE49-F238E27FC236}">
                <a16:creationId xmlns:a16="http://schemas.microsoft.com/office/drawing/2014/main" id="{2518BC95-3FA8-1673-B97F-5058B8CBD26B}"/>
              </a:ext>
            </a:extLst>
          </p:cNvPr>
          <p:cNvGraphicFramePr>
            <a:graphicFrameLocks noGrp="1"/>
          </p:cNvGraphicFramePr>
          <p:nvPr>
            <p:ph idx="1"/>
            <p:extLst>
              <p:ext uri="{D42A27DB-BD31-4B8C-83A1-F6EECF244321}">
                <p14:modId xmlns:p14="http://schemas.microsoft.com/office/powerpoint/2010/main" val="31714687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2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43456D-3F52-E58B-435C-62D7C65F1E08}"/>
              </a:ext>
            </a:extLst>
          </p:cNvPr>
          <p:cNvSpPr>
            <a:spLocks noGrp="1"/>
          </p:cNvSpPr>
          <p:nvPr>
            <p:ph type="title"/>
          </p:nvPr>
        </p:nvSpPr>
        <p:spPr>
          <a:xfrm>
            <a:off x="1383564" y="348865"/>
            <a:ext cx="9718111" cy="1576446"/>
          </a:xfrm>
        </p:spPr>
        <p:txBody>
          <a:bodyPr anchor="ctr">
            <a:normAutofit/>
          </a:bodyPr>
          <a:lstStyle/>
          <a:p>
            <a:r>
              <a:rPr lang="es-ES" sz="3400" dirty="0">
                <a:solidFill>
                  <a:srgbClr val="FFFFFF"/>
                </a:solidFill>
                <a:latin typeface="WordVisi_MSFontService"/>
              </a:rPr>
              <a:t>S</a:t>
            </a:r>
            <a:r>
              <a:rPr lang="es-ES" sz="3400" b="0" i="0" dirty="0">
                <a:solidFill>
                  <a:srgbClr val="FFFFFF"/>
                </a:solidFill>
                <a:effectLst/>
                <a:latin typeface="WordVisi_MSFontService"/>
              </a:rPr>
              <a:t>et de métricas que deberían ser evaluadas constantemente para comprender si la organización está atenta a posibles cambios.</a:t>
            </a:r>
            <a:endParaRPr lang="es-CL" sz="3400" dirty="0">
              <a:solidFill>
                <a:srgbClr val="FFFFFF"/>
              </a:solidFill>
            </a:endParaRPr>
          </a:p>
        </p:txBody>
      </p:sp>
      <p:graphicFrame>
        <p:nvGraphicFramePr>
          <p:cNvPr id="7" name="Marcador de contenido 2">
            <a:extLst>
              <a:ext uri="{FF2B5EF4-FFF2-40B4-BE49-F238E27FC236}">
                <a16:creationId xmlns:a16="http://schemas.microsoft.com/office/drawing/2014/main" id="{0E40B7EC-005F-E8A1-3DD5-0078861906C6}"/>
              </a:ext>
            </a:extLst>
          </p:cNvPr>
          <p:cNvGraphicFramePr>
            <a:graphicFrameLocks noGrp="1"/>
          </p:cNvGraphicFramePr>
          <p:nvPr>
            <p:ph idx="1"/>
            <p:extLst>
              <p:ext uri="{D42A27DB-BD31-4B8C-83A1-F6EECF244321}">
                <p14:modId xmlns:p14="http://schemas.microsoft.com/office/powerpoint/2010/main" val="20138927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868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43456D-3F52-E58B-435C-62D7C65F1E08}"/>
              </a:ext>
            </a:extLst>
          </p:cNvPr>
          <p:cNvSpPr>
            <a:spLocks noGrp="1"/>
          </p:cNvSpPr>
          <p:nvPr>
            <p:ph type="title"/>
          </p:nvPr>
        </p:nvSpPr>
        <p:spPr>
          <a:xfrm>
            <a:off x="1383564" y="348865"/>
            <a:ext cx="9718111" cy="1576446"/>
          </a:xfrm>
        </p:spPr>
        <p:txBody>
          <a:bodyPr anchor="ctr">
            <a:normAutofit/>
          </a:bodyPr>
          <a:lstStyle/>
          <a:p>
            <a:r>
              <a:rPr lang="es-ES" sz="3400" dirty="0">
                <a:solidFill>
                  <a:srgbClr val="FFFFFF"/>
                </a:solidFill>
                <a:latin typeface="WordVisi_MSFontService"/>
              </a:rPr>
              <a:t>S</a:t>
            </a:r>
            <a:r>
              <a:rPr lang="es-ES" sz="3400" b="0" i="0" dirty="0">
                <a:solidFill>
                  <a:srgbClr val="FFFFFF"/>
                </a:solidFill>
                <a:effectLst/>
                <a:latin typeface="WordVisi_MSFontService"/>
              </a:rPr>
              <a:t>et de métricas que deberían ser evaluadas constantemente para comprender si la organización está atenta a posibles cambios.</a:t>
            </a:r>
            <a:endParaRPr lang="es-CL" sz="3400" dirty="0">
              <a:solidFill>
                <a:srgbClr val="FFFFFF"/>
              </a:solidFill>
            </a:endParaRPr>
          </a:p>
        </p:txBody>
      </p:sp>
      <p:graphicFrame>
        <p:nvGraphicFramePr>
          <p:cNvPr id="5" name="Marcador de contenido 2">
            <a:extLst>
              <a:ext uri="{FF2B5EF4-FFF2-40B4-BE49-F238E27FC236}">
                <a16:creationId xmlns:a16="http://schemas.microsoft.com/office/drawing/2014/main" id="{53FE040E-6271-8EB4-310B-BCD6B76C51D2}"/>
              </a:ext>
            </a:extLst>
          </p:cNvPr>
          <p:cNvGraphicFramePr>
            <a:graphicFrameLocks noGrp="1"/>
          </p:cNvGraphicFramePr>
          <p:nvPr>
            <p:ph idx="1"/>
            <p:extLst>
              <p:ext uri="{D42A27DB-BD31-4B8C-83A1-F6EECF244321}">
                <p14:modId xmlns:p14="http://schemas.microsoft.com/office/powerpoint/2010/main" val="3973676074"/>
              </p:ext>
            </p:extLst>
          </p:nvPr>
        </p:nvGraphicFramePr>
        <p:xfrm>
          <a:off x="838200" y="1939011"/>
          <a:ext cx="10515600" cy="4919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43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earch In Motion">
            <a:extLst>
              <a:ext uri="{FF2B5EF4-FFF2-40B4-BE49-F238E27FC236}">
                <a16:creationId xmlns:a16="http://schemas.microsoft.com/office/drawing/2014/main" id="{E04C783D-BFAC-16DD-809D-87F67490A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32BA3AA-9ED4-1808-DFB3-FB61B0A464E8}"/>
              </a:ext>
            </a:extLst>
          </p:cNvPr>
          <p:cNvSpPr txBox="1"/>
          <p:nvPr/>
        </p:nvSpPr>
        <p:spPr>
          <a:xfrm>
            <a:off x="1181910" y="2079857"/>
            <a:ext cx="9824936" cy="1200329"/>
          </a:xfrm>
          <a:prstGeom prst="rect">
            <a:avLst/>
          </a:prstGeom>
          <a:noFill/>
        </p:spPr>
        <p:txBody>
          <a:bodyPr wrap="square">
            <a:spAutoFit/>
          </a:bodyPr>
          <a:lstStyle/>
          <a:p>
            <a:r>
              <a:rPr lang="en-US" b="0" i="0" dirty="0">
                <a:solidFill>
                  <a:srgbClr val="2D3B45"/>
                </a:solidFill>
                <a:effectLst/>
                <a:latin typeface="Lato" panose="020F0502020204030203" pitchFamily="34" charset="0"/>
              </a:rPr>
              <a:t>BlackBerry, </a:t>
            </a:r>
            <a:r>
              <a:rPr lang="es-CL" b="0" i="0" dirty="0">
                <a:solidFill>
                  <a:srgbClr val="2D3B45"/>
                </a:solidFill>
                <a:effectLst/>
                <a:latin typeface="Lato" panose="020F0502020204030203" pitchFamily="34" charset="0"/>
              </a:rPr>
              <a:t>anteriormente</a:t>
            </a:r>
            <a:r>
              <a:rPr lang="en-US" b="0" i="0" dirty="0">
                <a:solidFill>
                  <a:srgbClr val="2D3B45"/>
                </a:solidFill>
                <a:effectLst/>
                <a:latin typeface="Lato" panose="020F0502020204030203" pitchFamily="34" charset="0"/>
              </a:rPr>
              <a:t> </a:t>
            </a:r>
            <a:r>
              <a:rPr lang="es-CL" b="0" i="0" dirty="0">
                <a:solidFill>
                  <a:srgbClr val="2D3B45"/>
                </a:solidFill>
                <a:effectLst/>
                <a:latin typeface="Lato" panose="020F0502020204030203" pitchFamily="34" charset="0"/>
              </a:rPr>
              <a:t>conocida como </a:t>
            </a:r>
            <a:r>
              <a:rPr lang="en-US" b="0" i="0" dirty="0">
                <a:solidFill>
                  <a:srgbClr val="2D3B45"/>
                </a:solidFill>
                <a:effectLst/>
                <a:latin typeface="Lato" panose="020F0502020204030203" pitchFamily="34" charset="0"/>
              </a:rPr>
              <a:t>Research In Motion (RIM),</a:t>
            </a:r>
            <a:r>
              <a:rPr lang="es-CL" b="0" i="0" dirty="0">
                <a:solidFill>
                  <a:srgbClr val="2D3B45"/>
                </a:solidFill>
                <a:effectLst/>
                <a:latin typeface="Lato" panose="020F0502020204030203" pitchFamily="34" charset="0"/>
              </a:rPr>
              <a:t> fue fundada en 1984 por </a:t>
            </a:r>
            <a:r>
              <a:rPr lang="en-US" b="0" i="0" dirty="0">
                <a:solidFill>
                  <a:srgbClr val="2D3B45"/>
                </a:solidFill>
                <a:effectLst/>
                <a:latin typeface="Lato" panose="020F0502020204030203" pitchFamily="34" charset="0"/>
              </a:rPr>
              <a:t>Mike Lazaridis y Doug Fregin </a:t>
            </a:r>
            <a:r>
              <a:rPr lang="es-CL" b="0" i="0" dirty="0">
                <a:solidFill>
                  <a:srgbClr val="2D3B45"/>
                </a:solidFill>
                <a:effectLst/>
                <a:latin typeface="Lato" panose="020F0502020204030203" pitchFamily="34" charset="0"/>
              </a:rPr>
              <a:t>en </a:t>
            </a:r>
            <a:r>
              <a:rPr lang="en-US" b="0" i="0" dirty="0">
                <a:solidFill>
                  <a:srgbClr val="2D3B45"/>
                </a:solidFill>
                <a:effectLst/>
                <a:latin typeface="Lato" panose="020F0502020204030203" pitchFamily="34" charset="0"/>
              </a:rPr>
              <a:t>Waterloo, Ontario. </a:t>
            </a:r>
            <a:r>
              <a:rPr lang="es-ES" b="0" i="0" dirty="0">
                <a:solidFill>
                  <a:srgbClr val="2D3B45"/>
                </a:solidFill>
                <a:effectLst/>
                <a:latin typeface="Lato" panose="020F0502020204030203" pitchFamily="34" charset="0"/>
                <a:ea typeface="Lato" panose="020F0502020204030203" pitchFamily="34" charset="0"/>
                <a:cs typeface="Lato" panose="020F0502020204030203" pitchFamily="34" charset="0"/>
              </a:rPr>
              <a:t>La empresa se destacó en el desarrollo de tecnología de conectividad, como módems y buscapersonas.</a:t>
            </a:r>
            <a:endParaRPr lang="es-CL" dirty="0">
              <a:latin typeface="Lato" panose="020F0502020204030203" pitchFamily="34" charset="0"/>
              <a:ea typeface="Lato" panose="020F0502020204030203" pitchFamily="34" charset="0"/>
              <a:cs typeface="Lato" panose="020F0502020204030203" pitchFamily="34" charset="0"/>
            </a:endParaRPr>
          </a:p>
          <a:p>
            <a:endParaRPr lang="es-CL" dirty="0"/>
          </a:p>
        </p:txBody>
      </p:sp>
      <p:pic>
        <p:nvPicPr>
          <p:cNvPr id="1028" name="Picture 4" descr="The BlackBerry 850 is 20 years old today! | CrackBerry.com">
            <a:extLst>
              <a:ext uri="{FF2B5EF4-FFF2-40B4-BE49-F238E27FC236}">
                <a16:creationId xmlns:a16="http://schemas.microsoft.com/office/drawing/2014/main" id="{CB1A45FF-86D0-FB72-72B5-77C1798EF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63" y="3333751"/>
            <a:ext cx="3810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Evolution of the BlackBerry, From 957 to Z10">
            <a:extLst>
              <a:ext uri="{FF2B5EF4-FFF2-40B4-BE49-F238E27FC236}">
                <a16:creationId xmlns:a16="http://schemas.microsoft.com/office/drawing/2014/main" id="{FED96EA4-7531-75FE-B596-99822B936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3561" y="3040324"/>
            <a:ext cx="1965960" cy="24918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WEEK Labs: The Evolution of the Smartphone | eWEEK">
            <a:extLst>
              <a:ext uri="{FF2B5EF4-FFF2-40B4-BE49-F238E27FC236}">
                <a16:creationId xmlns:a16="http://schemas.microsoft.com/office/drawing/2014/main" id="{F698B7CA-1F81-7327-4A12-E2CE0513BA3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244" t="6367" r="14526" b="8361"/>
          <a:stretch/>
        </p:blipFill>
        <p:spPr bwMode="auto">
          <a:xfrm>
            <a:off x="8455561" y="3136017"/>
            <a:ext cx="2634123" cy="2300467"/>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D7D857F4-46B0-329D-8FCF-955E5141A07D}"/>
              </a:ext>
            </a:extLst>
          </p:cNvPr>
          <p:cNvSpPr txBox="1"/>
          <p:nvPr/>
        </p:nvSpPr>
        <p:spPr>
          <a:xfrm>
            <a:off x="1435379" y="5288933"/>
            <a:ext cx="2305568" cy="1200329"/>
          </a:xfrm>
          <a:prstGeom prst="rect">
            <a:avLst/>
          </a:prstGeom>
          <a:solidFill>
            <a:schemeClr val="accent4">
              <a:lumMod val="40000"/>
              <a:lumOff val="60000"/>
            </a:schemeClr>
          </a:solidFill>
          <a:ln>
            <a:solidFill>
              <a:schemeClr val="accent1"/>
            </a:solidFill>
          </a:ln>
        </p:spPr>
        <p:txBody>
          <a:bodyPr wrap="square">
            <a:spAutoFit/>
          </a:bodyPr>
          <a:lstStyle/>
          <a:p>
            <a:pPr algn="just"/>
            <a:r>
              <a:rPr lang="es-ES" sz="1200" b="1" i="0" dirty="0">
                <a:solidFill>
                  <a:srgbClr val="2D3B45"/>
                </a:solidFill>
                <a:effectLst/>
                <a:latin typeface="Lato" panose="020F0502020204030203" pitchFamily="34" charset="0"/>
              </a:rPr>
              <a:t>La historia comienza en 1999 por la BlackBerry 850 producida por RIM, que correspondía más un buscapersonas que un teléfono. </a:t>
            </a:r>
          </a:p>
        </p:txBody>
      </p:sp>
      <p:sp>
        <p:nvSpPr>
          <p:cNvPr id="16" name="CuadroTexto 15">
            <a:extLst>
              <a:ext uri="{FF2B5EF4-FFF2-40B4-BE49-F238E27FC236}">
                <a16:creationId xmlns:a16="http://schemas.microsoft.com/office/drawing/2014/main" id="{45027DE9-8280-04B7-5EF9-FCAD3FDA61E6}"/>
              </a:ext>
            </a:extLst>
          </p:cNvPr>
          <p:cNvSpPr txBox="1"/>
          <p:nvPr/>
        </p:nvSpPr>
        <p:spPr>
          <a:xfrm>
            <a:off x="5243757" y="5584742"/>
            <a:ext cx="2305568" cy="830997"/>
          </a:xfrm>
          <a:prstGeom prst="rect">
            <a:avLst/>
          </a:prstGeom>
          <a:solidFill>
            <a:schemeClr val="accent3">
              <a:lumMod val="40000"/>
              <a:lumOff val="60000"/>
            </a:schemeClr>
          </a:solidFill>
          <a:ln>
            <a:solidFill>
              <a:schemeClr val="accent1"/>
            </a:solidFill>
          </a:ln>
        </p:spPr>
        <p:txBody>
          <a:bodyPr wrap="square">
            <a:spAutoFit/>
          </a:bodyPr>
          <a:lstStyle/>
          <a:p>
            <a:pPr algn="just"/>
            <a:r>
              <a:rPr lang="es-CL" sz="1200" b="1" i="0" dirty="0">
                <a:solidFill>
                  <a:srgbClr val="2D3B45"/>
                </a:solidFill>
                <a:effectLst/>
                <a:latin typeface="Lato" panose="020F0502020204030203" pitchFamily="34" charset="0"/>
              </a:rPr>
              <a:t>En 2000 se presenta la BlackBerry 957 producida por RIM, contaba con mayor pantalla y batería recargable</a:t>
            </a:r>
            <a:endParaRPr lang="es-CL" sz="1200" b="1" dirty="0"/>
          </a:p>
        </p:txBody>
      </p:sp>
      <p:sp>
        <p:nvSpPr>
          <p:cNvPr id="17" name="CuadroTexto 16">
            <a:extLst>
              <a:ext uri="{FF2B5EF4-FFF2-40B4-BE49-F238E27FC236}">
                <a16:creationId xmlns:a16="http://schemas.microsoft.com/office/drawing/2014/main" id="{3CE92B91-D6EA-944C-7D8E-E9998BAC94B9}"/>
              </a:ext>
            </a:extLst>
          </p:cNvPr>
          <p:cNvSpPr txBox="1"/>
          <p:nvPr/>
        </p:nvSpPr>
        <p:spPr>
          <a:xfrm>
            <a:off x="8784115" y="5584741"/>
            <a:ext cx="2444323" cy="830997"/>
          </a:xfrm>
          <a:prstGeom prst="rect">
            <a:avLst/>
          </a:prstGeom>
          <a:solidFill>
            <a:srgbClr val="FF9900">
              <a:alpha val="54000"/>
            </a:srgbClr>
          </a:solidFill>
          <a:ln>
            <a:solidFill>
              <a:schemeClr val="accent1"/>
            </a:solidFill>
          </a:ln>
        </p:spPr>
        <p:txBody>
          <a:bodyPr wrap="square">
            <a:spAutoFit/>
          </a:bodyPr>
          <a:lstStyle/>
          <a:p>
            <a:pPr algn="just"/>
            <a:r>
              <a:rPr lang="es-ES" sz="1200" b="1" i="0" dirty="0">
                <a:solidFill>
                  <a:srgbClr val="2D3B45"/>
                </a:solidFill>
                <a:effectLst/>
                <a:latin typeface="Lato" panose="020F0502020204030203" pitchFamily="34" charset="0"/>
              </a:rPr>
              <a:t>En 2002 nace el primer teléfono BlackBerry, la BlackBerry 5810 fue la primera en permitir llamar con la red GSM. </a:t>
            </a:r>
          </a:p>
        </p:txBody>
      </p:sp>
      <p:sp>
        <p:nvSpPr>
          <p:cNvPr id="18" name="CuadroTexto 17">
            <a:extLst>
              <a:ext uri="{FF2B5EF4-FFF2-40B4-BE49-F238E27FC236}">
                <a16:creationId xmlns:a16="http://schemas.microsoft.com/office/drawing/2014/main" id="{FAC741C5-8840-7256-84CD-278F7B8A74CE}"/>
              </a:ext>
            </a:extLst>
          </p:cNvPr>
          <p:cNvSpPr txBox="1"/>
          <p:nvPr/>
        </p:nvSpPr>
        <p:spPr>
          <a:xfrm>
            <a:off x="3740947" y="865761"/>
            <a:ext cx="5885234" cy="646331"/>
          </a:xfrm>
          <a:prstGeom prst="rect">
            <a:avLst/>
          </a:prstGeom>
          <a:noFill/>
        </p:spPr>
        <p:txBody>
          <a:bodyPr wrap="square" rtlCol="0">
            <a:spAutoFit/>
          </a:bodyPr>
          <a:lstStyle/>
          <a:p>
            <a:r>
              <a:rPr lang="es-CL" sz="3600" dirty="0"/>
              <a:t>Descripción de BlackBerry</a:t>
            </a:r>
          </a:p>
        </p:txBody>
      </p:sp>
    </p:spTree>
    <p:extLst>
      <p:ext uri="{BB962C8B-B14F-4D97-AF65-F5344CB8AC3E}">
        <p14:creationId xmlns:p14="http://schemas.microsoft.com/office/powerpoint/2010/main" val="209473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earch In Motion">
            <a:extLst>
              <a:ext uri="{FF2B5EF4-FFF2-40B4-BE49-F238E27FC236}">
                <a16:creationId xmlns:a16="http://schemas.microsoft.com/office/drawing/2014/main" id="{E04C783D-BFAC-16DD-809D-87F67490A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FAC741C5-8840-7256-84CD-278F7B8A74CE}"/>
              </a:ext>
            </a:extLst>
          </p:cNvPr>
          <p:cNvSpPr txBox="1"/>
          <p:nvPr/>
        </p:nvSpPr>
        <p:spPr>
          <a:xfrm>
            <a:off x="3711450" y="661654"/>
            <a:ext cx="5885234" cy="646331"/>
          </a:xfrm>
          <a:prstGeom prst="rect">
            <a:avLst/>
          </a:prstGeom>
          <a:noFill/>
        </p:spPr>
        <p:txBody>
          <a:bodyPr wrap="square" rtlCol="0">
            <a:spAutoFit/>
          </a:bodyPr>
          <a:lstStyle/>
          <a:p>
            <a:r>
              <a:rPr lang="es-CL" sz="3600" dirty="0"/>
              <a:t>Descripción de BlackBerry</a:t>
            </a:r>
          </a:p>
        </p:txBody>
      </p:sp>
      <p:sp>
        <p:nvSpPr>
          <p:cNvPr id="3" name="CuadroTexto 2">
            <a:extLst>
              <a:ext uri="{FF2B5EF4-FFF2-40B4-BE49-F238E27FC236}">
                <a16:creationId xmlns:a16="http://schemas.microsoft.com/office/drawing/2014/main" id="{EFE38CA2-2C84-BABD-E74E-98FC89CD84BF}"/>
              </a:ext>
            </a:extLst>
          </p:cNvPr>
          <p:cNvSpPr txBox="1"/>
          <p:nvPr/>
        </p:nvSpPr>
        <p:spPr>
          <a:xfrm>
            <a:off x="797667" y="1951098"/>
            <a:ext cx="11186809" cy="923330"/>
          </a:xfrm>
          <a:prstGeom prst="rect">
            <a:avLst/>
          </a:prstGeom>
          <a:noFill/>
        </p:spPr>
        <p:txBody>
          <a:bodyPr wrap="square">
            <a:spAutoFit/>
          </a:bodyPr>
          <a:lstStyle/>
          <a:p>
            <a:r>
              <a:rPr lang="es-ES" b="0" i="0" dirty="0">
                <a:solidFill>
                  <a:srgbClr val="2D3B45"/>
                </a:solidFill>
                <a:effectLst/>
                <a:latin typeface="Lato" panose="020F0502020204030203" pitchFamily="34" charset="0"/>
                <a:ea typeface="Lato" panose="020F0502020204030203" pitchFamily="34" charset="0"/>
                <a:cs typeface="Lato" panose="020F0502020204030203" pitchFamily="34" charset="0"/>
              </a:rPr>
              <a:t>Durante los años dorados de 2001 a 2007, BlackBerry experimentó una expansión global y añadió nuevos productos a su cartera. Después de ganar un lugar en el mercado empresarial, BlackBerry se expandió al mercado de consumo.</a:t>
            </a:r>
            <a:endParaRPr lang="es-CL" dirty="0">
              <a:latin typeface="Lato" panose="020F0502020204030203" pitchFamily="34" charset="0"/>
              <a:ea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7B09D9E8-6240-C9F5-A325-C4F11755D554}"/>
              </a:ext>
            </a:extLst>
          </p:cNvPr>
          <p:cNvSpPr txBox="1"/>
          <p:nvPr/>
        </p:nvSpPr>
        <p:spPr>
          <a:xfrm>
            <a:off x="797667" y="4100437"/>
            <a:ext cx="11186809" cy="923330"/>
          </a:xfrm>
          <a:prstGeom prst="rect">
            <a:avLst/>
          </a:prstGeom>
          <a:noFill/>
        </p:spPr>
        <p:txBody>
          <a:bodyPr wrap="square">
            <a:spAutoFit/>
          </a:bodyPr>
          <a:lstStyle/>
          <a:p>
            <a:r>
              <a:rPr lang="es-ES" sz="1800" b="0" i="0" dirty="0">
                <a:solidFill>
                  <a:srgbClr val="2D3B45"/>
                </a:solidFill>
                <a:effectLst/>
                <a:latin typeface="Lato" panose="020F0502020204030203" pitchFamily="34" charset="0"/>
              </a:rPr>
              <a:t>A pesar de la entrada competitiva del iPhone en 2007 y del sistema operativo Android de Google en 2008, BlackBerry no estaba destinada al fracaso. De hecho, BlackBerry continuó dominando el mercado de los smartphones hasta 2010, cuando todavía tenía casi el 20% del mercado global. </a:t>
            </a:r>
            <a:endParaRPr lang="es-CL" dirty="0"/>
          </a:p>
        </p:txBody>
      </p:sp>
      <p:sp>
        <p:nvSpPr>
          <p:cNvPr id="8" name="CuadroTexto 7">
            <a:extLst>
              <a:ext uri="{FF2B5EF4-FFF2-40B4-BE49-F238E27FC236}">
                <a16:creationId xmlns:a16="http://schemas.microsoft.com/office/drawing/2014/main" id="{A54D6272-4D2F-61EF-B89C-976886479D66}"/>
              </a:ext>
            </a:extLst>
          </p:cNvPr>
          <p:cNvSpPr txBox="1"/>
          <p:nvPr/>
        </p:nvSpPr>
        <p:spPr>
          <a:xfrm>
            <a:off x="797667" y="6303555"/>
            <a:ext cx="11186809" cy="369332"/>
          </a:xfrm>
          <a:prstGeom prst="rect">
            <a:avLst/>
          </a:prstGeom>
          <a:noFill/>
        </p:spPr>
        <p:txBody>
          <a:bodyPr wrap="square">
            <a:spAutoFit/>
          </a:bodyPr>
          <a:lstStyle/>
          <a:p>
            <a:r>
              <a:rPr lang="es-ES" b="0" i="0" dirty="0">
                <a:solidFill>
                  <a:srgbClr val="2D3B45"/>
                </a:solidFill>
                <a:effectLst/>
                <a:latin typeface="Lato" panose="020F0502020204030203" pitchFamily="34" charset="0"/>
                <a:ea typeface="Lato" panose="020F0502020204030203" pitchFamily="34" charset="0"/>
                <a:cs typeface="Lato" panose="020F0502020204030203" pitchFamily="34" charset="0"/>
              </a:rPr>
              <a:t>En su apogeo en septiembre de 2011, había 85 millones de suscriptores de BlackBerry en todo el mundo.</a:t>
            </a:r>
            <a:endParaRPr lang="es-CL" dirty="0">
              <a:latin typeface="Lato" panose="020F0502020204030203" pitchFamily="34" charset="0"/>
              <a:ea typeface="Lato" panose="020F0502020204030203" pitchFamily="34" charset="0"/>
              <a:cs typeface="Lato" panose="020F0502020204030203" pitchFamily="34" charset="0"/>
            </a:endParaRPr>
          </a:p>
        </p:txBody>
      </p:sp>
      <p:pic>
        <p:nvPicPr>
          <p:cNvPr id="3074" name="Picture 2" descr="Evolution of All BlackBerry Phones from 2003 - 2021 | Techfinity Lab ...">
            <a:extLst>
              <a:ext uri="{FF2B5EF4-FFF2-40B4-BE49-F238E27FC236}">
                <a16:creationId xmlns:a16="http://schemas.microsoft.com/office/drawing/2014/main" id="{CF7269E6-D7E7-22A6-CD9D-25CC560308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4117" r="1" b="40720"/>
          <a:stretch/>
        </p:blipFill>
        <p:spPr bwMode="auto">
          <a:xfrm>
            <a:off x="3433239" y="2775689"/>
            <a:ext cx="6926612" cy="11821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volution of All BlackBerry Phones from 2003 - 2021 | Techfinity Lab ...">
            <a:extLst>
              <a:ext uri="{FF2B5EF4-FFF2-40B4-BE49-F238E27FC236}">
                <a16:creationId xmlns:a16="http://schemas.microsoft.com/office/drawing/2014/main" id="{BFBC4168-BA26-9041-1C26-D1C363778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592" b="13481"/>
          <a:stretch/>
        </p:blipFill>
        <p:spPr bwMode="auto">
          <a:xfrm>
            <a:off x="3332996" y="5201996"/>
            <a:ext cx="6116149" cy="92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20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F5442-E116-18AF-24B2-43EAFD8427E9}"/>
              </a:ext>
            </a:extLst>
          </p:cNvPr>
          <p:cNvSpPr>
            <a:spLocks noGrp="1"/>
          </p:cNvSpPr>
          <p:nvPr>
            <p:ph type="title"/>
          </p:nvPr>
        </p:nvSpPr>
        <p:spPr/>
        <p:txBody>
          <a:bodyPr/>
          <a:lstStyle/>
          <a:p>
            <a:endParaRPr lang="es-CL"/>
          </a:p>
        </p:txBody>
      </p:sp>
      <p:pic>
        <p:nvPicPr>
          <p:cNvPr id="4098" name="Picture 2" descr="The Evolution of BlackBerry / Эволюция БлэкБерри - YouTube">
            <a:extLst>
              <a:ext uri="{FF2B5EF4-FFF2-40B4-BE49-F238E27FC236}">
                <a16:creationId xmlns:a16="http://schemas.microsoft.com/office/drawing/2014/main" id="{BBD63739-EEDC-D578-6CB8-C9EE2B449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64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CF353-7B1A-83C9-B14D-90AD9F84D78D}"/>
              </a:ext>
            </a:extLst>
          </p:cNvPr>
          <p:cNvSpPr>
            <a:spLocks noGrp="1"/>
          </p:cNvSpPr>
          <p:nvPr>
            <p:ph type="title"/>
          </p:nvPr>
        </p:nvSpPr>
        <p:spPr/>
        <p:txBody>
          <a:bodyPr>
            <a:normAutofit/>
          </a:bodyPr>
          <a:lstStyle/>
          <a:p>
            <a:r>
              <a:rPr lang="es-ES" b="0" i="0">
                <a:solidFill>
                  <a:srgbClr val="2D3B45"/>
                </a:solidFill>
                <a:effectLst/>
                <a:latin typeface="Lato" panose="020F0502020204030203" pitchFamily="34" charset="0"/>
              </a:rPr>
              <a:t>Definición del problema que vivió BlackBerry</a:t>
            </a:r>
            <a:endParaRPr lang="es-CL" dirty="0"/>
          </a:p>
        </p:txBody>
      </p:sp>
      <p:sp>
        <p:nvSpPr>
          <p:cNvPr id="4" name="Rectángulo 3">
            <a:extLst>
              <a:ext uri="{FF2B5EF4-FFF2-40B4-BE49-F238E27FC236}">
                <a16:creationId xmlns:a16="http://schemas.microsoft.com/office/drawing/2014/main" id="{73B8A607-7DDD-5A92-DA70-4B1097C14163}"/>
              </a:ext>
            </a:extLst>
          </p:cNvPr>
          <p:cNvSpPr/>
          <p:nvPr/>
        </p:nvSpPr>
        <p:spPr>
          <a:xfrm>
            <a:off x="1140542" y="1818967"/>
            <a:ext cx="10213258" cy="57027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800" b="0" i="0" dirty="0">
                <a:solidFill>
                  <a:schemeClr val="tx1"/>
                </a:solidFill>
                <a:effectLst/>
                <a:latin typeface="Calibri" panose="020F0502020204030204" pitchFamily="34" charset="0"/>
              </a:rPr>
              <a:t>No logran </a:t>
            </a:r>
            <a:r>
              <a:rPr lang="es-ES" sz="1800" dirty="0">
                <a:solidFill>
                  <a:schemeClr val="tx1"/>
                </a:solidFill>
                <a:latin typeface="Calibri" panose="020F0502020204030204" pitchFamily="34" charset="0"/>
              </a:rPr>
              <a:t>reconocer la </a:t>
            </a:r>
            <a:r>
              <a:rPr lang="es-ES" sz="1800" b="0" i="0" dirty="0">
                <a:solidFill>
                  <a:schemeClr val="tx1"/>
                </a:solidFill>
                <a:effectLst/>
                <a:latin typeface="Calibri" panose="020F0502020204030204" pitchFamily="34" charset="0"/>
              </a:rPr>
              <a:t>importancia de la tecnología de pantalla táctil y adaptar sus dispositivos, lo que resultó ser un error fatal. </a:t>
            </a:r>
          </a:p>
        </p:txBody>
      </p:sp>
      <p:sp>
        <p:nvSpPr>
          <p:cNvPr id="6" name="Rectángulo 5">
            <a:extLst>
              <a:ext uri="{FF2B5EF4-FFF2-40B4-BE49-F238E27FC236}">
                <a16:creationId xmlns:a16="http://schemas.microsoft.com/office/drawing/2014/main" id="{95A7BD50-9C41-EACB-9FD4-2365360CFCC7}"/>
              </a:ext>
            </a:extLst>
          </p:cNvPr>
          <p:cNvSpPr/>
          <p:nvPr/>
        </p:nvSpPr>
        <p:spPr>
          <a:xfrm>
            <a:off x="1140542" y="2563504"/>
            <a:ext cx="10213258" cy="570271"/>
          </a:xfrm>
          <a:prstGeom prst="rect">
            <a:avLst/>
          </a:prstGeom>
          <a:solidFill>
            <a:srgbClr val="FF99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latin typeface="Calibri" panose="020F0502020204030204" pitchFamily="34" charset="0"/>
              </a:rPr>
              <a:t>BlackBerry inicialmente se centró en los clientes corporativos y gubernamentales, pero no reconoció la creciente importancia del mercado de consumo.</a:t>
            </a:r>
          </a:p>
        </p:txBody>
      </p:sp>
      <p:sp>
        <p:nvSpPr>
          <p:cNvPr id="7" name="Rectángulo 6">
            <a:extLst>
              <a:ext uri="{FF2B5EF4-FFF2-40B4-BE49-F238E27FC236}">
                <a16:creationId xmlns:a16="http://schemas.microsoft.com/office/drawing/2014/main" id="{6B8AA7A5-4971-C5B3-33CA-9201955E6A6A}"/>
              </a:ext>
            </a:extLst>
          </p:cNvPr>
          <p:cNvSpPr/>
          <p:nvPr/>
        </p:nvSpPr>
        <p:spPr>
          <a:xfrm>
            <a:off x="1140542" y="3277059"/>
            <a:ext cx="10213258" cy="57027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latin typeface="Calibri" panose="020F0502020204030204" pitchFamily="34" charset="0"/>
              </a:rPr>
              <a:t>Otro factor importante en su declive fue la falta de innovación en hardware y software.</a:t>
            </a:r>
          </a:p>
        </p:txBody>
      </p:sp>
      <p:sp>
        <p:nvSpPr>
          <p:cNvPr id="8" name="Rectángulo 7">
            <a:extLst>
              <a:ext uri="{FF2B5EF4-FFF2-40B4-BE49-F238E27FC236}">
                <a16:creationId xmlns:a16="http://schemas.microsoft.com/office/drawing/2014/main" id="{F9E0392B-303A-10F4-9744-B5249AFCA033}"/>
              </a:ext>
            </a:extLst>
          </p:cNvPr>
          <p:cNvSpPr/>
          <p:nvPr/>
        </p:nvSpPr>
        <p:spPr>
          <a:xfrm>
            <a:off x="1140542" y="4052578"/>
            <a:ext cx="10213258" cy="57027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800" b="0" i="0" dirty="0">
                <a:solidFill>
                  <a:schemeClr val="tx1"/>
                </a:solidFill>
                <a:effectLst/>
                <a:latin typeface="Calibri" panose="020F0502020204030204" pitchFamily="34" charset="0"/>
              </a:rPr>
              <a:t>El enfoque solo en el mercado empresarial, las decisiones lentas en el caso de Android y BBM.</a:t>
            </a:r>
          </a:p>
        </p:txBody>
      </p:sp>
      <p:sp>
        <p:nvSpPr>
          <p:cNvPr id="10" name="Rectángulo 9">
            <a:extLst>
              <a:ext uri="{FF2B5EF4-FFF2-40B4-BE49-F238E27FC236}">
                <a16:creationId xmlns:a16="http://schemas.microsoft.com/office/drawing/2014/main" id="{03FC181B-36C0-87A6-953C-C32B15BD94BE}"/>
              </a:ext>
            </a:extLst>
          </p:cNvPr>
          <p:cNvSpPr/>
          <p:nvPr/>
        </p:nvSpPr>
        <p:spPr>
          <a:xfrm>
            <a:off x="1140542" y="4828097"/>
            <a:ext cx="10213258" cy="570271"/>
          </a:xfrm>
          <a:prstGeom prst="rect">
            <a:avLst/>
          </a:prstGeom>
          <a:solidFill>
            <a:srgbClr val="FF99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800" b="0" i="0" dirty="0">
                <a:solidFill>
                  <a:schemeClr val="tx1"/>
                </a:solidFill>
                <a:effectLst/>
                <a:latin typeface="Calibri" panose="020F0502020204030204" pitchFamily="34" charset="0"/>
              </a:rPr>
              <a:t>Venta de unidades de smartphones sobrevaloradas. </a:t>
            </a:r>
          </a:p>
        </p:txBody>
      </p:sp>
      <p:sp>
        <p:nvSpPr>
          <p:cNvPr id="12" name="Rectángulo 11">
            <a:extLst>
              <a:ext uri="{FF2B5EF4-FFF2-40B4-BE49-F238E27FC236}">
                <a16:creationId xmlns:a16="http://schemas.microsoft.com/office/drawing/2014/main" id="{0359640C-16F5-3E25-59D1-74CA6D3D6A16}"/>
              </a:ext>
            </a:extLst>
          </p:cNvPr>
          <p:cNvSpPr/>
          <p:nvPr/>
        </p:nvSpPr>
        <p:spPr>
          <a:xfrm>
            <a:off x="1140542" y="5602845"/>
            <a:ext cx="10213258" cy="57027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800" b="0" i="0" dirty="0">
                <a:solidFill>
                  <a:schemeClr val="tx1"/>
                </a:solidFill>
                <a:effectLst/>
                <a:latin typeface="Calibri" panose="020F0502020204030204" pitchFamily="34" charset="0"/>
              </a:rPr>
              <a:t>Falta de inversión en I+D y adaptación tecnológica.</a:t>
            </a:r>
          </a:p>
        </p:txBody>
      </p:sp>
    </p:spTree>
    <p:extLst>
      <p:ext uri="{BB962C8B-B14F-4D97-AF65-F5344CB8AC3E}">
        <p14:creationId xmlns:p14="http://schemas.microsoft.com/office/powerpoint/2010/main" val="11633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upo 28">
            <a:extLst>
              <a:ext uri="{FF2B5EF4-FFF2-40B4-BE49-F238E27FC236}">
                <a16:creationId xmlns:a16="http://schemas.microsoft.com/office/drawing/2014/main" id="{81AEEA9F-F5D0-CF7B-7317-3C81FA074A3F}"/>
              </a:ext>
            </a:extLst>
          </p:cNvPr>
          <p:cNvGrpSpPr/>
          <p:nvPr/>
        </p:nvGrpSpPr>
        <p:grpSpPr>
          <a:xfrm>
            <a:off x="0" y="-58167"/>
            <a:ext cx="12192000" cy="6858000"/>
            <a:chOff x="0" y="0"/>
            <a:chExt cx="12192000" cy="6858000"/>
          </a:xfrm>
        </p:grpSpPr>
        <p:pic>
          <p:nvPicPr>
            <p:cNvPr id="6146" name="Picture 2" descr="Fishbone Diagram Cause and Effect Template 12370998 Vector Art at Vecteezy">
              <a:extLst>
                <a:ext uri="{FF2B5EF4-FFF2-40B4-BE49-F238E27FC236}">
                  <a16:creationId xmlns:a16="http://schemas.microsoft.com/office/drawing/2014/main" id="{68B46091-7C39-35AB-AFB6-3575F5728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723B8F8-8ADE-CDEB-5A2E-2A63BED0CA70}"/>
                </a:ext>
              </a:extLst>
            </p:cNvPr>
            <p:cNvSpPr txBox="1"/>
            <p:nvPr/>
          </p:nvSpPr>
          <p:spPr>
            <a:xfrm>
              <a:off x="501444" y="1390587"/>
              <a:ext cx="2005780" cy="461665"/>
            </a:xfrm>
            <a:prstGeom prst="rect">
              <a:avLst/>
            </a:prstGeom>
            <a:solidFill>
              <a:schemeClr val="tx2">
                <a:lumMod val="50000"/>
                <a:lumOff val="50000"/>
              </a:schemeClr>
            </a:solidFill>
          </p:spPr>
          <p:txBody>
            <a:bodyPr wrap="square" rtlCol="0">
              <a:spAutoFit/>
            </a:bodyPr>
            <a:lstStyle/>
            <a:p>
              <a:r>
                <a:rPr lang="es-CL" sz="2400" dirty="0"/>
                <a:t>Competencia</a:t>
              </a:r>
            </a:p>
          </p:txBody>
        </p:sp>
        <p:sp>
          <p:nvSpPr>
            <p:cNvPr id="5" name="CuadroTexto 4">
              <a:extLst>
                <a:ext uri="{FF2B5EF4-FFF2-40B4-BE49-F238E27FC236}">
                  <a16:creationId xmlns:a16="http://schemas.microsoft.com/office/drawing/2014/main" id="{7442F445-88EA-90F8-F12C-AAA27F5C2EBD}"/>
                </a:ext>
              </a:extLst>
            </p:cNvPr>
            <p:cNvSpPr txBox="1"/>
            <p:nvPr/>
          </p:nvSpPr>
          <p:spPr>
            <a:xfrm>
              <a:off x="3008668" y="1021255"/>
              <a:ext cx="1956619" cy="830997"/>
            </a:xfrm>
            <a:prstGeom prst="rect">
              <a:avLst/>
            </a:prstGeom>
            <a:solidFill>
              <a:schemeClr val="accent3">
                <a:lumMod val="40000"/>
                <a:lumOff val="60000"/>
              </a:schemeClr>
            </a:solidFill>
          </p:spPr>
          <p:txBody>
            <a:bodyPr wrap="square" rtlCol="0">
              <a:spAutoFit/>
            </a:bodyPr>
            <a:lstStyle/>
            <a:p>
              <a:r>
                <a:rPr lang="es-CL" sz="2400" dirty="0"/>
                <a:t>Avances Tecnológicos</a:t>
              </a:r>
            </a:p>
          </p:txBody>
        </p:sp>
        <p:sp>
          <p:nvSpPr>
            <p:cNvPr id="6" name="CuadroTexto 5">
              <a:extLst>
                <a:ext uri="{FF2B5EF4-FFF2-40B4-BE49-F238E27FC236}">
                  <a16:creationId xmlns:a16="http://schemas.microsoft.com/office/drawing/2014/main" id="{5B9F68DC-708D-197C-FF06-552F5B3DDC7E}"/>
                </a:ext>
              </a:extLst>
            </p:cNvPr>
            <p:cNvSpPr txBox="1"/>
            <p:nvPr/>
          </p:nvSpPr>
          <p:spPr>
            <a:xfrm>
              <a:off x="5319257" y="1376242"/>
              <a:ext cx="1956619" cy="461665"/>
            </a:xfrm>
            <a:prstGeom prst="rect">
              <a:avLst/>
            </a:prstGeom>
            <a:solidFill>
              <a:schemeClr val="accent2">
                <a:lumMod val="60000"/>
                <a:lumOff val="40000"/>
              </a:schemeClr>
            </a:solidFill>
          </p:spPr>
          <p:txBody>
            <a:bodyPr wrap="square" rtlCol="0">
              <a:spAutoFit/>
            </a:bodyPr>
            <a:lstStyle/>
            <a:p>
              <a:pPr algn="ctr"/>
              <a:r>
                <a:rPr lang="es-CL" sz="2400" dirty="0"/>
                <a:t>I+D</a:t>
              </a:r>
            </a:p>
          </p:txBody>
        </p:sp>
        <p:sp>
          <p:nvSpPr>
            <p:cNvPr id="7" name="CuadroTexto 6">
              <a:extLst>
                <a:ext uri="{FF2B5EF4-FFF2-40B4-BE49-F238E27FC236}">
                  <a16:creationId xmlns:a16="http://schemas.microsoft.com/office/drawing/2014/main" id="{8F8F3997-66E0-945C-9E8B-3147AC296F4B}"/>
                </a:ext>
              </a:extLst>
            </p:cNvPr>
            <p:cNvSpPr txBox="1"/>
            <p:nvPr/>
          </p:nvSpPr>
          <p:spPr>
            <a:xfrm>
              <a:off x="39330" y="4338311"/>
              <a:ext cx="2930007" cy="307777"/>
            </a:xfrm>
            <a:prstGeom prst="rect">
              <a:avLst/>
            </a:prstGeom>
            <a:solidFill>
              <a:srgbClr val="FFFF66"/>
            </a:solidFill>
          </p:spPr>
          <p:txBody>
            <a:bodyPr wrap="square" rtlCol="0">
              <a:spAutoFit/>
            </a:bodyPr>
            <a:lstStyle/>
            <a:p>
              <a:r>
                <a:rPr lang="es-CL" sz="1400" dirty="0"/>
                <a:t>Venta de productos sobrevalorados</a:t>
              </a:r>
            </a:p>
          </p:txBody>
        </p:sp>
        <p:sp>
          <p:nvSpPr>
            <p:cNvPr id="8" name="CuadroTexto 7">
              <a:extLst>
                <a:ext uri="{FF2B5EF4-FFF2-40B4-BE49-F238E27FC236}">
                  <a16:creationId xmlns:a16="http://schemas.microsoft.com/office/drawing/2014/main" id="{BBC8C8F6-1EAA-AAF0-09D3-1DA55D9696AC}"/>
                </a:ext>
              </a:extLst>
            </p:cNvPr>
            <p:cNvSpPr txBox="1"/>
            <p:nvPr/>
          </p:nvSpPr>
          <p:spPr>
            <a:xfrm>
              <a:off x="2959507" y="5861365"/>
              <a:ext cx="1956619" cy="830997"/>
            </a:xfrm>
            <a:prstGeom prst="rect">
              <a:avLst/>
            </a:prstGeom>
            <a:solidFill>
              <a:schemeClr val="accent5">
                <a:lumMod val="60000"/>
                <a:lumOff val="40000"/>
              </a:schemeClr>
            </a:solidFill>
          </p:spPr>
          <p:txBody>
            <a:bodyPr wrap="square" rtlCol="0">
              <a:spAutoFit/>
            </a:bodyPr>
            <a:lstStyle/>
            <a:p>
              <a:r>
                <a:rPr lang="es-CL" sz="2400" dirty="0"/>
                <a:t>Hardware y Software</a:t>
              </a:r>
            </a:p>
          </p:txBody>
        </p:sp>
        <p:sp>
          <p:nvSpPr>
            <p:cNvPr id="9" name="CuadroTexto 8">
              <a:extLst>
                <a:ext uri="{FF2B5EF4-FFF2-40B4-BE49-F238E27FC236}">
                  <a16:creationId xmlns:a16="http://schemas.microsoft.com/office/drawing/2014/main" id="{E9390E7D-751D-077E-9B98-B6F259C984BA}"/>
                </a:ext>
              </a:extLst>
            </p:cNvPr>
            <p:cNvSpPr txBox="1"/>
            <p:nvPr/>
          </p:nvSpPr>
          <p:spPr>
            <a:xfrm>
              <a:off x="5319257" y="5913315"/>
              <a:ext cx="1956619" cy="461665"/>
            </a:xfrm>
            <a:prstGeom prst="rect">
              <a:avLst/>
            </a:prstGeom>
            <a:solidFill>
              <a:srgbClr val="FF0000"/>
            </a:solidFill>
          </p:spPr>
          <p:txBody>
            <a:bodyPr wrap="square" rtlCol="0">
              <a:spAutoFit/>
            </a:bodyPr>
            <a:lstStyle/>
            <a:p>
              <a:r>
                <a:rPr lang="es-CL" sz="2400" dirty="0"/>
                <a:t>Clientes</a:t>
              </a:r>
            </a:p>
          </p:txBody>
        </p:sp>
        <p:sp>
          <p:nvSpPr>
            <p:cNvPr id="2" name="CuadroTexto 1">
              <a:extLst>
                <a:ext uri="{FF2B5EF4-FFF2-40B4-BE49-F238E27FC236}">
                  <a16:creationId xmlns:a16="http://schemas.microsoft.com/office/drawing/2014/main" id="{C80E2E38-B4DE-6EB7-A882-7ADABA303C03}"/>
                </a:ext>
              </a:extLst>
            </p:cNvPr>
            <p:cNvSpPr txBox="1"/>
            <p:nvPr/>
          </p:nvSpPr>
          <p:spPr>
            <a:xfrm>
              <a:off x="2556376" y="2133976"/>
              <a:ext cx="2310589" cy="307777"/>
            </a:xfrm>
            <a:prstGeom prst="rect">
              <a:avLst/>
            </a:prstGeom>
            <a:solidFill>
              <a:schemeClr val="accent3">
                <a:lumMod val="40000"/>
                <a:lumOff val="60000"/>
              </a:schemeClr>
            </a:solidFill>
          </p:spPr>
          <p:txBody>
            <a:bodyPr wrap="square" rtlCol="0">
              <a:spAutoFit/>
            </a:bodyPr>
            <a:lstStyle/>
            <a:p>
              <a:r>
                <a:rPr lang="es-CL" sz="1400" dirty="0"/>
                <a:t>integrar pantallas táctiles</a:t>
              </a:r>
            </a:p>
          </p:txBody>
        </p:sp>
        <p:sp>
          <p:nvSpPr>
            <p:cNvPr id="10" name="CuadroTexto 9">
              <a:extLst>
                <a:ext uri="{FF2B5EF4-FFF2-40B4-BE49-F238E27FC236}">
                  <a16:creationId xmlns:a16="http://schemas.microsoft.com/office/drawing/2014/main" id="{D6B06F9D-4C46-1488-D678-530276B005EF}"/>
                </a:ext>
              </a:extLst>
            </p:cNvPr>
            <p:cNvSpPr txBox="1"/>
            <p:nvPr/>
          </p:nvSpPr>
          <p:spPr>
            <a:xfrm>
              <a:off x="599757" y="5905175"/>
              <a:ext cx="1956619" cy="461665"/>
            </a:xfrm>
            <a:prstGeom prst="rect">
              <a:avLst/>
            </a:prstGeom>
            <a:solidFill>
              <a:srgbClr val="FFFF66"/>
            </a:solidFill>
          </p:spPr>
          <p:txBody>
            <a:bodyPr wrap="square" rtlCol="0">
              <a:spAutoFit/>
            </a:bodyPr>
            <a:lstStyle/>
            <a:p>
              <a:r>
                <a:rPr lang="es-CL" sz="2400" dirty="0"/>
                <a:t>Valorización</a:t>
              </a:r>
            </a:p>
          </p:txBody>
        </p:sp>
        <p:sp>
          <p:nvSpPr>
            <p:cNvPr id="12" name="CuadroTexto 11">
              <a:extLst>
                <a:ext uri="{FF2B5EF4-FFF2-40B4-BE49-F238E27FC236}">
                  <a16:creationId xmlns:a16="http://schemas.microsoft.com/office/drawing/2014/main" id="{CB1A4117-D67D-C05D-2C1E-92D2C9FB703D}"/>
                </a:ext>
              </a:extLst>
            </p:cNvPr>
            <p:cNvSpPr txBox="1"/>
            <p:nvPr/>
          </p:nvSpPr>
          <p:spPr>
            <a:xfrm>
              <a:off x="3578930" y="4066078"/>
              <a:ext cx="1956619" cy="523220"/>
            </a:xfrm>
            <a:prstGeom prst="rect">
              <a:avLst/>
            </a:prstGeom>
            <a:solidFill>
              <a:schemeClr val="accent5">
                <a:lumMod val="60000"/>
                <a:lumOff val="40000"/>
              </a:schemeClr>
            </a:solidFill>
          </p:spPr>
          <p:txBody>
            <a:bodyPr wrap="square" rtlCol="0">
              <a:spAutoFit/>
            </a:bodyPr>
            <a:lstStyle/>
            <a:p>
              <a:r>
                <a:rPr lang="es-CL" sz="1400" dirty="0"/>
                <a:t>Falta de innovación de Hardware y Software</a:t>
              </a:r>
            </a:p>
          </p:txBody>
        </p:sp>
        <p:sp>
          <p:nvSpPr>
            <p:cNvPr id="13" name="CuadroTexto 12">
              <a:extLst>
                <a:ext uri="{FF2B5EF4-FFF2-40B4-BE49-F238E27FC236}">
                  <a16:creationId xmlns:a16="http://schemas.microsoft.com/office/drawing/2014/main" id="{A8D6841E-A601-B92E-70E9-660A780253CC}"/>
                </a:ext>
              </a:extLst>
            </p:cNvPr>
            <p:cNvSpPr txBox="1"/>
            <p:nvPr/>
          </p:nvSpPr>
          <p:spPr>
            <a:xfrm>
              <a:off x="6017321" y="4062353"/>
              <a:ext cx="2571130" cy="523220"/>
            </a:xfrm>
            <a:prstGeom prst="rect">
              <a:avLst/>
            </a:prstGeom>
            <a:solidFill>
              <a:srgbClr val="FF0000"/>
            </a:solidFill>
          </p:spPr>
          <p:txBody>
            <a:bodyPr wrap="square" rtlCol="0">
              <a:spAutoFit/>
            </a:bodyPr>
            <a:lstStyle/>
            <a:p>
              <a:r>
                <a:rPr lang="es-CL" sz="1400" dirty="0"/>
                <a:t>No reconocer la importancia de clientes de consumo</a:t>
              </a:r>
            </a:p>
          </p:txBody>
        </p:sp>
        <p:sp>
          <p:nvSpPr>
            <p:cNvPr id="14" name="CuadroTexto 13">
              <a:extLst>
                <a:ext uri="{FF2B5EF4-FFF2-40B4-BE49-F238E27FC236}">
                  <a16:creationId xmlns:a16="http://schemas.microsoft.com/office/drawing/2014/main" id="{D07B3855-BBE2-AE2E-8D7F-F29E97708B68}"/>
                </a:ext>
              </a:extLst>
            </p:cNvPr>
            <p:cNvSpPr txBox="1"/>
            <p:nvPr/>
          </p:nvSpPr>
          <p:spPr>
            <a:xfrm>
              <a:off x="9832" y="2126400"/>
              <a:ext cx="2384320" cy="307777"/>
            </a:xfrm>
            <a:prstGeom prst="rect">
              <a:avLst/>
            </a:prstGeom>
            <a:solidFill>
              <a:schemeClr val="tx2">
                <a:lumMod val="50000"/>
                <a:lumOff val="50000"/>
              </a:schemeClr>
            </a:solidFill>
          </p:spPr>
          <p:txBody>
            <a:bodyPr wrap="square" rtlCol="0">
              <a:spAutoFit/>
            </a:bodyPr>
            <a:lstStyle/>
            <a:p>
              <a:r>
                <a:rPr lang="es-CL" sz="1400" dirty="0"/>
                <a:t>Nuevos actores de mercado</a:t>
              </a:r>
            </a:p>
          </p:txBody>
        </p:sp>
        <p:sp>
          <p:nvSpPr>
            <p:cNvPr id="15" name="CuadroTexto 14">
              <a:extLst>
                <a:ext uri="{FF2B5EF4-FFF2-40B4-BE49-F238E27FC236}">
                  <a16:creationId xmlns:a16="http://schemas.microsoft.com/office/drawing/2014/main" id="{58E4A60A-998B-BD36-7B8B-2B255DDCDCD6}"/>
                </a:ext>
              </a:extLst>
            </p:cNvPr>
            <p:cNvSpPr txBox="1"/>
            <p:nvPr/>
          </p:nvSpPr>
          <p:spPr>
            <a:xfrm>
              <a:off x="19664" y="2565891"/>
              <a:ext cx="2743200" cy="307777"/>
            </a:xfrm>
            <a:prstGeom prst="rect">
              <a:avLst/>
            </a:prstGeom>
            <a:solidFill>
              <a:schemeClr val="tx2">
                <a:lumMod val="50000"/>
                <a:lumOff val="50000"/>
              </a:schemeClr>
            </a:solidFill>
          </p:spPr>
          <p:txBody>
            <a:bodyPr wrap="square" rtlCol="0">
              <a:spAutoFit/>
            </a:bodyPr>
            <a:lstStyle/>
            <a:p>
              <a:r>
                <a:rPr lang="es-CL" sz="1400" dirty="0"/>
                <a:t>Estrategias de precios agresivas</a:t>
              </a:r>
            </a:p>
          </p:txBody>
        </p:sp>
        <p:sp>
          <p:nvSpPr>
            <p:cNvPr id="16" name="CuadroTexto 15">
              <a:extLst>
                <a:ext uri="{FF2B5EF4-FFF2-40B4-BE49-F238E27FC236}">
                  <a16:creationId xmlns:a16="http://schemas.microsoft.com/office/drawing/2014/main" id="{809E1A6F-B25D-39E3-3704-5D0FD8017ED9}"/>
                </a:ext>
              </a:extLst>
            </p:cNvPr>
            <p:cNvSpPr txBox="1"/>
            <p:nvPr/>
          </p:nvSpPr>
          <p:spPr>
            <a:xfrm>
              <a:off x="29497" y="3051713"/>
              <a:ext cx="3333141" cy="307777"/>
            </a:xfrm>
            <a:prstGeom prst="rect">
              <a:avLst/>
            </a:prstGeom>
            <a:solidFill>
              <a:schemeClr val="tx2">
                <a:lumMod val="50000"/>
                <a:lumOff val="50000"/>
              </a:schemeClr>
            </a:solidFill>
          </p:spPr>
          <p:txBody>
            <a:bodyPr wrap="square" rtlCol="0">
              <a:spAutoFit/>
            </a:bodyPr>
            <a:lstStyle/>
            <a:p>
              <a:r>
                <a:rPr lang="es-CL" sz="1400" dirty="0"/>
                <a:t>Alianzas estratégicas de la competencia</a:t>
              </a:r>
            </a:p>
          </p:txBody>
        </p:sp>
        <p:sp>
          <p:nvSpPr>
            <p:cNvPr id="17" name="CuadroTexto 16">
              <a:extLst>
                <a:ext uri="{FF2B5EF4-FFF2-40B4-BE49-F238E27FC236}">
                  <a16:creationId xmlns:a16="http://schemas.microsoft.com/office/drawing/2014/main" id="{9E798134-9DC4-CF7D-5742-495BAB17A523}"/>
                </a:ext>
              </a:extLst>
            </p:cNvPr>
            <p:cNvSpPr txBox="1"/>
            <p:nvPr/>
          </p:nvSpPr>
          <p:spPr>
            <a:xfrm>
              <a:off x="5535549" y="2126400"/>
              <a:ext cx="1602672" cy="523220"/>
            </a:xfrm>
            <a:prstGeom prst="rect">
              <a:avLst/>
            </a:prstGeom>
            <a:solidFill>
              <a:schemeClr val="accent2">
                <a:lumMod val="60000"/>
                <a:lumOff val="40000"/>
              </a:schemeClr>
            </a:solidFill>
          </p:spPr>
          <p:txBody>
            <a:bodyPr wrap="square" rtlCol="0">
              <a:spAutoFit/>
            </a:bodyPr>
            <a:lstStyle/>
            <a:p>
              <a:pPr algn="ctr"/>
              <a:r>
                <a:rPr lang="es-CL" sz="1400" dirty="0"/>
                <a:t>Falta de inversión en I+D</a:t>
              </a:r>
            </a:p>
          </p:txBody>
        </p:sp>
        <p:sp>
          <p:nvSpPr>
            <p:cNvPr id="18" name="CuadroTexto 17">
              <a:extLst>
                <a:ext uri="{FF2B5EF4-FFF2-40B4-BE49-F238E27FC236}">
                  <a16:creationId xmlns:a16="http://schemas.microsoft.com/office/drawing/2014/main" id="{BE256A81-6AB8-51D9-A588-1425BD7A4C0E}"/>
                </a:ext>
              </a:extLst>
            </p:cNvPr>
            <p:cNvSpPr txBox="1"/>
            <p:nvPr/>
          </p:nvSpPr>
          <p:spPr>
            <a:xfrm>
              <a:off x="3062736" y="2551847"/>
              <a:ext cx="2030368" cy="304936"/>
            </a:xfrm>
            <a:prstGeom prst="rect">
              <a:avLst/>
            </a:prstGeom>
            <a:solidFill>
              <a:schemeClr val="accent3">
                <a:lumMod val="40000"/>
                <a:lumOff val="60000"/>
              </a:schemeClr>
            </a:solidFill>
          </p:spPr>
          <p:txBody>
            <a:bodyPr wrap="square" rtlCol="0">
              <a:spAutoFit/>
            </a:bodyPr>
            <a:lstStyle/>
            <a:p>
              <a:r>
                <a:rPr lang="es-CL" sz="1400" dirty="0"/>
                <a:t>Velocidad de adopción</a:t>
              </a:r>
            </a:p>
          </p:txBody>
        </p:sp>
        <p:sp>
          <p:nvSpPr>
            <p:cNvPr id="19" name="CuadroTexto 18">
              <a:extLst>
                <a:ext uri="{FF2B5EF4-FFF2-40B4-BE49-F238E27FC236}">
                  <a16:creationId xmlns:a16="http://schemas.microsoft.com/office/drawing/2014/main" id="{BAF0A76A-8FF2-9046-1D57-5FDBCAEC1DCC}"/>
                </a:ext>
              </a:extLst>
            </p:cNvPr>
            <p:cNvSpPr txBox="1"/>
            <p:nvPr/>
          </p:nvSpPr>
          <p:spPr>
            <a:xfrm>
              <a:off x="3470776" y="2950053"/>
              <a:ext cx="2064773" cy="307777"/>
            </a:xfrm>
            <a:prstGeom prst="rect">
              <a:avLst/>
            </a:prstGeom>
            <a:solidFill>
              <a:schemeClr val="accent3">
                <a:lumMod val="40000"/>
                <a:lumOff val="60000"/>
              </a:schemeClr>
            </a:solidFill>
          </p:spPr>
          <p:txBody>
            <a:bodyPr wrap="square" rtlCol="0">
              <a:spAutoFit/>
            </a:bodyPr>
            <a:lstStyle/>
            <a:p>
              <a:r>
                <a:rPr lang="es-CL" sz="1400" dirty="0"/>
                <a:t>Cambios en estándares</a:t>
              </a:r>
            </a:p>
          </p:txBody>
        </p:sp>
        <p:sp>
          <p:nvSpPr>
            <p:cNvPr id="21" name="CuadroTexto 20">
              <a:extLst>
                <a:ext uri="{FF2B5EF4-FFF2-40B4-BE49-F238E27FC236}">
                  <a16:creationId xmlns:a16="http://schemas.microsoft.com/office/drawing/2014/main" id="{E42747D6-0786-6FDF-84CA-FB4053FD31CD}"/>
                </a:ext>
              </a:extLst>
            </p:cNvPr>
            <p:cNvSpPr txBox="1"/>
            <p:nvPr/>
          </p:nvSpPr>
          <p:spPr>
            <a:xfrm>
              <a:off x="6017321" y="2720409"/>
              <a:ext cx="1602672" cy="307777"/>
            </a:xfrm>
            <a:prstGeom prst="rect">
              <a:avLst/>
            </a:prstGeom>
            <a:solidFill>
              <a:schemeClr val="accent2">
                <a:lumMod val="60000"/>
                <a:lumOff val="40000"/>
              </a:schemeClr>
            </a:solidFill>
          </p:spPr>
          <p:txBody>
            <a:bodyPr wrap="square" rtlCol="0">
              <a:spAutoFit/>
            </a:bodyPr>
            <a:lstStyle/>
            <a:p>
              <a:pPr algn="ctr"/>
              <a:r>
                <a:rPr lang="es-CL" sz="1400" dirty="0"/>
                <a:t>Falta de patentes</a:t>
              </a:r>
            </a:p>
          </p:txBody>
        </p:sp>
        <p:sp>
          <p:nvSpPr>
            <p:cNvPr id="22" name="CuadroTexto 21">
              <a:extLst>
                <a:ext uri="{FF2B5EF4-FFF2-40B4-BE49-F238E27FC236}">
                  <a16:creationId xmlns:a16="http://schemas.microsoft.com/office/drawing/2014/main" id="{57478254-E964-E0C0-25E6-56CAA6464766}"/>
                </a:ext>
              </a:extLst>
            </p:cNvPr>
            <p:cNvSpPr txBox="1"/>
            <p:nvPr/>
          </p:nvSpPr>
          <p:spPr>
            <a:xfrm>
              <a:off x="39330" y="4707099"/>
              <a:ext cx="2930007" cy="523220"/>
            </a:xfrm>
            <a:prstGeom prst="rect">
              <a:avLst/>
            </a:prstGeom>
            <a:solidFill>
              <a:srgbClr val="FFFF66"/>
            </a:solidFill>
          </p:spPr>
          <p:txBody>
            <a:bodyPr wrap="square" rtlCol="0">
              <a:spAutoFit/>
            </a:bodyPr>
            <a:lstStyle/>
            <a:p>
              <a:r>
                <a:rPr lang="es-CL" sz="1400" dirty="0"/>
                <a:t>Oferta de productos de competencia a menor precio</a:t>
              </a:r>
            </a:p>
          </p:txBody>
        </p:sp>
        <p:sp>
          <p:nvSpPr>
            <p:cNvPr id="23" name="CuadroTexto 22">
              <a:extLst>
                <a:ext uri="{FF2B5EF4-FFF2-40B4-BE49-F238E27FC236}">
                  <a16:creationId xmlns:a16="http://schemas.microsoft.com/office/drawing/2014/main" id="{2B0A0B19-F1F9-30BE-9667-BCE2FFB094F5}"/>
                </a:ext>
              </a:extLst>
            </p:cNvPr>
            <p:cNvSpPr txBox="1"/>
            <p:nvPr/>
          </p:nvSpPr>
          <p:spPr>
            <a:xfrm>
              <a:off x="29497" y="5291330"/>
              <a:ext cx="2930007" cy="307777"/>
            </a:xfrm>
            <a:prstGeom prst="rect">
              <a:avLst/>
            </a:prstGeom>
            <a:solidFill>
              <a:srgbClr val="FFFF66"/>
            </a:solidFill>
          </p:spPr>
          <p:txBody>
            <a:bodyPr wrap="square" rtlCol="0">
              <a:spAutoFit/>
            </a:bodyPr>
            <a:lstStyle/>
            <a:p>
              <a:r>
                <a:rPr lang="es-CL" sz="1400" dirty="0"/>
                <a:t>Percepción de marca</a:t>
              </a:r>
            </a:p>
          </p:txBody>
        </p:sp>
        <p:sp>
          <p:nvSpPr>
            <p:cNvPr id="25" name="CuadroTexto 24">
              <a:extLst>
                <a:ext uri="{FF2B5EF4-FFF2-40B4-BE49-F238E27FC236}">
                  <a16:creationId xmlns:a16="http://schemas.microsoft.com/office/drawing/2014/main" id="{B24D36B5-36B7-16F1-D894-BCC71B6EBAF4}"/>
                </a:ext>
              </a:extLst>
            </p:cNvPr>
            <p:cNvSpPr txBox="1"/>
            <p:nvPr/>
          </p:nvSpPr>
          <p:spPr>
            <a:xfrm>
              <a:off x="3362638" y="4635340"/>
              <a:ext cx="1956619" cy="523220"/>
            </a:xfrm>
            <a:prstGeom prst="rect">
              <a:avLst/>
            </a:prstGeom>
            <a:solidFill>
              <a:schemeClr val="accent5">
                <a:lumMod val="60000"/>
                <a:lumOff val="40000"/>
              </a:schemeClr>
            </a:solidFill>
          </p:spPr>
          <p:txBody>
            <a:bodyPr wrap="square" rtlCol="0">
              <a:spAutoFit/>
            </a:bodyPr>
            <a:lstStyle/>
            <a:p>
              <a:r>
                <a:rPr lang="es-CL" sz="1400" dirty="0"/>
                <a:t>Durabilidad del Hardware</a:t>
              </a:r>
            </a:p>
          </p:txBody>
        </p:sp>
        <p:sp>
          <p:nvSpPr>
            <p:cNvPr id="26" name="CuadroTexto 25">
              <a:extLst>
                <a:ext uri="{FF2B5EF4-FFF2-40B4-BE49-F238E27FC236}">
                  <a16:creationId xmlns:a16="http://schemas.microsoft.com/office/drawing/2014/main" id="{1E3D510F-8A1A-8D68-8F0A-05E23282AEF7}"/>
                </a:ext>
              </a:extLst>
            </p:cNvPr>
            <p:cNvSpPr txBox="1"/>
            <p:nvPr/>
          </p:nvSpPr>
          <p:spPr>
            <a:xfrm>
              <a:off x="3283980" y="5212473"/>
              <a:ext cx="1956619" cy="523220"/>
            </a:xfrm>
            <a:prstGeom prst="rect">
              <a:avLst/>
            </a:prstGeom>
            <a:solidFill>
              <a:schemeClr val="accent5">
                <a:lumMod val="60000"/>
                <a:lumOff val="40000"/>
              </a:schemeClr>
            </a:solidFill>
          </p:spPr>
          <p:txBody>
            <a:bodyPr wrap="square" rtlCol="0">
              <a:spAutoFit/>
            </a:bodyPr>
            <a:lstStyle/>
            <a:p>
              <a:r>
                <a:rPr lang="es-CL" sz="1400" dirty="0"/>
                <a:t>Problemas de compatibilidad</a:t>
              </a:r>
            </a:p>
          </p:txBody>
        </p:sp>
        <p:sp>
          <p:nvSpPr>
            <p:cNvPr id="27" name="CuadroTexto 26">
              <a:extLst>
                <a:ext uri="{FF2B5EF4-FFF2-40B4-BE49-F238E27FC236}">
                  <a16:creationId xmlns:a16="http://schemas.microsoft.com/office/drawing/2014/main" id="{AF4B01E6-CBB6-FB5D-676F-D94B3DFE4EB5}"/>
                </a:ext>
              </a:extLst>
            </p:cNvPr>
            <p:cNvSpPr txBox="1"/>
            <p:nvPr/>
          </p:nvSpPr>
          <p:spPr>
            <a:xfrm>
              <a:off x="5587180" y="4689253"/>
              <a:ext cx="2571130" cy="523220"/>
            </a:xfrm>
            <a:prstGeom prst="rect">
              <a:avLst/>
            </a:prstGeom>
            <a:solidFill>
              <a:srgbClr val="FF0000"/>
            </a:solidFill>
          </p:spPr>
          <p:txBody>
            <a:bodyPr wrap="square" rtlCol="0">
              <a:spAutoFit/>
            </a:bodyPr>
            <a:lstStyle/>
            <a:p>
              <a:r>
                <a:rPr lang="es-CL" sz="1400" dirty="0"/>
                <a:t>Expectativas no cumplidas</a:t>
              </a:r>
            </a:p>
            <a:p>
              <a:r>
                <a:rPr lang="es-CL" sz="1400" dirty="0"/>
                <a:t>Clientes insatisfechos</a:t>
              </a:r>
            </a:p>
          </p:txBody>
        </p:sp>
        <p:sp>
          <p:nvSpPr>
            <p:cNvPr id="28" name="CuadroTexto 27">
              <a:extLst>
                <a:ext uri="{FF2B5EF4-FFF2-40B4-BE49-F238E27FC236}">
                  <a16:creationId xmlns:a16="http://schemas.microsoft.com/office/drawing/2014/main" id="{A6DBBE85-5EBB-1651-21E1-350920C00C9B}"/>
                </a:ext>
              </a:extLst>
            </p:cNvPr>
            <p:cNvSpPr txBox="1"/>
            <p:nvPr/>
          </p:nvSpPr>
          <p:spPr>
            <a:xfrm>
              <a:off x="5400365" y="5286780"/>
              <a:ext cx="2219628" cy="307777"/>
            </a:xfrm>
            <a:prstGeom prst="rect">
              <a:avLst/>
            </a:prstGeom>
            <a:solidFill>
              <a:srgbClr val="FF0000"/>
            </a:solidFill>
          </p:spPr>
          <p:txBody>
            <a:bodyPr wrap="square" rtlCol="0">
              <a:spAutoFit/>
            </a:bodyPr>
            <a:lstStyle/>
            <a:p>
              <a:r>
                <a:rPr lang="es-CL" sz="1400" dirty="0"/>
                <a:t>Preferencias cambiantes</a:t>
              </a:r>
            </a:p>
          </p:txBody>
        </p:sp>
      </p:grpSp>
      <p:sp>
        <p:nvSpPr>
          <p:cNvPr id="31" name="CuadroTexto 30">
            <a:extLst>
              <a:ext uri="{FF2B5EF4-FFF2-40B4-BE49-F238E27FC236}">
                <a16:creationId xmlns:a16="http://schemas.microsoft.com/office/drawing/2014/main" id="{72C52B3E-B59B-A80A-369A-B21BE5D1B9D4}"/>
              </a:ext>
            </a:extLst>
          </p:cNvPr>
          <p:cNvSpPr txBox="1"/>
          <p:nvPr/>
        </p:nvSpPr>
        <p:spPr>
          <a:xfrm>
            <a:off x="9114479" y="2808448"/>
            <a:ext cx="2753038" cy="2092881"/>
          </a:xfrm>
          <a:prstGeom prst="rect">
            <a:avLst/>
          </a:prstGeom>
          <a:noFill/>
        </p:spPr>
        <p:txBody>
          <a:bodyPr wrap="square">
            <a:spAutoFit/>
          </a:bodyPr>
          <a:lstStyle/>
          <a:p>
            <a:r>
              <a:rPr lang="es-CL" sz="1600" b="1" dirty="0">
                <a:solidFill>
                  <a:schemeClr val="accent4">
                    <a:lumMod val="60000"/>
                    <a:lumOff val="40000"/>
                  </a:schemeClr>
                </a:solidFill>
              </a:rPr>
              <a:t>Baja competitividad</a:t>
            </a:r>
          </a:p>
          <a:p>
            <a:r>
              <a:rPr lang="es-CL" sz="1600" b="1" dirty="0">
                <a:solidFill>
                  <a:schemeClr val="accent4">
                    <a:lumMod val="60000"/>
                    <a:lumOff val="40000"/>
                  </a:schemeClr>
                </a:solidFill>
              </a:rPr>
              <a:t>Disminución cuota de mercado</a:t>
            </a:r>
          </a:p>
          <a:p>
            <a:r>
              <a:rPr lang="es-CL" sz="1600" b="1" dirty="0">
                <a:solidFill>
                  <a:schemeClr val="accent4">
                    <a:lumMod val="60000"/>
                    <a:lumOff val="40000"/>
                  </a:schemeClr>
                </a:solidFill>
              </a:rPr>
              <a:t>Dificultades financieras</a:t>
            </a:r>
          </a:p>
          <a:p>
            <a:r>
              <a:rPr lang="es-CL" sz="1600" b="1" dirty="0">
                <a:solidFill>
                  <a:schemeClr val="accent4">
                    <a:lumMod val="60000"/>
                    <a:lumOff val="40000"/>
                  </a:schemeClr>
                </a:solidFill>
              </a:rPr>
              <a:t>Baja reputación de marca</a:t>
            </a:r>
          </a:p>
          <a:p>
            <a:r>
              <a:rPr lang="es-CL" sz="1600" b="1" dirty="0">
                <a:solidFill>
                  <a:schemeClr val="accent4">
                    <a:lumMod val="60000"/>
                    <a:lumOff val="40000"/>
                  </a:schemeClr>
                </a:solidFill>
              </a:rPr>
              <a:t>Disminución satisfacción y lealtad del cliente</a:t>
            </a:r>
          </a:p>
          <a:p>
            <a:r>
              <a:rPr lang="es-CL" sz="1600" b="1" dirty="0">
                <a:solidFill>
                  <a:schemeClr val="accent4">
                    <a:lumMod val="60000"/>
                    <a:lumOff val="40000"/>
                  </a:schemeClr>
                </a:solidFill>
              </a:rPr>
              <a:t>Reducción de ventas</a:t>
            </a:r>
          </a:p>
        </p:txBody>
      </p:sp>
    </p:spTree>
    <p:extLst>
      <p:ext uri="{BB962C8B-B14F-4D97-AF65-F5344CB8AC3E}">
        <p14:creationId xmlns:p14="http://schemas.microsoft.com/office/powerpoint/2010/main" val="371079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994E3FA-C393-35E4-A6B2-BBD2E57F7B98}"/>
              </a:ext>
            </a:extLst>
          </p:cNvPr>
          <p:cNvSpPr>
            <a:spLocks noGrp="1"/>
          </p:cNvSpPr>
          <p:nvPr>
            <p:ph type="title"/>
          </p:nvPr>
        </p:nvSpPr>
        <p:spPr>
          <a:xfrm>
            <a:off x="1383564" y="348865"/>
            <a:ext cx="9718111" cy="1576446"/>
          </a:xfrm>
        </p:spPr>
        <p:txBody>
          <a:bodyPr anchor="ctr">
            <a:normAutofit/>
          </a:bodyPr>
          <a:lstStyle/>
          <a:p>
            <a:r>
              <a:rPr lang="es-ES" sz="3700">
                <a:solidFill>
                  <a:srgbClr val="FFFFFF"/>
                </a:solidFill>
                <a:latin typeface="Lato" panose="020F0502020204030203" pitchFamily="34" charset="0"/>
              </a:rPr>
              <a:t>Listado de lecciones aprendidas del error y evalúe el impacto que tuvo para la empresa. </a:t>
            </a:r>
            <a:endParaRPr lang="es-CL" sz="3700">
              <a:solidFill>
                <a:srgbClr val="FFFFFF"/>
              </a:solidFill>
              <a:latin typeface="Lato" panose="020F0502020204030203" pitchFamily="34" charset="0"/>
            </a:endParaRPr>
          </a:p>
        </p:txBody>
      </p:sp>
      <p:graphicFrame>
        <p:nvGraphicFramePr>
          <p:cNvPr id="5" name="Marcador de contenido 2">
            <a:extLst>
              <a:ext uri="{FF2B5EF4-FFF2-40B4-BE49-F238E27FC236}">
                <a16:creationId xmlns:a16="http://schemas.microsoft.com/office/drawing/2014/main" id="{E0A49CA9-0941-81B3-EAED-2F62EAC32C11}"/>
              </a:ext>
            </a:extLst>
          </p:cNvPr>
          <p:cNvGraphicFramePr>
            <a:graphicFrameLocks noGrp="1"/>
          </p:cNvGraphicFramePr>
          <p:nvPr>
            <p:ph idx="1"/>
            <p:extLst>
              <p:ext uri="{D42A27DB-BD31-4B8C-83A1-F6EECF244321}">
                <p14:modId xmlns:p14="http://schemas.microsoft.com/office/powerpoint/2010/main" val="18671124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56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7006BDF-4C46-3AA8-E31B-1196D9612EFC}"/>
              </a:ext>
            </a:extLst>
          </p:cNvPr>
          <p:cNvPicPr>
            <a:picLocks noChangeAspect="1"/>
          </p:cNvPicPr>
          <p:nvPr/>
        </p:nvPicPr>
        <p:blipFill rotWithShape="1">
          <a:blip r:embed="rId2">
            <a:duotone>
              <a:prstClr val="black"/>
              <a:schemeClr val="tx2">
                <a:tint val="45000"/>
                <a:satMod val="400000"/>
              </a:schemeClr>
            </a:duotone>
            <a:alphaModFix amt="25000"/>
          </a:blip>
          <a:srcRect t="6565" b="9165"/>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994E3FA-C393-35E4-A6B2-BBD2E57F7B98}"/>
              </a:ext>
            </a:extLst>
          </p:cNvPr>
          <p:cNvSpPr>
            <a:spLocks noGrp="1"/>
          </p:cNvSpPr>
          <p:nvPr>
            <p:ph type="title"/>
          </p:nvPr>
        </p:nvSpPr>
        <p:spPr>
          <a:xfrm>
            <a:off x="838200" y="365125"/>
            <a:ext cx="10515600" cy="1325563"/>
          </a:xfrm>
        </p:spPr>
        <p:txBody>
          <a:bodyPr>
            <a:normAutofit/>
          </a:bodyPr>
          <a:lstStyle/>
          <a:p>
            <a:r>
              <a:rPr lang="es-ES" sz="4100">
                <a:latin typeface="Lato" panose="020F0502020204030203" pitchFamily="34" charset="0"/>
              </a:rPr>
              <a:t>Listado de lecciones aprendidas del error y evalúe el impacto que tuvo para la empresa. </a:t>
            </a:r>
            <a:endParaRPr lang="es-CL" sz="4100">
              <a:latin typeface="Lato" panose="020F0502020204030203" pitchFamily="34" charset="0"/>
            </a:endParaRPr>
          </a:p>
        </p:txBody>
      </p:sp>
      <p:graphicFrame>
        <p:nvGraphicFramePr>
          <p:cNvPr id="5" name="Marcador de contenido 2">
            <a:extLst>
              <a:ext uri="{FF2B5EF4-FFF2-40B4-BE49-F238E27FC236}">
                <a16:creationId xmlns:a16="http://schemas.microsoft.com/office/drawing/2014/main" id="{E0A49CA9-0941-81B3-EAED-2F62EAC32C11}"/>
              </a:ext>
            </a:extLst>
          </p:cNvPr>
          <p:cNvGraphicFramePr>
            <a:graphicFrameLocks noGrp="1"/>
          </p:cNvGraphicFramePr>
          <p:nvPr>
            <p:ph idx="1"/>
            <p:extLst>
              <p:ext uri="{D42A27DB-BD31-4B8C-83A1-F6EECF244321}">
                <p14:modId xmlns:p14="http://schemas.microsoft.com/office/powerpoint/2010/main" val="431480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13920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2B9532-50AC-0252-50C2-3C97323FA4F3}"/>
              </a:ext>
            </a:extLst>
          </p:cNvPr>
          <p:cNvSpPr>
            <a:spLocks noGrp="1"/>
          </p:cNvSpPr>
          <p:nvPr>
            <p:ph type="title"/>
          </p:nvPr>
        </p:nvSpPr>
        <p:spPr>
          <a:xfrm>
            <a:off x="841248" y="256032"/>
            <a:ext cx="10506456" cy="1014984"/>
          </a:xfrm>
        </p:spPr>
        <p:txBody>
          <a:bodyPr anchor="b">
            <a:normAutofit/>
          </a:bodyPr>
          <a:lstStyle/>
          <a:p>
            <a:r>
              <a:rPr lang="es-ES">
                <a:latin typeface="WordVisi_MSFontService"/>
              </a:rPr>
              <a:t>S</a:t>
            </a:r>
            <a:r>
              <a:rPr lang="es-ES" b="0" i="0">
                <a:effectLst/>
                <a:latin typeface="WordVisi_MSFontService"/>
              </a:rPr>
              <a:t>et de acciones correctivas</a:t>
            </a:r>
            <a:endParaRPr lang="es-CL"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2518BC95-3FA8-1673-B97F-5058B8CBD26B}"/>
              </a:ext>
            </a:extLst>
          </p:cNvPr>
          <p:cNvGraphicFramePr>
            <a:graphicFrameLocks noGrp="1"/>
          </p:cNvGraphicFramePr>
          <p:nvPr>
            <p:ph idx="1"/>
            <p:extLst>
              <p:ext uri="{D42A27DB-BD31-4B8C-83A1-F6EECF244321}">
                <p14:modId xmlns:p14="http://schemas.microsoft.com/office/powerpoint/2010/main" val="275814689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3468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1053</Words>
  <Application>Microsoft Office PowerPoint</Application>
  <PresentationFormat>Panorámica</PresentationFormat>
  <Paragraphs>90</Paragraphs>
  <Slides>12</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Aptos</vt:lpstr>
      <vt:lpstr>Aptos Display</vt:lpstr>
      <vt:lpstr>Arial</vt:lpstr>
      <vt:lpstr>Calibri</vt:lpstr>
      <vt:lpstr>Lato</vt:lpstr>
      <vt:lpstr>WordVisi_MSFontService</vt:lpstr>
      <vt:lpstr>Tema de Office</vt:lpstr>
      <vt:lpstr>Presentación de PowerPoint</vt:lpstr>
      <vt:lpstr>Presentación de PowerPoint</vt:lpstr>
      <vt:lpstr>Presentación de PowerPoint</vt:lpstr>
      <vt:lpstr>Presentación de PowerPoint</vt:lpstr>
      <vt:lpstr>Definición del problema que vivió BlackBerry</vt:lpstr>
      <vt:lpstr>Presentación de PowerPoint</vt:lpstr>
      <vt:lpstr>Listado de lecciones aprendidas del error y evalúe el impacto que tuvo para la empresa. </vt:lpstr>
      <vt:lpstr>Listado de lecciones aprendidas del error y evalúe el impacto que tuvo para la empresa. </vt:lpstr>
      <vt:lpstr>Set de acciones correctivas</vt:lpstr>
      <vt:lpstr>Set de acciones correctivas</vt:lpstr>
      <vt:lpstr>Set de métricas que deberían ser evaluadas constantemente para comprender si la organización está atenta a posibles cambios.</vt:lpstr>
      <vt:lpstr>Set de métricas que deberían ser evaluadas constantemente para comprender si la organización está atenta a posibles cambios.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 Ossa</dc:creator>
  <cp:lastModifiedBy>Hernan Ossa</cp:lastModifiedBy>
  <cp:revision>5</cp:revision>
  <dcterms:created xsi:type="dcterms:W3CDTF">2024-03-24T23:29:48Z</dcterms:created>
  <dcterms:modified xsi:type="dcterms:W3CDTF">2024-03-25T18:19:02Z</dcterms:modified>
</cp:coreProperties>
</file>