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22"/>
  </p:notesMasterIdLst>
  <p:sldIdLst>
    <p:sldId id="256" r:id="rId2"/>
    <p:sldId id="257" r:id="rId3"/>
    <p:sldId id="260" r:id="rId4"/>
    <p:sldId id="277" r:id="rId5"/>
    <p:sldId id="278" r:id="rId6"/>
    <p:sldId id="279" r:id="rId7"/>
    <p:sldId id="280" r:id="rId8"/>
    <p:sldId id="281" r:id="rId9"/>
    <p:sldId id="258" r:id="rId10"/>
    <p:sldId id="259" r:id="rId11"/>
    <p:sldId id="264" r:id="rId12"/>
    <p:sldId id="262" r:id="rId13"/>
    <p:sldId id="265" r:id="rId14"/>
    <p:sldId id="266" r:id="rId15"/>
    <p:sldId id="283" r:id="rId16"/>
    <p:sldId id="269" r:id="rId17"/>
    <p:sldId id="268" r:id="rId18"/>
    <p:sldId id="271" r:id="rId19"/>
    <p:sldId id="270" r:id="rId20"/>
    <p:sldId id="285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7692F-05C5-7A54-2E82-98E74AFB5A87}" v="2" dt="2024-04-08T21:28:20.007"/>
    <p1510:client id="{46A1D6CC-2AB7-C177-3C1D-B43B9B54D945}" v="1941" dt="2024-04-08T03:45:06.335"/>
    <p1510:client id="{5B72A8E2-5921-61B5-0E2C-164701EE8E1A}" v="345" dt="2024-04-08T20:38:54.672"/>
    <p1510:client id="{7B6A9D9D-BF04-BCAC-BA7C-D92165CE0C10}" v="371" dt="2024-04-08T07:42:55.154"/>
    <p1510:client id="{DC62B49C-85FE-6D82-6B4A-50BCE4537174}" v="834" dt="2024-04-08T03:35:03.541"/>
    <p1510:client id="{E2662D7A-C427-4CFC-9588-03D7080E2A6E}" v="357" dt="2024-04-08T21:53:51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image" Target="../media/image19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11.png"/><Relationship Id="rId5" Type="http://schemas.openxmlformats.org/officeDocument/2006/relationships/image" Target="../media/image23.png"/><Relationship Id="rId4" Type="http://schemas.openxmlformats.org/officeDocument/2006/relationships/image" Target="../media/image4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Relationship Id="rId4" Type="http://schemas.openxmlformats.org/officeDocument/2006/relationships/image" Target="../media/image4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image" Target="../media/image19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11.png"/><Relationship Id="rId5" Type="http://schemas.openxmlformats.org/officeDocument/2006/relationships/image" Target="../media/image23.png"/><Relationship Id="rId4" Type="http://schemas.openxmlformats.org/officeDocument/2006/relationships/image" Target="../media/image4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Relationship Id="rId4" Type="http://schemas.openxmlformats.org/officeDocument/2006/relationships/image" Target="../media/image4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02EB28-0DEC-49DE-9258-4EDCBA964B7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5AD9D1-C3D0-482B-A8A5-B2FCE74662D0}">
      <dgm:prSet/>
      <dgm:spPr/>
      <dgm:t>
        <a:bodyPr/>
        <a:lstStyle/>
        <a:p>
          <a:r>
            <a:rPr lang="es-ES"/>
            <a:t>Innovaciones en los modelos de negocio</a:t>
          </a:r>
          <a:endParaRPr lang="en-US"/>
        </a:p>
      </dgm:t>
    </dgm:pt>
    <dgm:pt modelId="{2BB3403C-59DD-430D-AC43-B54A236DE96D}" type="parTrans" cxnId="{36C9EDFC-C06A-4D2C-8E25-591D74E743A1}">
      <dgm:prSet/>
      <dgm:spPr/>
      <dgm:t>
        <a:bodyPr/>
        <a:lstStyle/>
        <a:p>
          <a:endParaRPr lang="en-US"/>
        </a:p>
      </dgm:t>
    </dgm:pt>
    <dgm:pt modelId="{398D2E08-8ABA-407C-B7AC-81738F2B618A}" type="sibTrans" cxnId="{36C9EDFC-C06A-4D2C-8E25-591D74E743A1}">
      <dgm:prSet/>
      <dgm:spPr/>
      <dgm:t>
        <a:bodyPr/>
        <a:lstStyle/>
        <a:p>
          <a:endParaRPr lang="en-US"/>
        </a:p>
      </dgm:t>
    </dgm:pt>
    <dgm:pt modelId="{457EA185-C42F-471D-BDBB-7C5C3142F7B9}">
      <dgm:prSet/>
      <dgm:spPr/>
      <dgm:t>
        <a:bodyPr/>
        <a:lstStyle/>
        <a:p>
          <a:r>
            <a:rPr lang="es-ES"/>
            <a:t>Auge Fintech y plataformas en línea</a:t>
          </a:r>
          <a:endParaRPr lang="en-US"/>
        </a:p>
      </dgm:t>
    </dgm:pt>
    <dgm:pt modelId="{563D5F1E-7B72-499E-A234-752638954102}" type="parTrans" cxnId="{5197B41E-F627-4C4E-9120-918FD186CAAB}">
      <dgm:prSet/>
      <dgm:spPr/>
      <dgm:t>
        <a:bodyPr/>
        <a:lstStyle/>
        <a:p>
          <a:endParaRPr lang="en-US"/>
        </a:p>
      </dgm:t>
    </dgm:pt>
    <dgm:pt modelId="{21DB8D8A-4B9E-4921-8776-353B5EA73F76}" type="sibTrans" cxnId="{5197B41E-F627-4C4E-9120-918FD186CAAB}">
      <dgm:prSet/>
      <dgm:spPr/>
      <dgm:t>
        <a:bodyPr/>
        <a:lstStyle/>
        <a:p>
          <a:endParaRPr lang="en-US"/>
        </a:p>
      </dgm:t>
    </dgm:pt>
    <dgm:pt modelId="{12FE89CF-AFC8-49BC-8B12-4D0C6842E36A}">
      <dgm:prSet/>
      <dgm:spPr/>
      <dgm:t>
        <a:bodyPr/>
        <a:lstStyle/>
        <a:p>
          <a:r>
            <a:rPr lang="es-ES"/>
            <a:t>Chatbots conversacionales</a:t>
          </a:r>
          <a:endParaRPr lang="en-US"/>
        </a:p>
      </dgm:t>
    </dgm:pt>
    <dgm:pt modelId="{E4C9FB09-7846-4D39-B9BB-3B702F4C0FA9}" type="parTrans" cxnId="{79E70D20-160E-4ACD-A23A-0FD6700AAF8A}">
      <dgm:prSet/>
      <dgm:spPr/>
      <dgm:t>
        <a:bodyPr/>
        <a:lstStyle/>
        <a:p>
          <a:endParaRPr lang="en-US"/>
        </a:p>
      </dgm:t>
    </dgm:pt>
    <dgm:pt modelId="{395454B3-BF86-4AE6-B7A0-A85BA4640CDE}" type="sibTrans" cxnId="{79E70D20-160E-4ACD-A23A-0FD6700AAF8A}">
      <dgm:prSet/>
      <dgm:spPr/>
      <dgm:t>
        <a:bodyPr/>
        <a:lstStyle/>
        <a:p>
          <a:endParaRPr lang="en-US"/>
        </a:p>
      </dgm:t>
    </dgm:pt>
    <dgm:pt modelId="{578CA827-0808-42E2-A218-A7A21F30121B}">
      <dgm:prSet/>
      <dgm:spPr/>
      <dgm:t>
        <a:bodyPr/>
        <a:lstStyle/>
        <a:p>
          <a:r>
            <a:rPr lang="es-ES"/>
            <a:t>Analítica de datos</a:t>
          </a:r>
          <a:endParaRPr lang="en-US"/>
        </a:p>
      </dgm:t>
    </dgm:pt>
    <dgm:pt modelId="{836EF3B0-EDA5-4673-A227-AAB9A74E0976}" type="parTrans" cxnId="{048346FB-0250-4ADA-95F7-A980CD11ED81}">
      <dgm:prSet/>
      <dgm:spPr/>
      <dgm:t>
        <a:bodyPr/>
        <a:lstStyle/>
        <a:p>
          <a:endParaRPr lang="en-US"/>
        </a:p>
      </dgm:t>
    </dgm:pt>
    <dgm:pt modelId="{D3C008CF-A4D1-4608-88D1-08960665C000}" type="sibTrans" cxnId="{048346FB-0250-4ADA-95F7-A980CD11ED81}">
      <dgm:prSet/>
      <dgm:spPr/>
      <dgm:t>
        <a:bodyPr/>
        <a:lstStyle/>
        <a:p>
          <a:endParaRPr lang="en-US"/>
        </a:p>
      </dgm:t>
    </dgm:pt>
    <dgm:pt modelId="{01127586-FD2E-4FCA-AB1A-450467B633E1}">
      <dgm:prSet/>
      <dgm:spPr/>
      <dgm:t>
        <a:bodyPr/>
        <a:lstStyle/>
        <a:p>
          <a:r>
            <a:rPr lang="es-ES"/>
            <a:t>Autenticación biométrica</a:t>
          </a:r>
          <a:endParaRPr lang="en-US"/>
        </a:p>
      </dgm:t>
    </dgm:pt>
    <dgm:pt modelId="{F42C0BCA-EC05-4400-A413-985546A61D18}" type="parTrans" cxnId="{69B3B71B-3574-4904-A335-D94A5F581901}">
      <dgm:prSet/>
      <dgm:spPr/>
      <dgm:t>
        <a:bodyPr/>
        <a:lstStyle/>
        <a:p>
          <a:endParaRPr lang="en-US"/>
        </a:p>
      </dgm:t>
    </dgm:pt>
    <dgm:pt modelId="{56498476-658F-4E91-AEC0-C0D6D23C59A8}" type="sibTrans" cxnId="{69B3B71B-3574-4904-A335-D94A5F581901}">
      <dgm:prSet/>
      <dgm:spPr/>
      <dgm:t>
        <a:bodyPr/>
        <a:lstStyle/>
        <a:p>
          <a:endParaRPr lang="en-US"/>
        </a:p>
      </dgm:t>
    </dgm:pt>
    <dgm:pt modelId="{073BD175-EEDE-418C-8186-20A1796EA64D}">
      <dgm:prSet/>
      <dgm:spPr/>
      <dgm:t>
        <a:bodyPr/>
        <a:lstStyle/>
        <a:p>
          <a:r>
            <a:rPr lang="es-ES"/>
            <a:t>Automatización robótica de procesos</a:t>
          </a:r>
          <a:endParaRPr lang="en-US"/>
        </a:p>
      </dgm:t>
    </dgm:pt>
    <dgm:pt modelId="{5EFC75FF-10CB-43D7-BEF9-43F61A7F5F8E}" type="parTrans" cxnId="{2B432E40-E108-411D-9922-F7BCAF821047}">
      <dgm:prSet/>
      <dgm:spPr/>
      <dgm:t>
        <a:bodyPr/>
        <a:lstStyle/>
        <a:p>
          <a:endParaRPr lang="en-US"/>
        </a:p>
      </dgm:t>
    </dgm:pt>
    <dgm:pt modelId="{83BEFF4D-ACFC-4F7D-9420-D910248A1D77}" type="sibTrans" cxnId="{2B432E40-E108-411D-9922-F7BCAF821047}">
      <dgm:prSet/>
      <dgm:spPr/>
      <dgm:t>
        <a:bodyPr/>
        <a:lstStyle/>
        <a:p>
          <a:endParaRPr lang="en-US"/>
        </a:p>
      </dgm:t>
    </dgm:pt>
    <dgm:pt modelId="{127C7373-32D6-4767-B3BA-849464205567}">
      <dgm:prSet/>
      <dgm:spPr/>
      <dgm:t>
        <a:bodyPr/>
        <a:lstStyle/>
        <a:p>
          <a:r>
            <a:rPr lang="es-ES"/>
            <a:t>Creciente adopción de servicios financieros móviles</a:t>
          </a:r>
          <a:endParaRPr lang="en-US"/>
        </a:p>
      </dgm:t>
    </dgm:pt>
    <dgm:pt modelId="{20533099-B6B4-476E-BFB3-164DE053E6C5}" type="parTrans" cxnId="{5E48B5E4-308C-4CC7-AB78-7CE69D5A9907}">
      <dgm:prSet/>
      <dgm:spPr/>
      <dgm:t>
        <a:bodyPr/>
        <a:lstStyle/>
        <a:p>
          <a:endParaRPr lang="en-US"/>
        </a:p>
      </dgm:t>
    </dgm:pt>
    <dgm:pt modelId="{69BC3378-8843-4889-8505-00EE54D736BF}" type="sibTrans" cxnId="{5E48B5E4-308C-4CC7-AB78-7CE69D5A9907}">
      <dgm:prSet/>
      <dgm:spPr/>
      <dgm:t>
        <a:bodyPr/>
        <a:lstStyle/>
        <a:p>
          <a:endParaRPr lang="en-US"/>
        </a:p>
      </dgm:t>
    </dgm:pt>
    <dgm:pt modelId="{1DA52247-C021-4C9A-BE16-8E9EA9C73A4C}">
      <dgm:prSet/>
      <dgm:spPr/>
      <dgm:t>
        <a:bodyPr/>
        <a:lstStyle/>
        <a:p>
          <a:r>
            <a:rPr lang="es-ES"/>
            <a:t>Creciente adopción de servicios financieros sin efectivo</a:t>
          </a:r>
          <a:endParaRPr lang="en-US"/>
        </a:p>
      </dgm:t>
    </dgm:pt>
    <dgm:pt modelId="{B1EA8241-FF24-494F-AADF-F895941F8892}" type="parTrans" cxnId="{D1A1E6D2-4249-4D85-A612-1B59D29B0C3F}">
      <dgm:prSet/>
      <dgm:spPr/>
      <dgm:t>
        <a:bodyPr/>
        <a:lstStyle/>
        <a:p>
          <a:endParaRPr lang="en-US"/>
        </a:p>
      </dgm:t>
    </dgm:pt>
    <dgm:pt modelId="{E435AD79-F9AA-4BC3-ABD2-2EE805B5C200}" type="sibTrans" cxnId="{D1A1E6D2-4249-4D85-A612-1B59D29B0C3F}">
      <dgm:prSet/>
      <dgm:spPr/>
      <dgm:t>
        <a:bodyPr/>
        <a:lstStyle/>
        <a:p>
          <a:endParaRPr lang="en-US"/>
        </a:p>
      </dgm:t>
    </dgm:pt>
    <dgm:pt modelId="{C6B074F7-9F64-49F5-B7DF-AE482B5562C1}" type="pres">
      <dgm:prSet presAssocID="{3A02EB28-0DEC-49DE-9258-4EDCBA964B7F}" presName="root" presStyleCnt="0">
        <dgm:presLayoutVars>
          <dgm:dir/>
          <dgm:resizeHandles val="exact"/>
        </dgm:presLayoutVars>
      </dgm:prSet>
      <dgm:spPr/>
    </dgm:pt>
    <dgm:pt modelId="{B4C42A27-4DFA-4BD5-A6AB-A67798C306C5}" type="pres">
      <dgm:prSet presAssocID="{BE5AD9D1-C3D0-482B-A8A5-B2FCE74662D0}" presName="compNode" presStyleCnt="0"/>
      <dgm:spPr/>
    </dgm:pt>
    <dgm:pt modelId="{0C611450-CA54-4333-845F-1A9234A445B9}" type="pres">
      <dgm:prSet presAssocID="{BE5AD9D1-C3D0-482B-A8A5-B2FCE74662D0}" presName="iconRect" presStyleLbl="node1" presStyleIdx="0" presStyleCnt="8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D7076477-9F73-42EB-8135-7ABA742E6CB3}" type="pres">
      <dgm:prSet presAssocID="{BE5AD9D1-C3D0-482B-A8A5-B2FCE74662D0}" presName="spaceRect" presStyleCnt="0"/>
      <dgm:spPr/>
    </dgm:pt>
    <dgm:pt modelId="{415D19C2-3008-4D54-A4AF-EBC44CC74B49}" type="pres">
      <dgm:prSet presAssocID="{BE5AD9D1-C3D0-482B-A8A5-B2FCE74662D0}" presName="textRect" presStyleLbl="revTx" presStyleIdx="0" presStyleCnt="8">
        <dgm:presLayoutVars>
          <dgm:chMax val="1"/>
          <dgm:chPref val="1"/>
        </dgm:presLayoutVars>
      </dgm:prSet>
      <dgm:spPr/>
    </dgm:pt>
    <dgm:pt modelId="{5192072E-1F8C-43ED-A350-BC28417E5C9B}" type="pres">
      <dgm:prSet presAssocID="{398D2E08-8ABA-407C-B7AC-81738F2B618A}" presName="sibTrans" presStyleCnt="0"/>
      <dgm:spPr/>
    </dgm:pt>
    <dgm:pt modelId="{833EEC0D-F155-4E40-95B4-2E0B0614694F}" type="pres">
      <dgm:prSet presAssocID="{457EA185-C42F-471D-BDBB-7C5C3142F7B9}" presName="compNode" presStyleCnt="0"/>
      <dgm:spPr/>
    </dgm:pt>
    <dgm:pt modelId="{225DFCAC-4386-4D88-A6E0-3F92D2B88289}" type="pres">
      <dgm:prSet presAssocID="{457EA185-C42F-471D-BDBB-7C5C3142F7B9}" presName="iconRect" presStyleLbl="node1" presStyleIdx="1" presStyleCnt="8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gando"/>
        </a:ext>
      </dgm:extLst>
    </dgm:pt>
    <dgm:pt modelId="{0A208167-7E98-4AA4-8722-90F3FD12091B}" type="pres">
      <dgm:prSet presAssocID="{457EA185-C42F-471D-BDBB-7C5C3142F7B9}" presName="spaceRect" presStyleCnt="0"/>
      <dgm:spPr/>
    </dgm:pt>
    <dgm:pt modelId="{AF0F69D5-B533-42DF-BC3A-E087C7216E11}" type="pres">
      <dgm:prSet presAssocID="{457EA185-C42F-471D-BDBB-7C5C3142F7B9}" presName="textRect" presStyleLbl="revTx" presStyleIdx="1" presStyleCnt="8">
        <dgm:presLayoutVars>
          <dgm:chMax val="1"/>
          <dgm:chPref val="1"/>
        </dgm:presLayoutVars>
      </dgm:prSet>
      <dgm:spPr/>
    </dgm:pt>
    <dgm:pt modelId="{823A2781-87A2-443D-B5D0-A19FECBF212E}" type="pres">
      <dgm:prSet presAssocID="{21DB8D8A-4B9E-4921-8776-353B5EA73F76}" presName="sibTrans" presStyleCnt="0"/>
      <dgm:spPr/>
    </dgm:pt>
    <dgm:pt modelId="{E18998EA-2482-49AB-9FDA-D6136FD5CBF9}" type="pres">
      <dgm:prSet presAssocID="{12FE89CF-AFC8-49BC-8B12-4D0C6842E36A}" presName="compNode" presStyleCnt="0"/>
      <dgm:spPr/>
    </dgm:pt>
    <dgm:pt modelId="{6EB7F498-0323-4B95-9352-6C6155F36F7F}" type="pres">
      <dgm:prSet presAssocID="{12FE89CF-AFC8-49BC-8B12-4D0C6842E36A}" presName="iconRect" presStyleLbl="node1" presStyleIdx="2" presStyleCnt="8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52B39FB8-34B7-44C2-A147-900E128EA647}" type="pres">
      <dgm:prSet presAssocID="{12FE89CF-AFC8-49BC-8B12-4D0C6842E36A}" presName="spaceRect" presStyleCnt="0"/>
      <dgm:spPr/>
    </dgm:pt>
    <dgm:pt modelId="{8AC5ED83-7583-4290-9ACE-D14408F1A41D}" type="pres">
      <dgm:prSet presAssocID="{12FE89CF-AFC8-49BC-8B12-4D0C6842E36A}" presName="textRect" presStyleLbl="revTx" presStyleIdx="2" presStyleCnt="8">
        <dgm:presLayoutVars>
          <dgm:chMax val="1"/>
          <dgm:chPref val="1"/>
        </dgm:presLayoutVars>
      </dgm:prSet>
      <dgm:spPr/>
    </dgm:pt>
    <dgm:pt modelId="{6E175F77-CBCD-44CB-AD08-33D0C399BB56}" type="pres">
      <dgm:prSet presAssocID="{395454B3-BF86-4AE6-B7A0-A85BA4640CDE}" presName="sibTrans" presStyleCnt="0"/>
      <dgm:spPr/>
    </dgm:pt>
    <dgm:pt modelId="{75ACC906-C67F-4337-B2D3-A6DF0B5D4E2A}" type="pres">
      <dgm:prSet presAssocID="{578CA827-0808-42E2-A218-A7A21F30121B}" presName="compNode" presStyleCnt="0"/>
      <dgm:spPr/>
    </dgm:pt>
    <dgm:pt modelId="{5C34F10E-4C9E-4804-B2C9-D3B0B9603CE9}" type="pres">
      <dgm:prSet presAssocID="{578CA827-0808-42E2-A218-A7A21F30121B}" presName="iconRect" presStyleLbl="node1" presStyleIdx="3" presStyleCnt="8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4788052-556C-462A-8A4E-683227B2AD37}" type="pres">
      <dgm:prSet presAssocID="{578CA827-0808-42E2-A218-A7A21F30121B}" presName="spaceRect" presStyleCnt="0"/>
      <dgm:spPr/>
    </dgm:pt>
    <dgm:pt modelId="{E23085C9-D250-4A54-85FB-304DB09CD4F7}" type="pres">
      <dgm:prSet presAssocID="{578CA827-0808-42E2-A218-A7A21F30121B}" presName="textRect" presStyleLbl="revTx" presStyleIdx="3" presStyleCnt="8">
        <dgm:presLayoutVars>
          <dgm:chMax val="1"/>
          <dgm:chPref val="1"/>
        </dgm:presLayoutVars>
      </dgm:prSet>
      <dgm:spPr/>
    </dgm:pt>
    <dgm:pt modelId="{9C98E2AB-9C6A-4DC9-95CF-828D5AB2C943}" type="pres">
      <dgm:prSet presAssocID="{D3C008CF-A4D1-4608-88D1-08960665C000}" presName="sibTrans" presStyleCnt="0"/>
      <dgm:spPr/>
    </dgm:pt>
    <dgm:pt modelId="{A43C06EB-7C83-40A7-A146-C94FC27C0A00}" type="pres">
      <dgm:prSet presAssocID="{01127586-FD2E-4FCA-AB1A-450467B633E1}" presName="compNode" presStyleCnt="0"/>
      <dgm:spPr/>
    </dgm:pt>
    <dgm:pt modelId="{EDEC6050-3359-4EDE-95D1-FBD7B3D0A7FD}" type="pres">
      <dgm:prSet presAssocID="{01127586-FD2E-4FCA-AB1A-450467B633E1}" presName="iconRect" presStyleLbl="node1" presStyleIdx="4" presStyleCnt="8"/>
      <dgm:spPr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3CAC5ED9-3CF6-436C-A053-DC012B01085D}" type="pres">
      <dgm:prSet presAssocID="{01127586-FD2E-4FCA-AB1A-450467B633E1}" presName="spaceRect" presStyleCnt="0"/>
      <dgm:spPr/>
    </dgm:pt>
    <dgm:pt modelId="{DBCF1F9B-8A6F-466F-A589-27A319CCE5D7}" type="pres">
      <dgm:prSet presAssocID="{01127586-FD2E-4FCA-AB1A-450467B633E1}" presName="textRect" presStyleLbl="revTx" presStyleIdx="4" presStyleCnt="8">
        <dgm:presLayoutVars>
          <dgm:chMax val="1"/>
          <dgm:chPref val="1"/>
        </dgm:presLayoutVars>
      </dgm:prSet>
      <dgm:spPr/>
    </dgm:pt>
    <dgm:pt modelId="{ACE261B3-4425-4C69-A455-96A578218D36}" type="pres">
      <dgm:prSet presAssocID="{56498476-658F-4E91-AEC0-C0D6D23C59A8}" presName="sibTrans" presStyleCnt="0"/>
      <dgm:spPr/>
    </dgm:pt>
    <dgm:pt modelId="{DD925194-2C16-4945-953E-98218A48001A}" type="pres">
      <dgm:prSet presAssocID="{073BD175-EEDE-418C-8186-20A1796EA64D}" presName="compNode" presStyleCnt="0"/>
      <dgm:spPr/>
    </dgm:pt>
    <dgm:pt modelId="{8B9BC6EB-4B27-4CE4-95BD-5BCA7A84B6AF}" type="pres">
      <dgm:prSet presAssocID="{073BD175-EEDE-418C-8186-20A1796EA64D}" presName="iconRect" presStyleLbl="node1" presStyleIdx="5" presStyleCnt="8"/>
      <dgm:spPr>
        <a:blipFill rotWithShape="1">
          <a:blip xmlns:r="http://schemas.openxmlformats.org/officeDocument/2006/relationships" r:embed="rId6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6CE0C301-18A2-4F8F-AA3D-6E372BBEB166}" type="pres">
      <dgm:prSet presAssocID="{073BD175-EEDE-418C-8186-20A1796EA64D}" presName="spaceRect" presStyleCnt="0"/>
      <dgm:spPr/>
    </dgm:pt>
    <dgm:pt modelId="{F24CEBEF-6B9A-425A-83B2-276C5659D4B4}" type="pres">
      <dgm:prSet presAssocID="{073BD175-EEDE-418C-8186-20A1796EA64D}" presName="textRect" presStyleLbl="revTx" presStyleIdx="5" presStyleCnt="8">
        <dgm:presLayoutVars>
          <dgm:chMax val="1"/>
          <dgm:chPref val="1"/>
        </dgm:presLayoutVars>
      </dgm:prSet>
      <dgm:spPr/>
    </dgm:pt>
    <dgm:pt modelId="{94B571A4-BEBF-4598-B575-3356A048449D}" type="pres">
      <dgm:prSet presAssocID="{83BEFF4D-ACFC-4F7D-9420-D910248A1D77}" presName="sibTrans" presStyleCnt="0"/>
      <dgm:spPr/>
    </dgm:pt>
    <dgm:pt modelId="{0E74A884-AE67-47D5-9C64-EBD234C4B18A}" type="pres">
      <dgm:prSet presAssocID="{127C7373-32D6-4767-B3BA-849464205567}" presName="compNode" presStyleCnt="0"/>
      <dgm:spPr/>
    </dgm:pt>
    <dgm:pt modelId="{1425A974-7775-4555-8459-7293C67E1D6E}" type="pres">
      <dgm:prSet presAssocID="{127C7373-32D6-4767-B3BA-849464205567}" presName="iconRect" presStyleLbl="node1" presStyleIdx="6" presStyleCnt="8"/>
      <dgm:spPr>
        <a:blipFill rotWithShape="1">
          <a:blip xmlns:r="http://schemas.openxmlformats.org/officeDocument/2006/relationships" r:embed="rId7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5562D9B-7D07-4084-86A2-3D0C4CD12E62}" type="pres">
      <dgm:prSet presAssocID="{127C7373-32D6-4767-B3BA-849464205567}" presName="spaceRect" presStyleCnt="0"/>
      <dgm:spPr/>
    </dgm:pt>
    <dgm:pt modelId="{A9DD8E90-C8F6-4D11-8643-7BDB43D7C527}" type="pres">
      <dgm:prSet presAssocID="{127C7373-32D6-4767-B3BA-849464205567}" presName="textRect" presStyleLbl="revTx" presStyleIdx="6" presStyleCnt="8">
        <dgm:presLayoutVars>
          <dgm:chMax val="1"/>
          <dgm:chPref val="1"/>
        </dgm:presLayoutVars>
      </dgm:prSet>
      <dgm:spPr/>
    </dgm:pt>
    <dgm:pt modelId="{E55CCEBD-8489-4E24-81E4-6115074BD213}" type="pres">
      <dgm:prSet presAssocID="{69BC3378-8843-4889-8505-00EE54D736BF}" presName="sibTrans" presStyleCnt="0"/>
      <dgm:spPr/>
    </dgm:pt>
    <dgm:pt modelId="{AA8CA356-03A0-48B2-9D82-5FD899B09462}" type="pres">
      <dgm:prSet presAssocID="{1DA52247-C021-4C9A-BE16-8E9EA9C73A4C}" presName="compNode" presStyleCnt="0"/>
      <dgm:spPr/>
    </dgm:pt>
    <dgm:pt modelId="{15A05119-B6C5-475F-8ADA-4B05BF7AE2C9}" type="pres">
      <dgm:prSet presAssocID="{1DA52247-C021-4C9A-BE16-8E9EA9C73A4C}" presName="iconRect" presStyleLbl="node1" presStyleIdx="7" presStyleCnt="8"/>
      <dgm:spPr>
        <a:blipFill rotWithShape="1">
          <a:blip xmlns:r="http://schemas.openxmlformats.org/officeDocument/2006/relationships" r:embed="rId8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8E09BA09-8473-455F-9B9E-C1F7D299275A}" type="pres">
      <dgm:prSet presAssocID="{1DA52247-C021-4C9A-BE16-8E9EA9C73A4C}" presName="spaceRect" presStyleCnt="0"/>
      <dgm:spPr/>
    </dgm:pt>
    <dgm:pt modelId="{F2204777-5376-4DCF-9A65-4486950C4CE7}" type="pres">
      <dgm:prSet presAssocID="{1DA52247-C021-4C9A-BE16-8E9EA9C73A4C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69B3B71B-3574-4904-A335-D94A5F581901}" srcId="{3A02EB28-0DEC-49DE-9258-4EDCBA964B7F}" destId="{01127586-FD2E-4FCA-AB1A-450467B633E1}" srcOrd="4" destOrd="0" parTransId="{F42C0BCA-EC05-4400-A413-985546A61D18}" sibTransId="{56498476-658F-4E91-AEC0-C0D6D23C59A8}"/>
    <dgm:cxn modelId="{5197B41E-F627-4C4E-9120-918FD186CAAB}" srcId="{3A02EB28-0DEC-49DE-9258-4EDCBA964B7F}" destId="{457EA185-C42F-471D-BDBB-7C5C3142F7B9}" srcOrd="1" destOrd="0" parTransId="{563D5F1E-7B72-499E-A234-752638954102}" sibTransId="{21DB8D8A-4B9E-4921-8776-353B5EA73F76}"/>
    <dgm:cxn modelId="{79E70D20-160E-4ACD-A23A-0FD6700AAF8A}" srcId="{3A02EB28-0DEC-49DE-9258-4EDCBA964B7F}" destId="{12FE89CF-AFC8-49BC-8B12-4D0C6842E36A}" srcOrd="2" destOrd="0" parTransId="{E4C9FB09-7846-4D39-B9BB-3B702F4C0FA9}" sibTransId="{395454B3-BF86-4AE6-B7A0-A85BA4640CDE}"/>
    <dgm:cxn modelId="{2B432E40-E108-411D-9922-F7BCAF821047}" srcId="{3A02EB28-0DEC-49DE-9258-4EDCBA964B7F}" destId="{073BD175-EEDE-418C-8186-20A1796EA64D}" srcOrd="5" destOrd="0" parTransId="{5EFC75FF-10CB-43D7-BEF9-43F61A7F5F8E}" sibTransId="{83BEFF4D-ACFC-4F7D-9420-D910248A1D77}"/>
    <dgm:cxn modelId="{FB405548-21C1-4BD9-A7EA-E3B79E34D380}" type="presOf" srcId="{12FE89CF-AFC8-49BC-8B12-4D0C6842E36A}" destId="{8AC5ED83-7583-4290-9ACE-D14408F1A41D}" srcOrd="0" destOrd="0" presId="urn:microsoft.com/office/officeart/2018/2/layout/IconLabelList"/>
    <dgm:cxn modelId="{A767877A-CECF-4AF0-B413-9BA730A92BCF}" type="presOf" srcId="{1DA52247-C021-4C9A-BE16-8E9EA9C73A4C}" destId="{F2204777-5376-4DCF-9A65-4486950C4CE7}" srcOrd="0" destOrd="0" presId="urn:microsoft.com/office/officeart/2018/2/layout/IconLabelList"/>
    <dgm:cxn modelId="{9486C47D-4FFA-4AE1-B9AA-6028BD85714B}" type="presOf" srcId="{457EA185-C42F-471D-BDBB-7C5C3142F7B9}" destId="{AF0F69D5-B533-42DF-BC3A-E087C7216E11}" srcOrd="0" destOrd="0" presId="urn:microsoft.com/office/officeart/2018/2/layout/IconLabelList"/>
    <dgm:cxn modelId="{91F29CA3-CC3C-4050-80F0-DC334C295EE2}" type="presOf" srcId="{127C7373-32D6-4767-B3BA-849464205567}" destId="{A9DD8E90-C8F6-4D11-8643-7BDB43D7C527}" srcOrd="0" destOrd="0" presId="urn:microsoft.com/office/officeart/2018/2/layout/IconLabelList"/>
    <dgm:cxn modelId="{7E3A73A7-C243-4488-9ED8-C5B24D91DD15}" type="presOf" srcId="{3A02EB28-0DEC-49DE-9258-4EDCBA964B7F}" destId="{C6B074F7-9F64-49F5-B7DF-AE482B5562C1}" srcOrd="0" destOrd="0" presId="urn:microsoft.com/office/officeart/2018/2/layout/IconLabelList"/>
    <dgm:cxn modelId="{0B96B7D1-8CC1-40FA-A8BF-9D5CBFF4A30F}" type="presOf" srcId="{01127586-FD2E-4FCA-AB1A-450467B633E1}" destId="{DBCF1F9B-8A6F-466F-A589-27A319CCE5D7}" srcOrd="0" destOrd="0" presId="urn:microsoft.com/office/officeart/2018/2/layout/IconLabelList"/>
    <dgm:cxn modelId="{D1A1E6D2-4249-4D85-A612-1B59D29B0C3F}" srcId="{3A02EB28-0DEC-49DE-9258-4EDCBA964B7F}" destId="{1DA52247-C021-4C9A-BE16-8E9EA9C73A4C}" srcOrd="7" destOrd="0" parTransId="{B1EA8241-FF24-494F-AADF-F895941F8892}" sibTransId="{E435AD79-F9AA-4BC3-ABD2-2EE805B5C200}"/>
    <dgm:cxn modelId="{B5D8F0E3-95F9-41B2-93A3-EE4A7DE477BA}" type="presOf" srcId="{073BD175-EEDE-418C-8186-20A1796EA64D}" destId="{F24CEBEF-6B9A-425A-83B2-276C5659D4B4}" srcOrd="0" destOrd="0" presId="urn:microsoft.com/office/officeart/2018/2/layout/IconLabelList"/>
    <dgm:cxn modelId="{5E48B5E4-308C-4CC7-AB78-7CE69D5A9907}" srcId="{3A02EB28-0DEC-49DE-9258-4EDCBA964B7F}" destId="{127C7373-32D6-4767-B3BA-849464205567}" srcOrd="6" destOrd="0" parTransId="{20533099-B6B4-476E-BFB3-164DE053E6C5}" sibTransId="{69BC3378-8843-4889-8505-00EE54D736BF}"/>
    <dgm:cxn modelId="{B061BFE5-343E-46D0-A8B9-CD19438996FA}" type="presOf" srcId="{578CA827-0808-42E2-A218-A7A21F30121B}" destId="{E23085C9-D250-4A54-85FB-304DB09CD4F7}" srcOrd="0" destOrd="0" presId="urn:microsoft.com/office/officeart/2018/2/layout/IconLabelList"/>
    <dgm:cxn modelId="{11CBB9EC-C55C-4E2C-942F-76C03075C34C}" type="presOf" srcId="{BE5AD9D1-C3D0-482B-A8A5-B2FCE74662D0}" destId="{415D19C2-3008-4D54-A4AF-EBC44CC74B49}" srcOrd="0" destOrd="0" presId="urn:microsoft.com/office/officeart/2018/2/layout/IconLabelList"/>
    <dgm:cxn modelId="{048346FB-0250-4ADA-95F7-A980CD11ED81}" srcId="{3A02EB28-0DEC-49DE-9258-4EDCBA964B7F}" destId="{578CA827-0808-42E2-A218-A7A21F30121B}" srcOrd="3" destOrd="0" parTransId="{836EF3B0-EDA5-4673-A227-AAB9A74E0976}" sibTransId="{D3C008CF-A4D1-4608-88D1-08960665C000}"/>
    <dgm:cxn modelId="{36C9EDFC-C06A-4D2C-8E25-591D74E743A1}" srcId="{3A02EB28-0DEC-49DE-9258-4EDCBA964B7F}" destId="{BE5AD9D1-C3D0-482B-A8A5-B2FCE74662D0}" srcOrd="0" destOrd="0" parTransId="{2BB3403C-59DD-430D-AC43-B54A236DE96D}" sibTransId="{398D2E08-8ABA-407C-B7AC-81738F2B618A}"/>
    <dgm:cxn modelId="{B2C784D2-2C5F-4F1B-8518-D29D606C327E}" type="presParOf" srcId="{C6B074F7-9F64-49F5-B7DF-AE482B5562C1}" destId="{B4C42A27-4DFA-4BD5-A6AB-A67798C306C5}" srcOrd="0" destOrd="0" presId="urn:microsoft.com/office/officeart/2018/2/layout/IconLabelList"/>
    <dgm:cxn modelId="{04E50887-0AB8-4AFA-9BAA-1C21F389DA78}" type="presParOf" srcId="{B4C42A27-4DFA-4BD5-A6AB-A67798C306C5}" destId="{0C611450-CA54-4333-845F-1A9234A445B9}" srcOrd="0" destOrd="0" presId="urn:microsoft.com/office/officeart/2018/2/layout/IconLabelList"/>
    <dgm:cxn modelId="{FD13A0DB-1290-4292-871A-DCFE45FBA264}" type="presParOf" srcId="{B4C42A27-4DFA-4BD5-A6AB-A67798C306C5}" destId="{D7076477-9F73-42EB-8135-7ABA742E6CB3}" srcOrd="1" destOrd="0" presId="urn:microsoft.com/office/officeart/2018/2/layout/IconLabelList"/>
    <dgm:cxn modelId="{AB2C7AEA-DE79-4E13-8A23-EF5F4B2877E3}" type="presParOf" srcId="{B4C42A27-4DFA-4BD5-A6AB-A67798C306C5}" destId="{415D19C2-3008-4D54-A4AF-EBC44CC74B49}" srcOrd="2" destOrd="0" presId="urn:microsoft.com/office/officeart/2018/2/layout/IconLabelList"/>
    <dgm:cxn modelId="{55D42E39-7616-4649-A86C-FBFBCBD9721A}" type="presParOf" srcId="{C6B074F7-9F64-49F5-B7DF-AE482B5562C1}" destId="{5192072E-1F8C-43ED-A350-BC28417E5C9B}" srcOrd="1" destOrd="0" presId="urn:microsoft.com/office/officeart/2018/2/layout/IconLabelList"/>
    <dgm:cxn modelId="{92157583-C762-4DA3-93A2-09657A6E46F7}" type="presParOf" srcId="{C6B074F7-9F64-49F5-B7DF-AE482B5562C1}" destId="{833EEC0D-F155-4E40-95B4-2E0B0614694F}" srcOrd="2" destOrd="0" presId="urn:microsoft.com/office/officeart/2018/2/layout/IconLabelList"/>
    <dgm:cxn modelId="{AFE2ED87-A1E8-4B15-9B41-827B3AEFC494}" type="presParOf" srcId="{833EEC0D-F155-4E40-95B4-2E0B0614694F}" destId="{225DFCAC-4386-4D88-A6E0-3F92D2B88289}" srcOrd="0" destOrd="0" presId="urn:microsoft.com/office/officeart/2018/2/layout/IconLabelList"/>
    <dgm:cxn modelId="{2B56D2C5-6BFA-49AC-B33F-F47375958773}" type="presParOf" srcId="{833EEC0D-F155-4E40-95B4-2E0B0614694F}" destId="{0A208167-7E98-4AA4-8722-90F3FD12091B}" srcOrd="1" destOrd="0" presId="urn:microsoft.com/office/officeart/2018/2/layout/IconLabelList"/>
    <dgm:cxn modelId="{C167F36D-D0BC-423C-8B3D-65B0B984118A}" type="presParOf" srcId="{833EEC0D-F155-4E40-95B4-2E0B0614694F}" destId="{AF0F69D5-B533-42DF-BC3A-E087C7216E11}" srcOrd="2" destOrd="0" presId="urn:microsoft.com/office/officeart/2018/2/layout/IconLabelList"/>
    <dgm:cxn modelId="{CB383922-B1ED-4FDF-93A3-674301D79B36}" type="presParOf" srcId="{C6B074F7-9F64-49F5-B7DF-AE482B5562C1}" destId="{823A2781-87A2-443D-B5D0-A19FECBF212E}" srcOrd="3" destOrd="0" presId="urn:microsoft.com/office/officeart/2018/2/layout/IconLabelList"/>
    <dgm:cxn modelId="{68CFB934-ABB9-4140-97A8-A5714F2D1C3D}" type="presParOf" srcId="{C6B074F7-9F64-49F5-B7DF-AE482B5562C1}" destId="{E18998EA-2482-49AB-9FDA-D6136FD5CBF9}" srcOrd="4" destOrd="0" presId="urn:microsoft.com/office/officeart/2018/2/layout/IconLabelList"/>
    <dgm:cxn modelId="{D2BF0FA0-4BD1-4F03-85BC-66FE9B9C09CF}" type="presParOf" srcId="{E18998EA-2482-49AB-9FDA-D6136FD5CBF9}" destId="{6EB7F498-0323-4B95-9352-6C6155F36F7F}" srcOrd="0" destOrd="0" presId="urn:microsoft.com/office/officeart/2018/2/layout/IconLabelList"/>
    <dgm:cxn modelId="{1B4E05A7-1BC8-4982-A4FD-798DBBA88C6A}" type="presParOf" srcId="{E18998EA-2482-49AB-9FDA-D6136FD5CBF9}" destId="{52B39FB8-34B7-44C2-A147-900E128EA647}" srcOrd="1" destOrd="0" presId="urn:microsoft.com/office/officeart/2018/2/layout/IconLabelList"/>
    <dgm:cxn modelId="{F28CD2E1-6D60-468C-A6A7-E81DB12624C8}" type="presParOf" srcId="{E18998EA-2482-49AB-9FDA-D6136FD5CBF9}" destId="{8AC5ED83-7583-4290-9ACE-D14408F1A41D}" srcOrd="2" destOrd="0" presId="urn:microsoft.com/office/officeart/2018/2/layout/IconLabelList"/>
    <dgm:cxn modelId="{64A26C05-3611-4826-8BF1-54A79D33A807}" type="presParOf" srcId="{C6B074F7-9F64-49F5-B7DF-AE482B5562C1}" destId="{6E175F77-CBCD-44CB-AD08-33D0C399BB56}" srcOrd="5" destOrd="0" presId="urn:microsoft.com/office/officeart/2018/2/layout/IconLabelList"/>
    <dgm:cxn modelId="{8F3E9BEF-3DF1-4953-A1EB-7322D8902073}" type="presParOf" srcId="{C6B074F7-9F64-49F5-B7DF-AE482B5562C1}" destId="{75ACC906-C67F-4337-B2D3-A6DF0B5D4E2A}" srcOrd="6" destOrd="0" presId="urn:microsoft.com/office/officeart/2018/2/layout/IconLabelList"/>
    <dgm:cxn modelId="{A16C3371-1278-4E02-AFD0-E91C09529E11}" type="presParOf" srcId="{75ACC906-C67F-4337-B2D3-A6DF0B5D4E2A}" destId="{5C34F10E-4C9E-4804-B2C9-D3B0B9603CE9}" srcOrd="0" destOrd="0" presId="urn:microsoft.com/office/officeart/2018/2/layout/IconLabelList"/>
    <dgm:cxn modelId="{D803F3DD-C808-4CF5-9D85-C6F76ADA1D05}" type="presParOf" srcId="{75ACC906-C67F-4337-B2D3-A6DF0B5D4E2A}" destId="{E4788052-556C-462A-8A4E-683227B2AD37}" srcOrd="1" destOrd="0" presId="urn:microsoft.com/office/officeart/2018/2/layout/IconLabelList"/>
    <dgm:cxn modelId="{BF72FA9E-A767-4FD4-9E16-CC146C32EA7E}" type="presParOf" srcId="{75ACC906-C67F-4337-B2D3-A6DF0B5D4E2A}" destId="{E23085C9-D250-4A54-85FB-304DB09CD4F7}" srcOrd="2" destOrd="0" presId="urn:microsoft.com/office/officeart/2018/2/layout/IconLabelList"/>
    <dgm:cxn modelId="{49BB2BF7-03F6-4712-84D6-E4BED385BB32}" type="presParOf" srcId="{C6B074F7-9F64-49F5-B7DF-AE482B5562C1}" destId="{9C98E2AB-9C6A-4DC9-95CF-828D5AB2C943}" srcOrd="7" destOrd="0" presId="urn:microsoft.com/office/officeart/2018/2/layout/IconLabelList"/>
    <dgm:cxn modelId="{40394F50-19D1-4040-AE39-626B855DCA6D}" type="presParOf" srcId="{C6B074F7-9F64-49F5-B7DF-AE482B5562C1}" destId="{A43C06EB-7C83-40A7-A146-C94FC27C0A00}" srcOrd="8" destOrd="0" presId="urn:microsoft.com/office/officeart/2018/2/layout/IconLabelList"/>
    <dgm:cxn modelId="{7EE78E4B-A2D9-41FD-97A9-429A652E98F2}" type="presParOf" srcId="{A43C06EB-7C83-40A7-A146-C94FC27C0A00}" destId="{EDEC6050-3359-4EDE-95D1-FBD7B3D0A7FD}" srcOrd="0" destOrd="0" presId="urn:microsoft.com/office/officeart/2018/2/layout/IconLabelList"/>
    <dgm:cxn modelId="{3E1D5F0D-6671-4408-A4DD-CC8DFFC38BBD}" type="presParOf" srcId="{A43C06EB-7C83-40A7-A146-C94FC27C0A00}" destId="{3CAC5ED9-3CF6-436C-A053-DC012B01085D}" srcOrd="1" destOrd="0" presId="urn:microsoft.com/office/officeart/2018/2/layout/IconLabelList"/>
    <dgm:cxn modelId="{1F2C5D03-E9B6-4CA9-9AA3-379A2B750FA7}" type="presParOf" srcId="{A43C06EB-7C83-40A7-A146-C94FC27C0A00}" destId="{DBCF1F9B-8A6F-466F-A589-27A319CCE5D7}" srcOrd="2" destOrd="0" presId="urn:microsoft.com/office/officeart/2018/2/layout/IconLabelList"/>
    <dgm:cxn modelId="{6353D052-AE14-46FA-B5CA-75595F100173}" type="presParOf" srcId="{C6B074F7-9F64-49F5-B7DF-AE482B5562C1}" destId="{ACE261B3-4425-4C69-A455-96A578218D36}" srcOrd="9" destOrd="0" presId="urn:microsoft.com/office/officeart/2018/2/layout/IconLabelList"/>
    <dgm:cxn modelId="{D5D619DB-A056-4BE2-95AB-C8C03744CE95}" type="presParOf" srcId="{C6B074F7-9F64-49F5-B7DF-AE482B5562C1}" destId="{DD925194-2C16-4945-953E-98218A48001A}" srcOrd="10" destOrd="0" presId="urn:microsoft.com/office/officeart/2018/2/layout/IconLabelList"/>
    <dgm:cxn modelId="{75500877-B9A6-4615-BD9D-5227B5F01D32}" type="presParOf" srcId="{DD925194-2C16-4945-953E-98218A48001A}" destId="{8B9BC6EB-4B27-4CE4-95BD-5BCA7A84B6AF}" srcOrd="0" destOrd="0" presId="urn:microsoft.com/office/officeart/2018/2/layout/IconLabelList"/>
    <dgm:cxn modelId="{4B637A87-D2D4-4687-8295-358C03EF6271}" type="presParOf" srcId="{DD925194-2C16-4945-953E-98218A48001A}" destId="{6CE0C301-18A2-4F8F-AA3D-6E372BBEB166}" srcOrd="1" destOrd="0" presId="urn:microsoft.com/office/officeart/2018/2/layout/IconLabelList"/>
    <dgm:cxn modelId="{C0353C0D-E055-4522-A3EE-8679D861C3A7}" type="presParOf" srcId="{DD925194-2C16-4945-953E-98218A48001A}" destId="{F24CEBEF-6B9A-425A-83B2-276C5659D4B4}" srcOrd="2" destOrd="0" presId="urn:microsoft.com/office/officeart/2018/2/layout/IconLabelList"/>
    <dgm:cxn modelId="{2B081C37-1BDB-4E7B-A045-17C7444FC2E5}" type="presParOf" srcId="{C6B074F7-9F64-49F5-B7DF-AE482B5562C1}" destId="{94B571A4-BEBF-4598-B575-3356A048449D}" srcOrd="11" destOrd="0" presId="urn:microsoft.com/office/officeart/2018/2/layout/IconLabelList"/>
    <dgm:cxn modelId="{1E5329F9-7529-461B-8DEE-A04385D52A61}" type="presParOf" srcId="{C6B074F7-9F64-49F5-B7DF-AE482B5562C1}" destId="{0E74A884-AE67-47D5-9C64-EBD234C4B18A}" srcOrd="12" destOrd="0" presId="urn:microsoft.com/office/officeart/2018/2/layout/IconLabelList"/>
    <dgm:cxn modelId="{0C0388D4-C662-4202-88AA-3A0FB91E9536}" type="presParOf" srcId="{0E74A884-AE67-47D5-9C64-EBD234C4B18A}" destId="{1425A974-7775-4555-8459-7293C67E1D6E}" srcOrd="0" destOrd="0" presId="urn:microsoft.com/office/officeart/2018/2/layout/IconLabelList"/>
    <dgm:cxn modelId="{BA061099-8F1E-4D14-B1D4-097CA4DDD297}" type="presParOf" srcId="{0E74A884-AE67-47D5-9C64-EBD234C4B18A}" destId="{E5562D9B-7D07-4084-86A2-3D0C4CD12E62}" srcOrd="1" destOrd="0" presId="urn:microsoft.com/office/officeart/2018/2/layout/IconLabelList"/>
    <dgm:cxn modelId="{C96356D7-7636-40E3-81EA-23DA105EBAA5}" type="presParOf" srcId="{0E74A884-AE67-47D5-9C64-EBD234C4B18A}" destId="{A9DD8E90-C8F6-4D11-8643-7BDB43D7C527}" srcOrd="2" destOrd="0" presId="urn:microsoft.com/office/officeart/2018/2/layout/IconLabelList"/>
    <dgm:cxn modelId="{6A7B920A-60A9-4375-908E-D16F9F1AC4B5}" type="presParOf" srcId="{C6B074F7-9F64-49F5-B7DF-AE482B5562C1}" destId="{E55CCEBD-8489-4E24-81E4-6115074BD213}" srcOrd="13" destOrd="0" presId="urn:microsoft.com/office/officeart/2018/2/layout/IconLabelList"/>
    <dgm:cxn modelId="{AFC4AE12-952A-4248-8DE3-1C06D41928A8}" type="presParOf" srcId="{C6B074F7-9F64-49F5-B7DF-AE482B5562C1}" destId="{AA8CA356-03A0-48B2-9D82-5FD899B09462}" srcOrd="14" destOrd="0" presId="urn:microsoft.com/office/officeart/2018/2/layout/IconLabelList"/>
    <dgm:cxn modelId="{04F75D74-455B-4E72-9A7C-DFC44FEECF73}" type="presParOf" srcId="{AA8CA356-03A0-48B2-9D82-5FD899B09462}" destId="{15A05119-B6C5-475F-8ADA-4B05BF7AE2C9}" srcOrd="0" destOrd="0" presId="urn:microsoft.com/office/officeart/2018/2/layout/IconLabelList"/>
    <dgm:cxn modelId="{48C6911C-28FF-4207-83D3-F8338697C37D}" type="presParOf" srcId="{AA8CA356-03A0-48B2-9D82-5FD899B09462}" destId="{8E09BA09-8473-455F-9B9E-C1F7D299275A}" srcOrd="1" destOrd="0" presId="urn:microsoft.com/office/officeart/2018/2/layout/IconLabelList"/>
    <dgm:cxn modelId="{8C356D3A-AD9C-43EE-B48D-424E7A6FA04B}" type="presParOf" srcId="{AA8CA356-03A0-48B2-9D82-5FD899B09462}" destId="{F2204777-5376-4DCF-9A65-4486950C4C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297E60-85BE-439A-912B-B1A03937E819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455AF9F-1911-4C62-B669-BFD39F182021}">
      <dgm:prSet/>
      <dgm:spPr/>
      <dgm:t>
        <a:bodyPr/>
        <a:lstStyle/>
        <a:p>
          <a:r>
            <a:rPr lang="es-ES"/>
            <a:t>Instituciones financieras tradicionales</a:t>
          </a:r>
          <a:endParaRPr lang="en-US"/>
        </a:p>
      </dgm:t>
    </dgm:pt>
    <dgm:pt modelId="{6CD06DC5-2BB9-4B80-9912-3B353495AB46}" type="parTrans" cxnId="{A4ACBEAF-3020-4527-ABD4-FD230EFB7C8B}">
      <dgm:prSet/>
      <dgm:spPr/>
      <dgm:t>
        <a:bodyPr/>
        <a:lstStyle/>
        <a:p>
          <a:endParaRPr lang="en-US"/>
        </a:p>
      </dgm:t>
    </dgm:pt>
    <dgm:pt modelId="{7A6D41CE-5943-461C-8FBA-D529469A31ED}" type="sibTrans" cxnId="{A4ACBEAF-3020-4527-ABD4-FD230EFB7C8B}">
      <dgm:prSet/>
      <dgm:spPr/>
      <dgm:t>
        <a:bodyPr/>
        <a:lstStyle/>
        <a:p>
          <a:endParaRPr lang="en-US"/>
        </a:p>
      </dgm:t>
    </dgm:pt>
    <dgm:pt modelId="{F4B670B4-93E4-4BD4-B986-001041AF91F0}">
      <dgm:prSet/>
      <dgm:spPr/>
      <dgm:t>
        <a:bodyPr/>
        <a:lstStyle/>
        <a:p>
          <a:r>
            <a:rPr lang="es-ES"/>
            <a:t>Empresas de inversión</a:t>
          </a:r>
          <a:endParaRPr lang="en-US"/>
        </a:p>
      </dgm:t>
    </dgm:pt>
    <dgm:pt modelId="{9EF86358-F4F6-4D67-AD86-5ED03C99D692}" type="parTrans" cxnId="{15BB79CF-5C15-4DE7-91B2-F55C41AF6DCD}">
      <dgm:prSet/>
      <dgm:spPr/>
      <dgm:t>
        <a:bodyPr/>
        <a:lstStyle/>
        <a:p>
          <a:endParaRPr lang="en-US"/>
        </a:p>
      </dgm:t>
    </dgm:pt>
    <dgm:pt modelId="{3498139B-6DD6-489D-9D9C-ECF1C5B1816F}" type="sibTrans" cxnId="{15BB79CF-5C15-4DE7-91B2-F55C41AF6DCD}">
      <dgm:prSet/>
      <dgm:spPr/>
      <dgm:t>
        <a:bodyPr/>
        <a:lstStyle/>
        <a:p>
          <a:endParaRPr lang="en-US"/>
        </a:p>
      </dgm:t>
    </dgm:pt>
    <dgm:pt modelId="{25903148-4460-4EA3-97DB-21B2694B202E}">
      <dgm:prSet/>
      <dgm:spPr/>
      <dgm:t>
        <a:bodyPr/>
        <a:lstStyle/>
        <a:p>
          <a:r>
            <a:rPr lang="es-ES"/>
            <a:t>Fintech</a:t>
          </a:r>
          <a:endParaRPr lang="en-US"/>
        </a:p>
      </dgm:t>
    </dgm:pt>
    <dgm:pt modelId="{234AF172-43AB-4B76-A3CF-03724F1EAA73}" type="parTrans" cxnId="{2DCBABD9-C3F7-4023-81A1-7FE73E3913F9}">
      <dgm:prSet/>
      <dgm:spPr/>
      <dgm:t>
        <a:bodyPr/>
        <a:lstStyle/>
        <a:p>
          <a:endParaRPr lang="en-US"/>
        </a:p>
      </dgm:t>
    </dgm:pt>
    <dgm:pt modelId="{F50F98C3-FB95-48C9-BDF4-958BCAFEE5CC}" type="sibTrans" cxnId="{2DCBABD9-C3F7-4023-81A1-7FE73E3913F9}">
      <dgm:prSet/>
      <dgm:spPr/>
      <dgm:t>
        <a:bodyPr/>
        <a:lstStyle/>
        <a:p>
          <a:endParaRPr lang="en-US"/>
        </a:p>
      </dgm:t>
    </dgm:pt>
    <dgm:pt modelId="{B52D3752-521C-4A71-87CE-D97D2DCF6119}">
      <dgm:prSet/>
      <dgm:spPr/>
      <dgm:t>
        <a:bodyPr/>
        <a:lstStyle/>
        <a:p>
          <a:r>
            <a:rPr lang="es-ES"/>
            <a:t>Neobancos</a:t>
          </a:r>
          <a:endParaRPr lang="en-US"/>
        </a:p>
      </dgm:t>
    </dgm:pt>
    <dgm:pt modelId="{957CD6A3-90B2-4968-B07D-8BBFA78DDE87}" type="parTrans" cxnId="{42930147-1694-451D-9A4B-2B8A8488488F}">
      <dgm:prSet/>
      <dgm:spPr/>
      <dgm:t>
        <a:bodyPr/>
        <a:lstStyle/>
        <a:p>
          <a:endParaRPr lang="en-US"/>
        </a:p>
      </dgm:t>
    </dgm:pt>
    <dgm:pt modelId="{6EE89D66-9A21-4595-96A8-7CCBF7E8D83C}" type="sibTrans" cxnId="{42930147-1694-451D-9A4B-2B8A8488488F}">
      <dgm:prSet/>
      <dgm:spPr/>
      <dgm:t>
        <a:bodyPr/>
        <a:lstStyle/>
        <a:p>
          <a:endParaRPr lang="en-US"/>
        </a:p>
      </dgm:t>
    </dgm:pt>
    <dgm:pt modelId="{BDB27BAE-1640-48AC-A4A6-65D1CDB75529}">
      <dgm:prSet/>
      <dgm:spPr/>
      <dgm:t>
        <a:bodyPr/>
        <a:lstStyle/>
        <a:p>
          <a:r>
            <a:rPr lang="es-ES"/>
            <a:t>Empresas que se incorporan</a:t>
          </a:r>
          <a:endParaRPr lang="en-US"/>
        </a:p>
      </dgm:t>
    </dgm:pt>
    <dgm:pt modelId="{289F12FC-5C55-49C5-9501-D3BC9CF68247}" type="parTrans" cxnId="{90CFFA7E-EBA1-4587-8441-E226E616DFD9}">
      <dgm:prSet/>
      <dgm:spPr/>
      <dgm:t>
        <a:bodyPr/>
        <a:lstStyle/>
        <a:p>
          <a:endParaRPr lang="en-US"/>
        </a:p>
      </dgm:t>
    </dgm:pt>
    <dgm:pt modelId="{A0F6B5A3-EEF7-41A7-AD70-C1C570D38CDB}" type="sibTrans" cxnId="{90CFFA7E-EBA1-4587-8441-E226E616DFD9}">
      <dgm:prSet/>
      <dgm:spPr/>
      <dgm:t>
        <a:bodyPr/>
        <a:lstStyle/>
        <a:p>
          <a:endParaRPr lang="en-US"/>
        </a:p>
      </dgm:t>
    </dgm:pt>
    <dgm:pt modelId="{94F3B669-F5E1-46C3-A8E2-E059C30D5A47}" type="pres">
      <dgm:prSet presAssocID="{A4297E60-85BE-439A-912B-B1A03937E819}" presName="cycle" presStyleCnt="0">
        <dgm:presLayoutVars>
          <dgm:dir/>
          <dgm:resizeHandles val="exact"/>
        </dgm:presLayoutVars>
      </dgm:prSet>
      <dgm:spPr/>
    </dgm:pt>
    <dgm:pt modelId="{05894D39-7DEB-4DE8-B85C-6F5CF86083D6}" type="pres">
      <dgm:prSet presAssocID="{D455AF9F-1911-4C62-B669-BFD39F182021}" presName="dummy" presStyleCnt="0"/>
      <dgm:spPr/>
    </dgm:pt>
    <dgm:pt modelId="{141B471C-B329-49A1-B76C-EC6DC235AF85}" type="pres">
      <dgm:prSet presAssocID="{D455AF9F-1911-4C62-B669-BFD39F182021}" presName="node" presStyleLbl="revTx" presStyleIdx="0" presStyleCnt="5">
        <dgm:presLayoutVars>
          <dgm:bulletEnabled val="1"/>
        </dgm:presLayoutVars>
      </dgm:prSet>
      <dgm:spPr/>
    </dgm:pt>
    <dgm:pt modelId="{372C6332-9C77-4C0F-8EAB-A37B157BCB3B}" type="pres">
      <dgm:prSet presAssocID="{7A6D41CE-5943-461C-8FBA-D529469A31ED}" presName="sibTrans" presStyleLbl="node1" presStyleIdx="0" presStyleCnt="5"/>
      <dgm:spPr/>
    </dgm:pt>
    <dgm:pt modelId="{B05CFF6C-79A2-47D9-9C41-7CA82A751E48}" type="pres">
      <dgm:prSet presAssocID="{F4B670B4-93E4-4BD4-B986-001041AF91F0}" presName="dummy" presStyleCnt="0"/>
      <dgm:spPr/>
    </dgm:pt>
    <dgm:pt modelId="{A74D3249-2F65-4D04-8532-A39B6B1F5533}" type="pres">
      <dgm:prSet presAssocID="{F4B670B4-93E4-4BD4-B986-001041AF91F0}" presName="node" presStyleLbl="revTx" presStyleIdx="1" presStyleCnt="5">
        <dgm:presLayoutVars>
          <dgm:bulletEnabled val="1"/>
        </dgm:presLayoutVars>
      </dgm:prSet>
      <dgm:spPr/>
    </dgm:pt>
    <dgm:pt modelId="{548236D2-6182-4566-8321-1A8220288AA5}" type="pres">
      <dgm:prSet presAssocID="{3498139B-6DD6-489D-9D9C-ECF1C5B1816F}" presName="sibTrans" presStyleLbl="node1" presStyleIdx="1" presStyleCnt="5"/>
      <dgm:spPr/>
    </dgm:pt>
    <dgm:pt modelId="{E40C25CF-F575-4745-B2D6-52FC28897588}" type="pres">
      <dgm:prSet presAssocID="{25903148-4460-4EA3-97DB-21B2694B202E}" presName="dummy" presStyleCnt="0"/>
      <dgm:spPr/>
    </dgm:pt>
    <dgm:pt modelId="{B88FEF58-8B12-4412-8BCF-F0DCE5A2905B}" type="pres">
      <dgm:prSet presAssocID="{25903148-4460-4EA3-97DB-21B2694B202E}" presName="node" presStyleLbl="revTx" presStyleIdx="2" presStyleCnt="5">
        <dgm:presLayoutVars>
          <dgm:bulletEnabled val="1"/>
        </dgm:presLayoutVars>
      </dgm:prSet>
      <dgm:spPr/>
    </dgm:pt>
    <dgm:pt modelId="{0160827F-A461-439B-BEEC-CF43072D54FC}" type="pres">
      <dgm:prSet presAssocID="{F50F98C3-FB95-48C9-BDF4-958BCAFEE5CC}" presName="sibTrans" presStyleLbl="node1" presStyleIdx="2" presStyleCnt="5"/>
      <dgm:spPr/>
    </dgm:pt>
    <dgm:pt modelId="{82B85183-D494-4ED8-A76A-8D048AAB09F8}" type="pres">
      <dgm:prSet presAssocID="{B52D3752-521C-4A71-87CE-D97D2DCF6119}" presName="dummy" presStyleCnt="0"/>
      <dgm:spPr/>
    </dgm:pt>
    <dgm:pt modelId="{DA85A918-3375-43AD-9987-B57E6BADFF86}" type="pres">
      <dgm:prSet presAssocID="{B52D3752-521C-4A71-87CE-D97D2DCF6119}" presName="node" presStyleLbl="revTx" presStyleIdx="3" presStyleCnt="5">
        <dgm:presLayoutVars>
          <dgm:bulletEnabled val="1"/>
        </dgm:presLayoutVars>
      </dgm:prSet>
      <dgm:spPr/>
    </dgm:pt>
    <dgm:pt modelId="{1C9DAC18-C50C-4EFE-9325-3816105286ED}" type="pres">
      <dgm:prSet presAssocID="{6EE89D66-9A21-4595-96A8-7CCBF7E8D83C}" presName="sibTrans" presStyleLbl="node1" presStyleIdx="3" presStyleCnt="5"/>
      <dgm:spPr/>
    </dgm:pt>
    <dgm:pt modelId="{F8AAACC8-6607-4853-80B7-0F1EB0AE0223}" type="pres">
      <dgm:prSet presAssocID="{BDB27BAE-1640-48AC-A4A6-65D1CDB75529}" presName="dummy" presStyleCnt="0"/>
      <dgm:spPr/>
    </dgm:pt>
    <dgm:pt modelId="{ADB7399F-7333-4C1B-B41A-8FAC9C74511C}" type="pres">
      <dgm:prSet presAssocID="{BDB27BAE-1640-48AC-A4A6-65D1CDB75529}" presName="node" presStyleLbl="revTx" presStyleIdx="4" presStyleCnt="5">
        <dgm:presLayoutVars>
          <dgm:bulletEnabled val="1"/>
        </dgm:presLayoutVars>
      </dgm:prSet>
      <dgm:spPr/>
    </dgm:pt>
    <dgm:pt modelId="{FFA30841-1C5C-4CD5-82F0-8A503330E091}" type="pres">
      <dgm:prSet presAssocID="{A0F6B5A3-EEF7-41A7-AD70-C1C570D38CDB}" presName="sibTrans" presStyleLbl="node1" presStyleIdx="4" presStyleCnt="5"/>
      <dgm:spPr/>
    </dgm:pt>
  </dgm:ptLst>
  <dgm:cxnLst>
    <dgm:cxn modelId="{E083011D-0A31-4AEF-8DB0-45A43114344D}" type="presOf" srcId="{25903148-4460-4EA3-97DB-21B2694B202E}" destId="{B88FEF58-8B12-4412-8BCF-F0DCE5A2905B}" srcOrd="0" destOrd="0" presId="urn:microsoft.com/office/officeart/2005/8/layout/cycle1"/>
    <dgm:cxn modelId="{02791938-7EAB-408D-9BC0-66EDBF52B64B}" type="presOf" srcId="{6EE89D66-9A21-4595-96A8-7CCBF7E8D83C}" destId="{1C9DAC18-C50C-4EFE-9325-3816105286ED}" srcOrd="0" destOrd="0" presId="urn:microsoft.com/office/officeart/2005/8/layout/cycle1"/>
    <dgm:cxn modelId="{5A167E60-C2E5-4AF2-AA61-2025C1CD4116}" type="presOf" srcId="{F50F98C3-FB95-48C9-BDF4-958BCAFEE5CC}" destId="{0160827F-A461-439B-BEEC-CF43072D54FC}" srcOrd="0" destOrd="0" presId="urn:microsoft.com/office/officeart/2005/8/layout/cycle1"/>
    <dgm:cxn modelId="{34017643-9519-48BA-9C08-6300248129AB}" type="presOf" srcId="{A0F6B5A3-EEF7-41A7-AD70-C1C570D38CDB}" destId="{FFA30841-1C5C-4CD5-82F0-8A503330E091}" srcOrd="0" destOrd="0" presId="urn:microsoft.com/office/officeart/2005/8/layout/cycle1"/>
    <dgm:cxn modelId="{42930147-1694-451D-9A4B-2B8A8488488F}" srcId="{A4297E60-85BE-439A-912B-B1A03937E819}" destId="{B52D3752-521C-4A71-87CE-D97D2DCF6119}" srcOrd="3" destOrd="0" parTransId="{957CD6A3-90B2-4968-B07D-8BBFA78DDE87}" sibTransId="{6EE89D66-9A21-4595-96A8-7CCBF7E8D83C}"/>
    <dgm:cxn modelId="{C1077F48-1840-4FCB-9ECB-556302792E2D}" type="presOf" srcId="{7A6D41CE-5943-461C-8FBA-D529469A31ED}" destId="{372C6332-9C77-4C0F-8EAB-A37B157BCB3B}" srcOrd="0" destOrd="0" presId="urn:microsoft.com/office/officeart/2005/8/layout/cycle1"/>
    <dgm:cxn modelId="{7E4D6270-B28C-4288-A4CD-784789472C13}" type="presOf" srcId="{B52D3752-521C-4A71-87CE-D97D2DCF6119}" destId="{DA85A918-3375-43AD-9987-B57E6BADFF86}" srcOrd="0" destOrd="0" presId="urn:microsoft.com/office/officeart/2005/8/layout/cycle1"/>
    <dgm:cxn modelId="{B76C1C73-9260-45D1-AE34-A4B6E261CFC2}" type="presOf" srcId="{3498139B-6DD6-489D-9D9C-ECF1C5B1816F}" destId="{548236D2-6182-4566-8321-1A8220288AA5}" srcOrd="0" destOrd="0" presId="urn:microsoft.com/office/officeart/2005/8/layout/cycle1"/>
    <dgm:cxn modelId="{90CFFA7E-EBA1-4587-8441-E226E616DFD9}" srcId="{A4297E60-85BE-439A-912B-B1A03937E819}" destId="{BDB27BAE-1640-48AC-A4A6-65D1CDB75529}" srcOrd="4" destOrd="0" parTransId="{289F12FC-5C55-49C5-9501-D3BC9CF68247}" sibTransId="{A0F6B5A3-EEF7-41A7-AD70-C1C570D38CDB}"/>
    <dgm:cxn modelId="{AE6FE790-DF1E-45D2-96C5-4CF706CE225A}" type="presOf" srcId="{BDB27BAE-1640-48AC-A4A6-65D1CDB75529}" destId="{ADB7399F-7333-4C1B-B41A-8FAC9C74511C}" srcOrd="0" destOrd="0" presId="urn:microsoft.com/office/officeart/2005/8/layout/cycle1"/>
    <dgm:cxn modelId="{A4ACBEAF-3020-4527-ABD4-FD230EFB7C8B}" srcId="{A4297E60-85BE-439A-912B-B1A03937E819}" destId="{D455AF9F-1911-4C62-B669-BFD39F182021}" srcOrd="0" destOrd="0" parTransId="{6CD06DC5-2BB9-4B80-9912-3B353495AB46}" sibTransId="{7A6D41CE-5943-461C-8FBA-D529469A31ED}"/>
    <dgm:cxn modelId="{21E186B3-7360-490D-8032-6BCF9CE12519}" type="presOf" srcId="{D455AF9F-1911-4C62-B669-BFD39F182021}" destId="{141B471C-B329-49A1-B76C-EC6DC235AF85}" srcOrd="0" destOrd="0" presId="urn:microsoft.com/office/officeart/2005/8/layout/cycle1"/>
    <dgm:cxn modelId="{15BB79CF-5C15-4DE7-91B2-F55C41AF6DCD}" srcId="{A4297E60-85BE-439A-912B-B1A03937E819}" destId="{F4B670B4-93E4-4BD4-B986-001041AF91F0}" srcOrd="1" destOrd="0" parTransId="{9EF86358-F4F6-4D67-AD86-5ED03C99D692}" sibTransId="{3498139B-6DD6-489D-9D9C-ECF1C5B1816F}"/>
    <dgm:cxn modelId="{2DCBABD9-C3F7-4023-81A1-7FE73E3913F9}" srcId="{A4297E60-85BE-439A-912B-B1A03937E819}" destId="{25903148-4460-4EA3-97DB-21B2694B202E}" srcOrd="2" destOrd="0" parTransId="{234AF172-43AB-4B76-A3CF-03724F1EAA73}" sibTransId="{F50F98C3-FB95-48C9-BDF4-958BCAFEE5CC}"/>
    <dgm:cxn modelId="{35B420E7-5A1D-4B21-A677-519354295767}" type="presOf" srcId="{A4297E60-85BE-439A-912B-B1A03937E819}" destId="{94F3B669-F5E1-46C3-A8E2-E059C30D5A47}" srcOrd="0" destOrd="0" presId="urn:microsoft.com/office/officeart/2005/8/layout/cycle1"/>
    <dgm:cxn modelId="{6AE89AED-919A-4D85-867C-D383A8598646}" type="presOf" srcId="{F4B670B4-93E4-4BD4-B986-001041AF91F0}" destId="{A74D3249-2F65-4D04-8532-A39B6B1F5533}" srcOrd="0" destOrd="0" presId="urn:microsoft.com/office/officeart/2005/8/layout/cycle1"/>
    <dgm:cxn modelId="{B207AE2C-7444-463A-8069-B225647ADA9C}" type="presParOf" srcId="{94F3B669-F5E1-46C3-A8E2-E059C30D5A47}" destId="{05894D39-7DEB-4DE8-B85C-6F5CF86083D6}" srcOrd="0" destOrd="0" presId="urn:microsoft.com/office/officeart/2005/8/layout/cycle1"/>
    <dgm:cxn modelId="{34E18754-F71F-4735-A01E-A985D1A9D164}" type="presParOf" srcId="{94F3B669-F5E1-46C3-A8E2-E059C30D5A47}" destId="{141B471C-B329-49A1-B76C-EC6DC235AF85}" srcOrd="1" destOrd="0" presId="urn:microsoft.com/office/officeart/2005/8/layout/cycle1"/>
    <dgm:cxn modelId="{7F7E26F0-7F45-4CFF-9517-4AD39BFDE181}" type="presParOf" srcId="{94F3B669-F5E1-46C3-A8E2-E059C30D5A47}" destId="{372C6332-9C77-4C0F-8EAB-A37B157BCB3B}" srcOrd="2" destOrd="0" presId="urn:microsoft.com/office/officeart/2005/8/layout/cycle1"/>
    <dgm:cxn modelId="{3332B022-C4A4-4751-8AD6-73B3611FBED4}" type="presParOf" srcId="{94F3B669-F5E1-46C3-A8E2-E059C30D5A47}" destId="{B05CFF6C-79A2-47D9-9C41-7CA82A751E48}" srcOrd="3" destOrd="0" presId="urn:microsoft.com/office/officeart/2005/8/layout/cycle1"/>
    <dgm:cxn modelId="{7B1F2C32-49CE-407E-87F8-4AFD0E44FAF0}" type="presParOf" srcId="{94F3B669-F5E1-46C3-A8E2-E059C30D5A47}" destId="{A74D3249-2F65-4D04-8532-A39B6B1F5533}" srcOrd="4" destOrd="0" presId="urn:microsoft.com/office/officeart/2005/8/layout/cycle1"/>
    <dgm:cxn modelId="{4920319A-19F3-44D2-A697-713DCE659685}" type="presParOf" srcId="{94F3B669-F5E1-46C3-A8E2-E059C30D5A47}" destId="{548236D2-6182-4566-8321-1A8220288AA5}" srcOrd="5" destOrd="0" presId="urn:microsoft.com/office/officeart/2005/8/layout/cycle1"/>
    <dgm:cxn modelId="{E55652E3-EA58-4D63-983F-399317B3CC33}" type="presParOf" srcId="{94F3B669-F5E1-46C3-A8E2-E059C30D5A47}" destId="{E40C25CF-F575-4745-B2D6-52FC28897588}" srcOrd="6" destOrd="0" presId="urn:microsoft.com/office/officeart/2005/8/layout/cycle1"/>
    <dgm:cxn modelId="{9A643E0D-F299-472D-A342-F522D16092E1}" type="presParOf" srcId="{94F3B669-F5E1-46C3-A8E2-E059C30D5A47}" destId="{B88FEF58-8B12-4412-8BCF-F0DCE5A2905B}" srcOrd="7" destOrd="0" presId="urn:microsoft.com/office/officeart/2005/8/layout/cycle1"/>
    <dgm:cxn modelId="{AD5AB83E-30FB-4999-900F-81FE112B3B11}" type="presParOf" srcId="{94F3B669-F5E1-46C3-A8E2-E059C30D5A47}" destId="{0160827F-A461-439B-BEEC-CF43072D54FC}" srcOrd="8" destOrd="0" presId="urn:microsoft.com/office/officeart/2005/8/layout/cycle1"/>
    <dgm:cxn modelId="{0411167E-0287-432D-AB60-152D9827E916}" type="presParOf" srcId="{94F3B669-F5E1-46C3-A8E2-E059C30D5A47}" destId="{82B85183-D494-4ED8-A76A-8D048AAB09F8}" srcOrd="9" destOrd="0" presId="urn:microsoft.com/office/officeart/2005/8/layout/cycle1"/>
    <dgm:cxn modelId="{E48E0AA0-3B36-442C-9871-545B8AE76C92}" type="presParOf" srcId="{94F3B669-F5E1-46C3-A8E2-E059C30D5A47}" destId="{DA85A918-3375-43AD-9987-B57E6BADFF86}" srcOrd="10" destOrd="0" presId="urn:microsoft.com/office/officeart/2005/8/layout/cycle1"/>
    <dgm:cxn modelId="{0A9A405B-F59F-4CBE-8955-7440BCFB9697}" type="presParOf" srcId="{94F3B669-F5E1-46C3-A8E2-E059C30D5A47}" destId="{1C9DAC18-C50C-4EFE-9325-3816105286ED}" srcOrd="11" destOrd="0" presId="urn:microsoft.com/office/officeart/2005/8/layout/cycle1"/>
    <dgm:cxn modelId="{AC6337C8-BC2B-40EA-9DAA-A9957CD0D40B}" type="presParOf" srcId="{94F3B669-F5E1-46C3-A8E2-E059C30D5A47}" destId="{F8AAACC8-6607-4853-80B7-0F1EB0AE0223}" srcOrd="12" destOrd="0" presId="urn:microsoft.com/office/officeart/2005/8/layout/cycle1"/>
    <dgm:cxn modelId="{E6F0527F-B99F-47D3-B26C-79414FFD5850}" type="presParOf" srcId="{94F3B669-F5E1-46C3-A8E2-E059C30D5A47}" destId="{ADB7399F-7333-4C1B-B41A-8FAC9C74511C}" srcOrd="13" destOrd="0" presId="urn:microsoft.com/office/officeart/2005/8/layout/cycle1"/>
    <dgm:cxn modelId="{0428011F-C497-4755-AE0D-323C75A8B1F9}" type="presParOf" srcId="{94F3B669-F5E1-46C3-A8E2-E059C30D5A47}" destId="{FFA30841-1C5C-4CD5-82F0-8A503330E091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E7FA5A-4230-4248-9F29-91A52B2E037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074431-DE02-4A15-983B-E16128A9F5D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Evolución tecnológica acelerada: </a:t>
          </a:r>
          <a:r>
            <a:rPr lang="es-ES" b="0"/>
            <a:t>alteración de</a:t>
          </a:r>
          <a:r>
            <a:rPr lang="es-ES" b="1"/>
            <a:t> </a:t>
          </a:r>
          <a:r>
            <a:rPr lang="es-MX"/>
            <a:t>la competencia y la forma en que interactúan las personas.</a:t>
          </a:r>
          <a:endParaRPr lang="en-US"/>
        </a:p>
      </dgm:t>
    </dgm:pt>
    <dgm:pt modelId="{6FE13539-C1B3-471F-9DC9-DE11D48800CE}" type="parTrans" cxnId="{72B3F4F6-1406-4AF6-B789-E76F1357DD63}">
      <dgm:prSet/>
      <dgm:spPr/>
      <dgm:t>
        <a:bodyPr/>
        <a:lstStyle/>
        <a:p>
          <a:endParaRPr lang="en-US"/>
        </a:p>
      </dgm:t>
    </dgm:pt>
    <dgm:pt modelId="{BD329A2B-89A2-40CB-A9B3-3B365AF9846B}" type="sibTrans" cxnId="{72B3F4F6-1406-4AF6-B789-E76F1357DD63}">
      <dgm:prSet/>
      <dgm:spPr/>
      <dgm:t>
        <a:bodyPr/>
        <a:lstStyle/>
        <a:p>
          <a:endParaRPr lang="en-US"/>
        </a:p>
      </dgm:t>
    </dgm:pt>
    <dgm:pt modelId="{F1F07D01-DE1F-414D-8CFF-609FEE86F56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Inteligencia Artificial: </a:t>
          </a:r>
          <a:r>
            <a:rPr lang="es-MX"/>
            <a:t>La IA potencia la creación de valor, desde la optimización de modelos financieros hasta la protección de datos.</a:t>
          </a:r>
          <a:endParaRPr lang="en-US"/>
        </a:p>
      </dgm:t>
    </dgm:pt>
    <dgm:pt modelId="{9A4C4945-08BB-4A74-8CCE-35E2565EFC72}" type="parTrans" cxnId="{C542DB0D-13F3-457B-A462-CDFE0EEADCDD}">
      <dgm:prSet/>
      <dgm:spPr/>
      <dgm:t>
        <a:bodyPr/>
        <a:lstStyle/>
        <a:p>
          <a:endParaRPr lang="en-US"/>
        </a:p>
      </dgm:t>
    </dgm:pt>
    <dgm:pt modelId="{2A3BC0A2-5F25-49F2-975C-8C3F32E99161}" type="sibTrans" cxnId="{C542DB0D-13F3-457B-A462-CDFE0EEADCDD}">
      <dgm:prSet/>
      <dgm:spPr/>
      <dgm:t>
        <a:bodyPr/>
        <a:lstStyle/>
        <a:p>
          <a:endParaRPr lang="en-US"/>
        </a:p>
      </dgm:t>
    </dgm:pt>
    <dgm:pt modelId="{30DDE6F2-2C3F-4665-BEFC-1ADC7554AEC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Tecnología Cuántica: </a:t>
          </a:r>
          <a:r>
            <a:rPr lang="es-MX"/>
            <a:t>La computación cuántica promete procesamiento de datos sin precedentes en velocidad y escala.</a:t>
          </a:r>
          <a:endParaRPr lang="en-US"/>
        </a:p>
      </dgm:t>
    </dgm:pt>
    <dgm:pt modelId="{D00B4D04-DC5B-44ED-BD57-4EAE3A282A87}" type="parTrans" cxnId="{1C569942-629D-4AC8-B788-C25E96595EE9}">
      <dgm:prSet/>
      <dgm:spPr/>
      <dgm:t>
        <a:bodyPr/>
        <a:lstStyle/>
        <a:p>
          <a:endParaRPr lang="en-US"/>
        </a:p>
      </dgm:t>
    </dgm:pt>
    <dgm:pt modelId="{B5E827B8-F9FD-4393-A6EC-B62E089CC453}" type="sibTrans" cxnId="{1C569942-629D-4AC8-B788-C25E96595EE9}">
      <dgm:prSet/>
      <dgm:spPr/>
      <dgm:t>
        <a:bodyPr/>
        <a:lstStyle/>
        <a:p>
          <a:endParaRPr lang="en-US"/>
        </a:p>
      </dgm:t>
    </dgm:pt>
    <dgm:pt modelId="{60DCFDEF-6AF4-465C-B748-65C6CF3B756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BlockChain: </a:t>
          </a:r>
          <a:r>
            <a:rPr lang="es-MX"/>
            <a:t>crea registros de transacciones seguros e inmutables, beneficiando la industria financiera.</a:t>
          </a:r>
          <a:endParaRPr lang="en-US"/>
        </a:p>
      </dgm:t>
    </dgm:pt>
    <dgm:pt modelId="{CA9DCF04-784D-4DF0-8580-1577E953289E}" type="parTrans" cxnId="{07DE938E-31B2-493E-BE6C-DA80652001A9}">
      <dgm:prSet/>
      <dgm:spPr/>
      <dgm:t>
        <a:bodyPr/>
        <a:lstStyle/>
        <a:p>
          <a:endParaRPr lang="en-US"/>
        </a:p>
      </dgm:t>
    </dgm:pt>
    <dgm:pt modelId="{82587810-29A7-4EE5-B32B-B2E6322DEC41}" type="sibTrans" cxnId="{07DE938E-31B2-493E-BE6C-DA80652001A9}">
      <dgm:prSet/>
      <dgm:spPr/>
      <dgm:t>
        <a:bodyPr/>
        <a:lstStyle/>
        <a:p>
          <a:endParaRPr lang="en-US"/>
        </a:p>
      </dgm:t>
    </dgm:pt>
    <dgm:pt modelId="{A1B3B8CD-F9D6-4DCA-82AA-2D4D1253814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Automatización: </a:t>
          </a:r>
          <a:r>
            <a:rPr lang="es-MX"/>
            <a:t>mejora la eficiencia y precisión de tareas financieras repetitivas.</a:t>
          </a:r>
          <a:endParaRPr lang="en-US"/>
        </a:p>
      </dgm:t>
    </dgm:pt>
    <dgm:pt modelId="{FC1CFFE5-AF66-4458-8D6E-54AE0F9A9FC2}" type="parTrans" cxnId="{387C8057-1896-41F7-8B61-101D8F3BCE8F}">
      <dgm:prSet/>
      <dgm:spPr/>
      <dgm:t>
        <a:bodyPr/>
        <a:lstStyle/>
        <a:p>
          <a:endParaRPr lang="en-US"/>
        </a:p>
      </dgm:t>
    </dgm:pt>
    <dgm:pt modelId="{14FB20D4-4B5B-4637-934F-D91F765B82B0}" type="sibTrans" cxnId="{387C8057-1896-41F7-8B61-101D8F3BCE8F}">
      <dgm:prSet/>
      <dgm:spPr/>
      <dgm:t>
        <a:bodyPr/>
        <a:lstStyle/>
        <a:p>
          <a:endParaRPr lang="en-US"/>
        </a:p>
      </dgm:t>
    </dgm:pt>
    <dgm:pt modelId="{A4FA4D64-69B4-4D6D-AE18-9D2572ECD344}" type="pres">
      <dgm:prSet presAssocID="{3FE7FA5A-4230-4248-9F29-91A52B2E037B}" presName="root" presStyleCnt="0">
        <dgm:presLayoutVars>
          <dgm:dir/>
          <dgm:resizeHandles val="exact"/>
        </dgm:presLayoutVars>
      </dgm:prSet>
      <dgm:spPr/>
    </dgm:pt>
    <dgm:pt modelId="{485063B9-E9BB-4060-9E8D-FE81F96C93DC}" type="pres">
      <dgm:prSet presAssocID="{80074431-DE02-4A15-983B-E16128A9F5D3}" presName="compNode" presStyleCnt="0"/>
      <dgm:spPr/>
    </dgm:pt>
    <dgm:pt modelId="{C6164140-45A5-43FF-B000-87CBDC582B97}" type="pres">
      <dgm:prSet presAssocID="{80074431-DE02-4A15-983B-E16128A9F5D3}" presName="bgRect" presStyleLbl="bgShp" presStyleIdx="0" presStyleCnt="5"/>
      <dgm:spPr/>
    </dgm:pt>
    <dgm:pt modelId="{A3C1596A-31A5-467A-B549-6DB5B21441EC}" type="pres">
      <dgm:prSet presAssocID="{80074431-DE02-4A15-983B-E16128A9F5D3}" presName="iconRect" presStyleLbl="node1" presStyleIdx="0" presStyleCnt="5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BD3B263-E176-4C80-B314-249161E26D90}" type="pres">
      <dgm:prSet presAssocID="{80074431-DE02-4A15-983B-E16128A9F5D3}" presName="spaceRect" presStyleCnt="0"/>
      <dgm:spPr/>
    </dgm:pt>
    <dgm:pt modelId="{2EC99954-3EE2-4040-9122-14EE0AE93409}" type="pres">
      <dgm:prSet presAssocID="{80074431-DE02-4A15-983B-E16128A9F5D3}" presName="parTx" presStyleLbl="revTx" presStyleIdx="0" presStyleCnt="5">
        <dgm:presLayoutVars>
          <dgm:chMax val="0"/>
          <dgm:chPref val="0"/>
        </dgm:presLayoutVars>
      </dgm:prSet>
      <dgm:spPr/>
    </dgm:pt>
    <dgm:pt modelId="{E9793DE1-4B97-4351-AC8B-752E45A3E43A}" type="pres">
      <dgm:prSet presAssocID="{BD329A2B-89A2-40CB-A9B3-3B365AF9846B}" presName="sibTrans" presStyleCnt="0"/>
      <dgm:spPr/>
    </dgm:pt>
    <dgm:pt modelId="{C47B257C-3EFC-4DA3-843E-7D57414BDAB0}" type="pres">
      <dgm:prSet presAssocID="{F1F07D01-DE1F-414D-8CFF-609FEE86F560}" presName="compNode" presStyleCnt="0"/>
      <dgm:spPr/>
    </dgm:pt>
    <dgm:pt modelId="{5C2D4021-6488-4508-8D9B-234C745FD7E9}" type="pres">
      <dgm:prSet presAssocID="{F1F07D01-DE1F-414D-8CFF-609FEE86F560}" presName="bgRect" presStyleLbl="bgShp" presStyleIdx="1" presStyleCnt="5"/>
      <dgm:spPr/>
    </dgm:pt>
    <dgm:pt modelId="{BE2AA15D-D1FD-42F4-BDE7-1C23FC168361}" type="pres">
      <dgm:prSet presAssocID="{F1F07D01-DE1F-414D-8CFF-609FEE86F560}" presName="iconRect" presStyleLbl="node1" presStyleIdx="1" presStyleCnt="5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C375C1F-A1EB-4FD2-8544-D4C078904961}" type="pres">
      <dgm:prSet presAssocID="{F1F07D01-DE1F-414D-8CFF-609FEE86F560}" presName="spaceRect" presStyleCnt="0"/>
      <dgm:spPr/>
    </dgm:pt>
    <dgm:pt modelId="{7D54E843-B4AA-4E75-96B0-F3E0950FFF0D}" type="pres">
      <dgm:prSet presAssocID="{F1F07D01-DE1F-414D-8CFF-609FEE86F560}" presName="parTx" presStyleLbl="revTx" presStyleIdx="1" presStyleCnt="5">
        <dgm:presLayoutVars>
          <dgm:chMax val="0"/>
          <dgm:chPref val="0"/>
        </dgm:presLayoutVars>
      </dgm:prSet>
      <dgm:spPr/>
    </dgm:pt>
    <dgm:pt modelId="{4F9096CD-5323-4CBE-B773-9798D2ECA8C0}" type="pres">
      <dgm:prSet presAssocID="{2A3BC0A2-5F25-49F2-975C-8C3F32E99161}" presName="sibTrans" presStyleCnt="0"/>
      <dgm:spPr/>
    </dgm:pt>
    <dgm:pt modelId="{B95A1D98-A514-4ACF-94C0-F5DCC974D3A4}" type="pres">
      <dgm:prSet presAssocID="{30DDE6F2-2C3F-4665-BEFC-1ADC7554AEC0}" presName="compNode" presStyleCnt="0"/>
      <dgm:spPr/>
    </dgm:pt>
    <dgm:pt modelId="{6E7C79A8-A041-4D79-BB08-FBDE404F99FC}" type="pres">
      <dgm:prSet presAssocID="{30DDE6F2-2C3F-4665-BEFC-1ADC7554AEC0}" presName="bgRect" presStyleLbl="bgShp" presStyleIdx="2" presStyleCnt="5"/>
      <dgm:spPr/>
    </dgm:pt>
    <dgm:pt modelId="{842356A5-9C63-42CE-B064-772F489732E5}" type="pres">
      <dgm:prSet presAssocID="{30DDE6F2-2C3F-4665-BEFC-1ADC7554AEC0}" presName="iconRect" presStyleLbl="node1" presStyleIdx="2" presStyleCnt="5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Átomo"/>
        </a:ext>
      </dgm:extLst>
    </dgm:pt>
    <dgm:pt modelId="{017E7C14-97E3-4EF1-91DD-574449EF84B6}" type="pres">
      <dgm:prSet presAssocID="{30DDE6F2-2C3F-4665-BEFC-1ADC7554AEC0}" presName="spaceRect" presStyleCnt="0"/>
      <dgm:spPr/>
    </dgm:pt>
    <dgm:pt modelId="{7F6389A9-8F3A-4287-9769-D8C2E1D60BBD}" type="pres">
      <dgm:prSet presAssocID="{30DDE6F2-2C3F-4665-BEFC-1ADC7554AEC0}" presName="parTx" presStyleLbl="revTx" presStyleIdx="2" presStyleCnt="5">
        <dgm:presLayoutVars>
          <dgm:chMax val="0"/>
          <dgm:chPref val="0"/>
        </dgm:presLayoutVars>
      </dgm:prSet>
      <dgm:spPr/>
    </dgm:pt>
    <dgm:pt modelId="{ABF1123A-44A4-42FF-8484-B8EF75B2EB86}" type="pres">
      <dgm:prSet presAssocID="{B5E827B8-F9FD-4393-A6EC-B62E089CC453}" presName="sibTrans" presStyleCnt="0"/>
      <dgm:spPr/>
    </dgm:pt>
    <dgm:pt modelId="{C1E74EC2-9953-4229-917B-B9587F646581}" type="pres">
      <dgm:prSet presAssocID="{60DCFDEF-6AF4-465C-B748-65C6CF3B7563}" presName="compNode" presStyleCnt="0"/>
      <dgm:spPr/>
    </dgm:pt>
    <dgm:pt modelId="{7172CF82-ECE5-4E2D-8F10-3C6FFF8360B0}" type="pres">
      <dgm:prSet presAssocID="{60DCFDEF-6AF4-465C-B748-65C6CF3B7563}" presName="bgRect" presStyleLbl="bgShp" presStyleIdx="3" presStyleCnt="5"/>
      <dgm:spPr/>
    </dgm:pt>
    <dgm:pt modelId="{E010DB2B-7BD2-43CB-A7E4-82D6C38E3934}" type="pres">
      <dgm:prSet presAssocID="{60DCFDEF-6AF4-465C-B748-65C6CF3B7563}" presName="iconRect" presStyleLbl="node1" presStyleIdx="3" presStyleCnt="5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C7DAACE0-7226-4408-97AE-ACFF4B93C520}" type="pres">
      <dgm:prSet presAssocID="{60DCFDEF-6AF4-465C-B748-65C6CF3B7563}" presName="spaceRect" presStyleCnt="0"/>
      <dgm:spPr/>
    </dgm:pt>
    <dgm:pt modelId="{F9CA79BA-CD86-4F04-A1DF-91E53E37B88C}" type="pres">
      <dgm:prSet presAssocID="{60DCFDEF-6AF4-465C-B748-65C6CF3B7563}" presName="parTx" presStyleLbl="revTx" presStyleIdx="3" presStyleCnt="5">
        <dgm:presLayoutVars>
          <dgm:chMax val="0"/>
          <dgm:chPref val="0"/>
        </dgm:presLayoutVars>
      </dgm:prSet>
      <dgm:spPr/>
    </dgm:pt>
    <dgm:pt modelId="{7DE3D547-419E-4D63-9357-F53B44D19692}" type="pres">
      <dgm:prSet presAssocID="{82587810-29A7-4EE5-B32B-B2E6322DEC41}" presName="sibTrans" presStyleCnt="0"/>
      <dgm:spPr/>
    </dgm:pt>
    <dgm:pt modelId="{BFF94632-7E86-4F02-A432-6E92C11685B8}" type="pres">
      <dgm:prSet presAssocID="{A1B3B8CD-F9D6-4DCA-82AA-2D4D12538140}" presName="compNode" presStyleCnt="0"/>
      <dgm:spPr/>
    </dgm:pt>
    <dgm:pt modelId="{DA1988F6-7BCD-40C1-BB54-18359D16A439}" type="pres">
      <dgm:prSet presAssocID="{A1B3B8CD-F9D6-4DCA-82AA-2D4D12538140}" presName="bgRect" presStyleLbl="bgShp" presStyleIdx="4" presStyleCnt="5"/>
      <dgm:spPr/>
    </dgm:pt>
    <dgm:pt modelId="{9AF6BD0D-6280-4450-826A-CEA85AC350D4}" type="pres">
      <dgm:prSet presAssocID="{A1B3B8CD-F9D6-4DCA-82AA-2D4D12538140}" presName="iconRect" presStyleLbl="node1" presStyleIdx="4" presStyleCnt="5"/>
      <dgm:spPr>
        <a:blipFill rotWithShape="1">
          <a:blip xmlns:r="http://schemas.openxmlformats.org/officeDocument/2006/relationships" r:embed="rId5"/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7EA98471-81E9-4B0D-8CA7-5E1043A24431}" type="pres">
      <dgm:prSet presAssocID="{A1B3B8CD-F9D6-4DCA-82AA-2D4D12538140}" presName="spaceRect" presStyleCnt="0"/>
      <dgm:spPr/>
    </dgm:pt>
    <dgm:pt modelId="{8B2086AE-EDE5-4A02-BFB7-AA6003C411D7}" type="pres">
      <dgm:prSet presAssocID="{A1B3B8CD-F9D6-4DCA-82AA-2D4D1253814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542DB0D-13F3-457B-A462-CDFE0EEADCDD}" srcId="{3FE7FA5A-4230-4248-9F29-91A52B2E037B}" destId="{F1F07D01-DE1F-414D-8CFF-609FEE86F560}" srcOrd="1" destOrd="0" parTransId="{9A4C4945-08BB-4A74-8CCE-35E2565EFC72}" sibTransId="{2A3BC0A2-5F25-49F2-975C-8C3F32E99161}"/>
    <dgm:cxn modelId="{2A27672E-E594-457A-AB8B-81D368D000AD}" type="presOf" srcId="{F1F07D01-DE1F-414D-8CFF-609FEE86F560}" destId="{7D54E843-B4AA-4E75-96B0-F3E0950FFF0D}" srcOrd="0" destOrd="0" presId="urn:microsoft.com/office/officeart/2018/2/layout/IconVerticalSolidList"/>
    <dgm:cxn modelId="{2C70875C-1AC1-49DF-B205-B63A5F5977EF}" type="presOf" srcId="{3FE7FA5A-4230-4248-9F29-91A52B2E037B}" destId="{A4FA4D64-69B4-4D6D-AE18-9D2572ECD344}" srcOrd="0" destOrd="0" presId="urn:microsoft.com/office/officeart/2018/2/layout/IconVerticalSolidList"/>
    <dgm:cxn modelId="{1C569942-629D-4AC8-B788-C25E96595EE9}" srcId="{3FE7FA5A-4230-4248-9F29-91A52B2E037B}" destId="{30DDE6F2-2C3F-4665-BEFC-1ADC7554AEC0}" srcOrd="2" destOrd="0" parTransId="{D00B4D04-DC5B-44ED-BD57-4EAE3A282A87}" sibTransId="{B5E827B8-F9FD-4393-A6EC-B62E089CC453}"/>
    <dgm:cxn modelId="{387C8057-1896-41F7-8B61-101D8F3BCE8F}" srcId="{3FE7FA5A-4230-4248-9F29-91A52B2E037B}" destId="{A1B3B8CD-F9D6-4DCA-82AA-2D4D12538140}" srcOrd="4" destOrd="0" parTransId="{FC1CFFE5-AF66-4458-8D6E-54AE0F9A9FC2}" sibTransId="{14FB20D4-4B5B-4637-934F-D91F765B82B0}"/>
    <dgm:cxn modelId="{70ED947F-8E51-4E69-B1D6-5BC0FBB3C61F}" type="presOf" srcId="{60DCFDEF-6AF4-465C-B748-65C6CF3B7563}" destId="{F9CA79BA-CD86-4F04-A1DF-91E53E37B88C}" srcOrd="0" destOrd="0" presId="urn:microsoft.com/office/officeart/2018/2/layout/IconVerticalSolidList"/>
    <dgm:cxn modelId="{07DE938E-31B2-493E-BE6C-DA80652001A9}" srcId="{3FE7FA5A-4230-4248-9F29-91A52B2E037B}" destId="{60DCFDEF-6AF4-465C-B748-65C6CF3B7563}" srcOrd="3" destOrd="0" parTransId="{CA9DCF04-784D-4DF0-8580-1577E953289E}" sibTransId="{82587810-29A7-4EE5-B32B-B2E6322DEC41}"/>
    <dgm:cxn modelId="{CF8B389B-3B0B-404D-AF4D-02E77187221E}" type="presOf" srcId="{30DDE6F2-2C3F-4665-BEFC-1ADC7554AEC0}" destId="{7F6389A9-8F3A-4287-9769-D8C2E1D60BBD}" srcOrd="0" destOrd="0" presId="urn:microsoft.com/office/officeart/2018/2/layout/IconVerticalSolidList"/>
    <dgm:cxn modelId="{59F0BDCF-DAC9-4351-BD3C-27057C109B6B}" type="presOf" srcId="{80074431-DE02-4A15-983B-E16128A9F5D3}" destId="{2EC99954-3EE2-4040-9122-14EE0AE93409}" srcOrd="0" destOrd="0" presId="urn:microsoft.com/office/officeart/2018/2/layout/IconVerticalSolidList"/>
    <dgm:cxn modelId="{4D74D5F3-F2B4-486B-A175-9EC532070D5C}" type="presOf" srcId="{A1B3B8CD-F9D6-4DCA-82AA-2D4D12538140}" destId="{8B2086AE-EDE5-4A02-BFB7-AA6003C411D7}" srcOrd="0" destOrd="0" presId="urn:microsoft.com/office/officeart/2018/2/layout/IconVerticalSolidList"/>
    <dgm:cxn modelId="{72B3F4F6-1406-4AF6-B789-E76F1357DD63}" srcId="{3FE7FA5A-4230-4248-9F29-91A52B2E037B}" destId="{80074431-DE02-4A15-983B-E16128A9F5D3}" srcOrd="0" destOrd="0" parTransId="{6FE13539-C1B3-471F-9DC9-DE11D48800CE}" sibTransId="{BD329A2B-89A2-40CB-A9B3-3B365AF9846B}"/>
    <dgm:cxn modelId="{30CFFCD4-9485-4546-96B3-F50AD4D1D2BC}" type="presParOf" srcId="{A4FA4D64-69B4-4D6D-AE18-9D2572ECD344}" destId="{485063B9-E9BB-4060-9E8D-FE81F96C93DC}" srcOrd="0" destOrd="0" presId="urn:microsoft.com/office/officeart/2018/2/layout/IconVerticalSolidList"/>
    <dgm:cxn modelId="{D3E68D7F-02B1-4240-BCAA-35AC4ED94591}" type="presParOf" srcId="{485063B9-E9BB-4060-9E8D-FE81F96C93DC}" destId="{C6164140-45A5-43FF-B000-87CBDC582B97}" srcOrd="0" destOrd="0" presId="urn:microsoft.com/office/officeart/2018/2/layout/IconVerticalSolidList"/>
    <dgm:cxn modelId="{6F0E9FA6-C044-4AB2-9890-48849FE29E53}" type="presParOf" srcId="{485063B9-E9BB-4060-9E8D-FE81F96C93DC}" destId="{A3C1596A-31A5-467A-B549-6DB5B21441EC}" srcOrd="1" destOrd="0" presId="urn:microsoft.com/office/officeart/2018/2/layout/IconVerticalSolidList"/>
    <dgm:cxn modelId="{07C7F908-2AE1-47C8-8F8F-2E231B37E5FA}" type="presParOf" srcId="{485063B9-E9BB-4060-9E8D-FE81F96C93DC}" destId="{DBD3B263-E176-4C80-B314-249161E26D90}" srcOrd="2" destOrd="0" presId="urn:microsoft.com/office/officeart/2018/2/layout/IconVerticalSolidList"/>
    <dgm:cxn modelId="{C1AAE7C0-CBC3-424D-A393-8899B9FC4228}" type="presParOf" srcId="{485063B9-E9BB-4060-9E8D-FE81F96C93DC}" destId="{2EC99954-3EE2-4040-9122-14EE0AE93409}" srcOrd="3" destOrd="0" presId="urn:microsoft.com/office/officeart/2018/2/layout/IconVerticalSolidList"/>
    <dgm:cxn modelId="{C2B4415C-EF2E-4B89-804C-7F74F469C566}" type="presParOf" srcId="{A4FA4D64-69B4-4D6D-AE18-9D2572ECD344}" destId="{E9793DE1-4B97-4351-AC8B-752E45A3E43A}" srcOrd="1" destOrd="0" presId="urn:microsoft.com/office/officeart/2018/2/layout/IconVerticalSolidList"/>
    <dgm:cxn modelId="{92C2B89B-B23F-47ED-9750-8F777AD77B4F}" type="presParOf" srcId="{A4FA4D64-69B4-4D6D-AE18-9D2572ECD344}" destId="{C47B257C-3EFC-4DA3-843E-7D57414BDAB0}" srcOrd="2" destOrd="0" presId="urn:microsoft.com/office/officeart/2018/2/layout/IconVerticalSolidList"/>
    <dgm:cxn modelId="{96FAABA9-5E45-49EB-887C-116B4B68D8C7}" type="presParOf" srcId="{C47B257C-3EFC-4DA3-843E-7D57414BDAB0}" destId="{5C2D4021-6488-4508-8D9B-234C745FD7E9}" srcOrd="0" destOrd="0" presId="urn:microsoft.com/office/officeart/2018/2/layout/IconVerticalSolidList"/>
    <dgm:cxn modelId="{4B2B4FDD-0A34-4634-A7B7-D0B36E934CB0}" type="presParOf" srcId="{C47B257C-3EFC-4DA3-843E-7D57414BDAB0}" destId="{BE2AA15D-D1FD-42F4-BDE7-1C23FC168361}" srcOrd="1" destOrd="0" presId="urn:microsoft.com/office/officeart/2018/2/layout/IconVerticalSolidList"/>
    <dgm:cxn modelId="{6F77FA6D-E185-479C-9E01-E38B315B6214}" type="presParOf" srcId="{C47B257C-3EFC-4DA3-843E-7D57414BDAB0}" destId="{6C375C1F-A1EB-4FD2-8544-D4C078904961}" srcOrd="2" destOrd="0" presId="urn:microsoft.com/office/officeart/2018/2/layout/IconVerticalSolidList"/>
    <dgm:cxn modelId="{614E15E0-4C61-4568-959F-13EB249C687B}" type="presParOf" srcId="{C47B257C-3EFC-4DA3-843E-7D57414BDAB0}" destId="{7D54E843-B4AA-4E75-96B0-F3E0950FFF0D}" srcOrd="3" destOrd="0" presId="urn:microsoft.com/office/officeart/2018/2/layout/IconVerticalSolidList"/>
    <dgm:cxn modelId="{A264C6CF-5121-4C92-AA52-FFD509952BBE}" type="presParOf" srcId="{A4FA4D64-69B4-4D6D-AE18-9D2572ECD344}" destId="{4F9096CD-5323-4CBE-B773-9798D2ECA8C0}" srcOrd="3" destOrd="0" presId="urn:microsoft.com/office/officeart/2018/2/layout/IconVerticalSolidList"/>
    <dgm:cxn modelId="{17D1C745-6841-496D-BB86-0094A1B3481B}" type="presParOf" srcId="{A4FA4D64-69B4-4D6D-AE18-9D2572ECD344}" destId="{B95A1D98-A514-4ACF-94C0-F5DCC974D3A4}" srcOrd="4" destOrd="0" presId="urn:microsoft.com/office/officeart/2018/2/layout/IconVerticalSolidList"/>
    <dgm:cxn modelId="{85D33D16-1F4C-4EEC-A2FA-98526C89BA70}" type="presParOf" srcId="{B95A1D98-A514-4ACF-94C0-F5DCC974D3A4}" destId="{6E7C79A8-A041-4D79-BB08-FBDE404F99FC}" srcOrd="0" destOrd="0" presId="urn:microsoft.com/office/officeart/2018/2/layout/IconVerticalSolidList"/>
    <dgm:cxn modelId="{C88BC99B-1183-4522-93BA-7E769A6F1E8D}" type="presParOf" srcId="{B95A1D98-A514-4ACF-94C0-F5DCC974D3A4}" destId="{842356A5-9C63-42CE-B064-772F489732E5}" srcOrd="1" destOrd="0" presId="urn:microsoft.com/office/officeart/2018/2/layout/IconVerticalSolidList"/>
    <dgm:cxn modelId="{0B08E44B-6167-4B3C-BEE7-3F35252F86E3}" type="presParOf" srcId="{B95A1D98-A514-4ACF-94C0-F5DCC974D3A4}" destId="{017E7C14-97E3-4EF1-91DD-574449EF84B6}" srcOrd="2" destOrd="0" presId="urn:microsoft.com/office/officeart/2018/2/layout/IconVerticalSolidList"/>
    <dgm:cxn modelId="{BD7564D3-EAD6-409D-BB65-5EB1349F056F}" type="presParOf" srcId="{B95A1D98-A514-4ACF-94C0-F5DCC974D3A4}" destId="{7F6389A9-8F3A-4287-9769-D8C2E1D60BBD}" srcOrd="3" destOrd="0" presId="urn:microsoft.com/office/officeart/2018/2/layout/IconVerticalSolidList"/>
    <dgm:cxn modelId="{F2F25E0F-7F2B-4E39-A6E7-CFE993A24668}" type="presParOf" srcId="{A4FA4D64-69B4-4D6D-AE18-9D2572ECD344}" destId="{ABF1123A-44A4-42FF-8484-B8EF75B2EB86}" srcOrd="5" destOrd="0" presId="urn:microsoft.com/office/officeart/2018/2/layout/IconVerticalSolidList"/>
    <dgm:cxn modelId="{376CC8E5-3DB2-4BF2-9E0E-5A5207AB6F93}" type="presParOf" srcId="{A4FA4D64-69B4-4D6D-AE18-9D2572ECD344}" destId="{C1E74EC2-9953-4229-917B-B9587F646581}" srcOrd="6" destOrd="0" presId="urn:microsoft.com/office/officeart/2018/2/layout/IconVerticalSolidList"/>
    <dgm:cxn modelId="{D8844528-E8E2-4EBE-8281-E2F81C0217B2}" type="presParOf" srcId="{C1E74EC2-9953-4229-917B-B9587F646581}" destId="{7172CF82-ECE5-4E2D-8F10-3C6FFF8360B0}" srcOrd="0" destOrd="0" presId="urn:microsoft.com/office/officeart/2018/2/layout/IconVerticalSolidList"/>
    <dgm:cxn modelId="{BF102AA4-C8B6-4554-9905-316909819AA0}" type="presParOf" srcId="{C1E74EC2-9953-4229-917B-B9587F646581}" destId="{E010DB2B-7BD2-43CB-A7E4-82D6C38E3934}" srcOrd="1" destOrd="0" presId="urn:microsoft.com/office/officeart/2018/2/layout/IconVerticalSolidList"/>
    <dgm:cxn modelId="{913070A6-614C-4DB4-ADEF-4A1218A3DA78}" type="presParOf" srcId="{C1E74EC2-9953-4229-917B-B9587F646581}" destId="{C7DAACE0-7226-4408-97AE-ACFF4B93C520}" srcOrd="2" destOrd="0" presId="urn:microsoft.com/office/officeart/2018/2/layout/IconVerticalSolidList"/>
    <dgm:cxn modelId="{741FD671-8C37-4D29-8F31-2842C7F05DD7}" type="presParOf" srcId="{C1E74EC2-9953-4229-917B-B9587F646581}" destId="{F9CA79BA-CD86-4F04-A1DF-91E53E37B88C}" srcOrd="3" destOrd="0" presId="urn:microsoft.com/office/officeart/2018/2/layout/IconVerticalSolidList"/>
    <dgm:cxn modelId="{0161C5B6-EA8C-442C-B267-96C34AE74E17}" type="presParOf" srcId="{A4FA4D64-69B4-4D6D-AE18-9D2572ECD344}" destId="{7DE3D547-419E-4D63-9357-F53B44D19692}" srcOrd="7" destOrd="0" presId="urn:microsoft.com/office/officeart/2018/2/layout/IconVerticalSolidList"/>
    <dgm:cxn modelId="{71DE1D7C-A041-4FB3-B84A-95681A2027BB}" type="presParOf" srcId="{A4FA4D64-69B4-4D6D-AE18-9D2572ECD344}" destId="{BFF94632-7E86-4F02-A432-6E92C11685B8}" srcOrd="8" destOrd="0" presId="urn:microsoft.com/office/officeart/2018/2/layout/IconVerticalSolidList"/>
    <dgm:cxn modelId="{C7B65E09-C4FF-4FFE-94FC-426D1733A237}" type="presParOf" srcId="{BFF94632-7E86-4F02-A432-6E92C11685B8}" destId="{DA1988F6-7BCD-40C1-BB54-18359D16A439}" srcOrd="0" destOrd="0" presId="urn:microsoft.com/office/officeart/2018/2/layout/IconVerticalSolidList"/>
    <dgm:cxn modelId="{C910B58D-4C86-4469-83CD-4FC9E12858B6}" type="presParOf" srcId="{BFF94632-7E86-4F02-A432-6E92C11685B8}" destId="{9AF6BD0D-6280-4450-826A-CEA85AC350D4}" srcOrd="1" destOrd="0" presId="urn:microsoft.com/office/officeart/2018/2/layout/IconVerticalSolidList"/>
    <dgm:cxn modelId="{37C8FC0A-E752-4072-9867-6CB8EC793DDD}" type="presParOf" srcId="{BFF94632-7E86-4F02-A432-6E92C11685B8}" destId="{7EA98471-81E9-4B0D-8CA7-5E1043A24431}" srcOrd="2" destOrd="0" presId="urn:microsoft.com/office/officeart/2018/2/layout/IconVerticalSolidList"/>
    <dgm:cxn modelId="{04BA766D-F191-4FD4-91B5-5A0D8819B949}" type="presParOf" srcId="{BFF94632-7E86-4F02-A432-6E92C11685B8}" destId="{8B2086AE-EDE5-4A02-BFB7-AA6003C411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6EA527-359B-4C65-9F78-58592E9D30A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B62751-ABA7-4AE4-9D6E-415BBF32AE50}">
      <dgm:prSet/>
      <dgm:spPr/>
      <dgm:t>
        <a:bodyPr/>
        <a:lstStyle/>
        <a:p>
          <a:r>
            <a:rPr lang="es-ES"/>
            <a:t>Fortalezas:</a:t>
          </a:r>
          <a:endParaRPr lang="en-US"/>
        </a:p>
      </dgm:t>
    </dgm:pt>
    <dgm:pt modelId="{1A4F449E-6FAA-4B40-AAB2-4F1D8E7AA87C}" type="parTrans" cxnId="{47350DBA-282D-479D-9904-0E5564E5B6E3}">
      <dgm:prSet/>
      <dgm:spPr/>
      <dgm:t>
        <a:bodyPr/>
        <a:lstStyle/>
        <a:p>
          <a:endParaRPr lang="en-US"/>
        </a:p>
      </dgm:t>
    </dgm:pt>
    <dgm:pt modelId="{B230B809-F75C-4F9D-B846-6709901F2FE8}" type="sibTrans" cxnId="{47350DBA-282D-479D-9904-0E5564E5B6E3}">
      <dgm:prSet/>
      <dgm:spPr/>
      <dgm:t>
        <a:bodyPr/>
        <a:lstStyle/>
        <a:p>
          <a:endParaRPr lang="en-US"/>
        </a:p>
      </dgm:t>
    </dgm:pt>
    <dgm:pt modelId="{E037D324-02EA-4381-AF7E-72161BAEA1C8}">
      <dgm:prSet/>
      <dgm:spPr/>
      <dgm:t>
        <a:bodyPr/>
        <a:lstStyle/>
        <a:p>
          <a:r>
            <a:rPr lang="es-ES"/>
            <a:t>Capital adecuado</a:t>
          </a:r>
          <a:endParaRPr lang="en-US"/>
        </a:p>
      </dgm:t>
    </dgm:pt>
    <dgm:pt modelId="{EC7F15E5-9108-4436-81DE-F8ABC40F02E6}" type="parTrans" cxnId="{33A06329-C416-4A4C-85BC-F1244D8CF6CA}">
      <dgm:prSet/>
      <dgm:spPr/>
      <dgm:t>
        <a:bodyPr/>
        <a:lstStyle/>
        <a:p>
          <a:endParaRPr lang="en-US"/>
        </a:p>
      </dgm:t>
    </dgm:pt>
    <dgm:pt modelId="{B0D84A04-974E-4FC3-AB20-16A77FF2DA90}" type="sibTrans" cxnId="{33A06329-C416-4A4C-85BC-F1244D8CF6CA}">
      <dgm:prSet/>
      <dgm:spPr/>
      <dgm:t>
        <a:bodyPr/>
        <a:lstStyle/>
        <a:p>
          <a:endParaRPr lang="en-US"/>
        </a:p>
      </dgm:t>
    </dgm:pt>
    <dgm:pt modelId="{2FD8E139-E268-406B-B8C5-AAF4EAB0F8D9}">
      <dgm:prSet/>
      <dgm:spPr/>
      <dgm:t>
        <a:bodyPr/>
        <a:lstStyle/>
        <a:p>
          <a:r>
            <a:rPr lang="es-ES"/>
            <a:t>Experiencia y reputación</a:t>
          </a:r>
          <a:endParaRPr lang="en-US"/>
        </a:p>
      </dgm:t>
    </dgm:pt>
    <dgm:pt modelId="{67D305C3-B7D5-4BD2-9302-00D682BB21AC}" type="parTrans" cxnId="{6F6FFF6B-4A1F-4935-AF02-68E9CC0F9706}">
      <dgm:prSet/>
      <dgm:spPr/>
      <dgm:t>
        <a:bodyPr/>
        <a:lstStyle/>
        <a:p>
          <a:endParaRPr lang="en-US"/>
        </a:p>
      </dgm:t>
    </dgm:pt>
    <dgm:pt modelId="{49675F43-C3B2-4075-8696-4CCFA1CD6AFD}" type="sibTrans" cxnId="{6F6FFF6B-4A1F-4935-AF02-68E9CC0F9706}">
      <dgm:prSet/>
      <dgm:spPr/>
      <dgm:t>
        <a:bodyPr/>
        <a:lstStyle/>
        <a:p>
          <a:endParaRPr lang="en-US"/>
        </a:p>
      </dgm:t>
    </dgm:pt>
    <dgm:pt modelId="{D8DCA736-BDB5-4B82-A517-55BF21AE1AB1}">
      <dgm:prSet/>
      <dgm:spPr/>
      <dgm:t>
        <a:bodyPr/>
        <a:lstStyle/>
        <a:p>
          <a:r>
            <a:rPr lang="es-ES"/>
            <a:t>Red de distribución fuerte</a:t>
          </a:r>
          <a:endParaRPr lang="en-US"/>
        </a:p>
      </dgm:t>
    </dgm:pt>
    <dgm:pt modelId="{7498D793-BEEE-4CC2-B775-E1C0A8E2DF49}" type="parTrans" cxnId="{4738356B-4060-406E-A722-0AFDA03B2265}">
      <dgm:prSet/>
      <dgm:spPr/>
      <dgm:t>
        <a:bodyPr/>
        <a:lstStyle/>
        <a:p>
          <a:endParaRPr lang="en-US"/>
        </a:p>
      </dgm:t>
    </dgm:pt>
    <dgm:pt modelId="{EDB01D59-FE66-4985-AD06-3BD6925B78EE}" type="sibTrans" cxnId="{4738356B-4060-406E-A722-0AFDA03B2265}">
      <dgm:prSet/>
      <dgm:spPr/>
      <dgm:t>
        <a:bodyPr/>
        <a:lstStyle/>
        <a:p>
          <a:endParaRPr lang="en-US"/>
        </a:p>
      </dgm:t>
    </dgm:pt>
    <dgm:pt modelId="{1A9E9E69-3307-459A-9244-AEEB7B2932AA}">
      <dgm:prSet/>
      <dgm:spPr/>
      <dgm:t>
        <a:bodyPr/>
        <a:lstStyle/>
        <a:p>
          <a:r>
            <a:rPr lang="es-ES"/>
            <a:t>Debilidades:</a:t>
          </a:r>
          <a:endParaRPr lang="en-US"/>
        </a:p>
      </dgm:t>
    </dgm:pt>
    <dgm:pt modelId="{7F4325E1-DA4E-4F07-8887-E7290372BECF}" type="parTrans" cxnId="{8B73C0B9-C008-4C20-9EAB-0E83C408E74D}">
      <dgm:prSet/>
      <dgm:spPr/>
      <dgm:t>
        <a:bodyPr/>
        <a:lstStyle/>
        <a:p>
          <a:endParaRPr lang="en-US"/>
        </a:p>
      </dgm:t>
    </dgm:pt>
    <dgm:pt modelId="{4E55A28E-8B17-4AEC-95F9-578532A0128A}" type="sibTrans" cxnId="{8B73C0B9-C008-4C20-9EAB-0E83C408E74D}">
      <dgm:prSet/>
      <dgm:spPr/>
      <dgm:t>
        <a:bodyPr/>
        <a:lstStyle/>
        <a:p>
          <a:endParaRPr lang="en-US"/>
        </a:p>
      </dgm:t>
    </dgm:pt>
    <dgm:pt modelId="{16A60998-1E05-4F75-BE7F-478B90E17326}">
      <dgm:prSet/>
      <dgm:spPr/>
      <dgm:t>
        <a:bodyPr/>
        <a:lstStyle/>
        <a:p>
          <a:r>
            <a:rPr lang="es-ES"/>
            <a:t>Presencia geográfica limitada</a:t>
          </a:r>
          <a:endParaRPr lang="en-US"/>
        </a:p>
      </dgm:t>
    </dgm:pt>
    <dgm:pt modelId="{0339D20A-AB29-4ACB-8E74-43B098FD5229}" type="parTrans" cxnId="{7034D7F9-92DC-4962-B955-A49CC964ED53}">
      <dgm:prSet/>
      <dgm:spPr/>
      <dgm:t>
        <a:bodyPr/>
        <a:lstStyle/>
        <a:p>
          <a:endParaRPr lang="en-US"/>
        </a:p>
      </dgm:t>
    </dgm:pt>
    <dgm:pt modelId="{94B3D4D5-4C1A-4BBD-AB60-02C583906D3D}" type="sibTrans" cxnId="{7034D7F9-92DC-4962-B955-A49CC964ED53}">
      <dgm:prSet/>
      <dgm:spPr/>
      <dgm:t>
        <a:bodyPr/>
        <a:lstStyle/>
        <a:p>
          <a:endParaRPr lang="en-US"/>
        </a:p>
      </dgm:t>
    </dgm:pt>
    <dgm:pt modelId="{372899A8-AF0E-499F-8059-FBADE8DB5A8E}">
      <dgm:prSet/>
      <dgm:spPr/>
      <dgm:t>
        <a:bodyPr/>
        <a:lstStyle/>
        <a:p>
          <a:r>
            <a:rPr lang="es-ES"/>
            <a:t>Dependencia de la economía local</a:t>
          </a:r>
          <a:endParaRPr lang="en-US"/>
        </a:p>
      </dgm:t>
    </dgm:pt>
    <dgm:pt modelId="{7A6D23D0-0402-4775-A2DA-B20D5DB5EA08}" type="parTrans" cxnId="{29FE037B-B9EB-4579-AAD7-ABD6C5C5DF7C}">
      <dgm:prSet/>
      <dgm:spPr/>
      <dgm:t>
        <a:bodyPr/>
        <a:lstStyle/>
        <a:p>
          <a:endParaRPr lang="en-US"/>
        </a:p>
      </dgm:t>
    </dgm:pt>
    <dgm:pt modelId="{4D25AA79-1436-4EF1-BB96-A3C6101629D4}" type="sibTrans" cxnId="{29FE037B-B9EB-4579-AAD7-ABD6C5C5DF7C}">
      <dgm:prSet/>
      <dgm:spPr/>
      <dgm:t>
        <a:bodyPr/>
        <a:lstStyle/>
        <a:p>
          <a:endParaRPr lang="en-US"/>
        </a:p>
      </dgm:t>
    </dgm:pt>
    <dgm:pt modelId="{41FD0F27-6935-415A-A77E-D42DB365428C}">
      <dgm:prSet/>
      <dgm:spPr/>
      <dgm:t>
        <a:bodyPr/>
        <a:lstStyle/>
        <a:p>
          <a:r>
            <a:rPr lang="es-ES"/>
            <a:t>Oportunidades:</a:t>
          </a:r>
          <a:endParaRPr lang="en-US"/>
        </a:p>
      </dgm:t>
    </dgm:pt>
    <dgm:pt modelId="{048C1A45-08F9-4A14-B831-F3ECDBE02422}" type="parTrans" cxnId="{B92F9469-2633-4443-8088-19411F798D7E}">
      <dgm:prSet/>
      <dgm:spPr/>
      <dgm:t>
        <a:bodyPr/>
        <a:lstStyle/>
        <a:p>
          <a:endParaRPr lang="en-US"/>
        </a:p>
      </dgm:t>
    </dgm:pt>
    <dgm:pt modelId="{0A97118E-1A0C-49E8-8A2A-AB5442E1AA51}" type="sibTrans" cxnId="{B92F9469-2633-4443-8088-19411F798D7E}">
      <dgm:prSet/>
      <dgm:spPr/>
      <dgm:t>
        <a:bodyPr/>
        <a:lstStyle/>
        <a:p>
          <a:endParaRPr lang="en-US"/>
        </a:p>
      </dgm:t>
    </dgm:pt>
    <dgm:pt modelId="{01C29D5C-6E78-4FF6-AF87-0F13489F6F98}">
      <dgm:prSet/>
      <dgm:spPr/>
      <dgm:t>
        <a:bodyPr/>
        <a:lstStyle/>
        <a:p>
          <a:r>
            <a:rPr lang="es-ES"/>
            <a:t>Creciente mercado de pagos</a:t>
          </a:r>
          <a:endParaRPr lang="en-US"/>
        </a:p>
      </dgm:t>
    </dgm:pt>
    <dgm:pt modelId="{54429E86-37A6-43D6-814C-F6AE33C9B754}" type="parTrans" cxnId="{5460CC6A-5487-4AA6-8D70-21C4323657B4}">
      <dgm:prSet/>
      <dgm:spPr/>
      <dgm:t>
        <a:bodyPr/>
        <a:lstStyle/>
        <a:p>
          <a:endParaRPr lang="en-US"/>
        </a:p>
      </dgm:t>
    </dgm:pt>
    <dgm:pt modelId="{161FB1E1-1B73-4094-927C-EF674E89B63D}" type="sibTrans" cxnId="{5460CC6A-5487-4AA6-8D70-21C4323657B4}">
      <dgm:prSet/>
      <dgm:spPr/>
      <dgm:t>
        <a:bodyPr/>
        <a:lstStyle/>
        <a:p>
          <a:endParaRPr lang="en-US"/>
        </a:p>
      </dgm:t>
    </dgm:pt>
    <dgm:pt modelId="{68C9FC3D-0427-4DF4-B5F0-0A97F6355E49}">
      <dgm:prSet/>
      <dgm:spPr/>
      <dgm:t>
        <a:bodyPr/>
        <a:lstStyle/>
        <a:p>
          <a:r>
            <a:rPr lang="es-ES"/>
            <a:t>Tecnología emergente</a:t>
          </a:r>
          <a:endParaRPr lang="en-US"/>
        </a:p>
      </dgm:t>
    </dgm:pt>
    <dgm:pt modelId="{1AC01F06-8520-4BF0-8836-C9B999B1C82F}" type="parTrans" cxnId="{DACCE5E5-CFE4-447D-BB46-6406E540B161}">
      <dgm:prSet/>
      <dgm:spPr/>
      <dgm:t>
        <a:bodyPr/>
        <a:lstStyle/>
        <a:p>
          <a:endParaRPr lang="en-US"/>
        </a:p>
      </dgm:t>
    </dgm:pt>
    <dgm:pt modelId="{98E3AF36-4FB9-4D81-97AB-86CBB02F4656}" type="sibTrans" cxnId="{DACCE5E5-CFE4-447D-BB46-6406E540B161}">
      <dgm:prSet/>
      <dgm:spPr/>
      <dgm:t>
        <a:bodyPr/>
        <a:lstStyle/>
        <a:p>
          <a:endParaRPr lang="en-US"/>
        </a:p>
      </dgm:t>
    </dgm:pt>
    <dgm:pt modelId="{828A28EA-8221-439B-A634-EE23E6BBB553}">
      <dgm:prSet/>
      <dgm:spPr/>
      <dgm:t>
        <a:bodyPr/>
        <a:lstStyle/>
        <a:p>
          <a:r>
            <a:rPr lang="es-ES"/>
            <a:t>Amenazas:</a:t>
          </a:r>
          <a:endParaRPr lang="en-US"/>
        </a:p>
      </dgm:t>
    </dgm:pt>
    <dgm:pt modelId="{F456FE9B-A4B7-49C7-BDD2-816B71B6B0BB}" type="parTrans" cxnId="{B8C7DFD4-871E-4F7F-804B-4087A042FC91}">
      <dgm:prSet/>
      <dgm:spPr/>
      <dgm:t>
        <a:bodyPr/>
        <a:lstStyle/>
        <a:p>
          <a:endParaRPr lang="en-US"/>
        </a:p>
      </dgm:t>
    </dgm:pt>
    <dgm:pt modelId="{D2F99F9B-EEFA-4C6E-A587-CEACD6DB1E72}" type="sibTrans" cxnId="{B8C7DFD4-871E-4F7F-804B-4087A042FC91}">
      <dgm:prSet/>
      <dgm:spPr/>
      <dgm:t>
        <a:bodyPr/>
        <a:lstStyle/>
        <a:p>
          <a:endParaRPr lang="en-US"/>
        </a:p>
      </dgm:t>
    </dgm:pt>
    <dgm:pt modelId="{52609BDD-95A3-4BCB-89EB-DE937540C4AE}">
      <dgm:prSet/>
      <dgm:spPr/>
      <dgm:t>
        <a:bodyPr/>
        <a:lstStyle/>
        <a:p>
          <a:r>
            <a:rPr lang="es-ES"/>
            <a:t>Emergencia de neobancos</a:t>
          </a:r>
          <a:endParaRPr lang="en-US"/>
        </a:p>
      </dgm:t>
    </dgm:pt>
    <dgm:pt modelId="{94853390-2F7F-44ED-A13B-0893E8F12A34}" type="parTrans" cxnId="{77BB66C5-9691-4A42-B7DA-0F7E3180BDD8}">
      <dgm:prSet/>
      <dgm:spPr/>
      <dgm:t>
        <a:bodyPr/>
        <a:lstStyle/>
        <a:p>
          <a:endParaRPr lang="en-US"/>
        </a:p>
      </dgm:t>
    </dgm:pt>
    <dgm:pt modelId="{8B1E909F-1121-4296-B447-6A2846743535}" type="sibTrans" cxnId="{77BB66C5-9691-4A42-B7DA-0F7E3180BDD8}">
      <dgm:prSet/>
      <dgm:spPr/>
      <dgm:t>
        <a:bodyPr/>
        <a:lstStyle/>
        <a:p>
          <a:endParaRPr lang="en-US"/>
        </a:p>
      </dgm:t>
    </dgm:pt>
    <dgm:pt modelId="{F1F7C952-B08A-4EE4-8E5D-09ABBA840628}">
      <dgm:prSet/>
      <dgm:spPr/>
      <dgm:t>
        <a:bodyPr/>
        <a:lstStyle/>
        <a:p>
          <a:r>
            <a:rPr lang="es-ES"/>
            <a:t>Cambios regulatorios</a:t>
          </a:r>
          <a:endParaRPr lang="en-US"/>
        </a:p>
      </dgm:t>
    </dgm:pt>
    <dgm:pt modelId="{B9A920F7-FF5F-455D-8F23-5FE6DE76C97C}" type="parTrans" cxnId="{213E98D0-8145-4316-9BD9-71CEAE1A98CB}">
      <dgm:prSet/>
      <dgm:spPr/>
      <dgm:t>
        <a:bodyPr/>
        <a:lstStyle/>
        <a:p>
          <a:endParaRPr lang="en-US"/>
        </a:p>
      </dgm:t>
    </dgm:pt>
    <dgm:pt modelId="{D2BF42E4-6FCC-4C0C-8BD4-C05935CC8C9A}" type="sibTrans" cxnId="{213E98D0-8145-4316-9BD9-71CEAE1A98CB}">
      <dgm:prSet/>
      <dgm:spPr/>
      <dgm:t>
        <a:bodyPr/>
        <a:lstStyle/>
        <a:p>
          <a:endParaRPr lang="en-US"/>
        </a:p>
      </dgm:t>
    </dgm:pt>
    <dgm:pt modelId="{72D1727D-E43A-48CE-B6EA-D985C8042B2B}" type="pres">
      <dgm:prSet presAssocID="{396EA527-359B-4C65-9F78-58592E9D30A1}" presName="Name0" presStyleCnt="0">
        <dgm:presLayoutVars>
          <dgm:dir/>
          <dgm:animLvl val="lvl"/>
          <dgm:resizeHandles val="exact"/>
        </dgm:presLayoutVars>
      </dgm:prSet>
      <dgm:spPr/>
    </dgm:pt>
    <dgm:pt modelId="{B11082EA-38C6-47CA-9F46-7696A729C775}" type="pres">
      <dgm:prSet presAssocID="{D8B62751-ABA7-4AE4-9D6E-415BBF32AE50}" presName="composite" presStyleCnt="0"/>
      <dgm:spPr/>
    </dgm:pt>
    <dgm:pt modelId="{86BD82C0-4829-473F-A204-C1B08E9DD4B9}" type="pres">
      <dgm:prSet presAssocID="{D8B62751-ABA7-4AE4-9D6E-415BBF32AE5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EC9FA77-1B37-4E76-9FCC-9EB0147AE8C0}" type="pres">
      <dgm:prSet presAssocID="{D8B62751-ABA7-4AE4-9D6E-415BBF32AE50}" presName="desTx" presStyleLbl="alignAccFollowNode1" presStyleIdx="0" presStyleCnt="4">
        <dgm:presLayoutVars>
          <dgm:bulletEnabled val="1"/>
        </dgm:presLayoutVars>
      </dgm:prSet>
      <dgm:spPr/>
    </dgm:pt>
    <dgm:pt modelId="{7821AC5D-48AF-4A71-AD54-5C9F1A17D46B}" type="pres">
      <dgm:prSet presAssocID="{B230B809-F75C-4F9D-B846-6709901F2FE8}" presName="space" presStyleCnt="0"/>
      <dgm:spPr/>
    </dgm:pt>
    <dgm:pt modelId="{ACE9774B-4182-4F6C-AD58-EA3068D83CDD}" type="pres">
      <dgm:prSet presAssocID="{1A9E9E69-3307-459A-9244-AEEB7B2932AA}" presName="composite" presStyleCnt="0"/>
      <dgm:spPr/>
    </dgm:pt>
    <dgm:pt modelId="{6BF56D4B-B3EB-4570-9C31-B0B93BFF8AB6}" type="pres">
      <dgm:prSet presAssocID="{1A9E9E69-3307-459A-9244-AEEB7B2932A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2638961-DF9A-41B2-A3D1-AB67266CE32B}" type="pres">
      <dgm:prSet presAssocID="{1A9E9E69-3307-459A-9244-AEEB7B2932AA}" presName="desTx" presStyleLbl="alignAccFollowNode1" presStyleIdx="1" presStyleCnt="4">
        <dgm:presLayoutVars>
          <dgm:bulletEnabled val="1"/>
        </dgm:presLayoutVars>
      </dgm:prSet>
      <dgm:spPr/>
    </dgm:pt>
    <dgm:pt modelId="{3D69844E-BBF4-4CF0-94BD-F12230998628}" type="pres">
      <dgm:prSet presAssocID="{4E55A28E-8B17-4AEC-95F9-578532A0128A}" presName="space" presStyleCnt="0"/>
      <dgm:spPr/>
    </dgm:pt>
    <dgm:pt modelId="{9F1D70E9-BAA4-480D-914D-44AADF0334BD}" type="pres">
      <dgm:prSet presAssocID="{41FD0F27-6935-415A-A77E-D42DB365428C}" presName="composite" presStyleCnt="0"/>
      <dgm:spPr/>
    </dgm:pt>
    <dgm:pt modelId="{B43B65D5-B2DC-493C-8DE7-90F7E6DDDA07}" type="pres">
      <dgm:prSet presAssocID="{41FD0F27-6935-415A-A77E-D42DB365428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BA9304B-DA6F-4F05-87E1-9AEEA3583880}" type="pres">
      <dgm:prSet presAssocID="{41FD0F27-6935-415A-A77E-D42DB365428C}" presName="desTx" presStyleLbl="alignAccFollowNode1" presStyleIdx="2" presStyleCnt="4">
        <dgm:presLayoutVars>
          <dgm:bulletEnabled val="1"/>
        </dgm:presLayoutVars>
      </dgm:prSet>
      <dgm:spPr/>
    </dgm:pt>
    <dgm:pt modelId="{AC9321B2-7ABE-4820-9A0F-B25C9A7D8D58}" type="pres">
      <dgm:prSet presAssocID="{0A97118E-1A0C-49E8-8A2A-AB5442E1AA51}" presName="space" presStyleCnt="0"/>
      <dgm:spPr/>
    </dgm:pt>
    <dgm:pt modelId="{63F77E11-0535-48C8-A1B4-B1840305ADDF}" type="pres">
      <dgm:prSet presAssocID="{828A28EA-8221-439B-A634-EE23E6BBB553}" presName="composite" presStyleCnt="0"/>
      <dgm:spPr/>
    </dgm:pt>
    <dgm:pt modelId="{6540AEFC-4067-4483-BF1F-FAB02BFF74BE}" type="pres">
      <dgm:prSet presAssocID="{828A28EA-8221-439B-A634-EE23E6BBB55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99486E4-1D4E-4574-82D4-2B22A759B0D0}" type="pres">
      <dgm:prSet presAssocID="{828A28EA-8221-439B-A634-EE23E6BBB55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8A563705-0C6E-41D5-8BFB-26052224A96A}" type="presOf" srcId="{1A9E9E69-3307-459A-9244-AEEB7B2932AA}" destId="{6BF56D4B-B3EB-4570-9C31-B0B93BFF8AB6}" srcOrd="0" destOrd="0" presId="urn:microsoft.com/office/officeart/2005/8/layout/hList1"/>
    <dgm:cxn modelId="{33A06329-C416-4A4C-85BC-F1244D8CF6CA}" srcId="{D8B62751-ABA7-4AE4-9D6E-415BBF32AE50}" destId="{E037D324-02EA-4381-AF7E-72161BAEA1C8}" srcOrd="0" destOrd="0" parTransId="{EC7F15E5-9108-4436-81DE-F8ABC40F02E6}" sibTransId="{B0D84A04-974E-4FC3-AB20-16A77FF2DA90}"/>
    <dgm:cxn modelId="{BC2F4A32-EA1D-4D4B-8DBF-CE31D3C525E4}" type="presOf" srcId="{828A28EA-8221-439B-A634-EE23E6BBB553}" destId="{6540AEFC-4067-4483-BF1F-FAB02BFF74BE}" srcOrd="0" destOrd="0" presId="urn:microsoft.com/office/officeart/2005/8/layout/hList1"/>
    <dgm:cxn modelId="{1875353D-F508-428A-B849-7B0464F9FF34}" type="presOf" srcId="{2FD8E139-E268-406B-B8C5-AAF4EAB0F8D9}" destId="{2EC9FA77-1B37-4E76-9FCC-9EB0147AE8C0}" srcOrd="0" destOrd="1" presId="urn:microsoft.com/office/officeart/2005/8/layout/hList1"/>
    <dgm:cxn modelId="{0084573E-7D26-45C0-84C9-AD3E1A71A353}" type="presOf" srcId="{372899A8-AF0E-499F-8059-FBADE8DB5A8E}" destId="{92638961-DF9A-41B2-A3D1-AB67266CE32B}" srcOrd="0" destOrd="1" presId="urn:microsoft.com/office/officeart/2005/8/layout/hList1"/>
    <dgm:cxn modelId="{02ABD43F-FFC8-4B7F-B4A5-6A8353FFD0BF}" type="presOf" srcId="{F1F7C952-B08A-4EE4-8E5D-09ABBA840628}" destId="{E99486E4-1D4E-4574-82D4-2B22A759B0D0}" srcOrd="0" destOrd="1" presId="urn:microsoft.com/office/officeart/2005/8/layout/hList1"/>
    <dgm:cxn modelId="{E8995865-9464-4C33-87F6-AD3DBA4A3C7F}" type="presOf" srcId="{D8DCA736-BDB5-4B82-A517-55BF21AE1AB1}" destId="{2EC9FA77-1B37-4E76-9FCC-9EB0147AE8C0}" srcOrd="0" destOrd="2" presId="urn:microsoft.com/office/officeart/2005/8/layout/hList1"/>
    <dgm:cxn modelId="{B92F9469-2633-4443-8088-19411F798D7E}" srcId="{396EA527-359B-4C65-9F78-58592E9D30A1}" destId="{41FD0F27-6935-415A-A77E-D42DB365428C}" srcOrd="2" destOrd="0" parTransId="{048C1A45-08F9-4A14-B831-F3ECDBE02422}" sibTransId="{0A97118E-1A0C-49E8-8A2A-AB5442E1AA51}"/>
    <dgm:cxn modelId="{5460CC6A-5487-4AA6-8D70-21C4323657B4}" srcId="{41FD0F27-6935-415A-A77E-D42DB365428C}" destId="{01C29D5C-6E78-4FF6-AF87-0F13489F6F98}" srcOrd="0" destOrd="0" parTransId="{54429E86-37A6-43D6-814C-F6AE33C9B754}" sibTransId="{161FB1E1-1B73-4094-927C-EF674E89B63D}"/>
    <dgm:cxn modelId="{4738356B-4060-406E-A722-0AFDA03B2265}" srcId="{D8B62751-ABA7-4AE4-9D6E-415BBF32AE50}" destId="{D8DCA736-BDB5-4B82-A517-55BF21AE1AB1}" srcOrd="2" destOrd="0" parTransId="{7498D793-BEEE-4CC2-B775-E1C0A8E2DF49}" sibTransId="{EDB01D59-FE66-4985-AD06-3BD6925B78EE}"/>
    <dgm:cxn modelId="{6F6FFF6B-4A1F-4935-AF02-68E9CC0F9706}" srcId="{D8B62751-ABA7-4AE4-9D6E-415BBF32AE50}" destId="{2FD8E139-E268-406B-B8C5-AAF4EAB0F8D9}" srcOrd="1" destOrd="0" parTransId="{67D305C3-B7D5-4BD2-9302-00D682BB21AC}" sibTransId="{49675F43-C3B2-4075-8696-4CCFA1CD6AFD}"/>
    <dgm:cxn modelId="{29FE037B-B9EB-4579-AAD7-ABD6C5C5DF7C}" srcId="{1A9E9E69-3307-459A-9244-AEEB7B2932AA}" destId="{372899A8-AF0E-499F-8059-FBADE8DB5A8E}" srcOrd="1" destOrd="0" parTransId="{7A6D23D0-0402-4775-A2DA-B20D5DB5EA08}" sibTransId="{4D25AA79-1436-4EF1-BB96-A3C6101629D4}"/>
    <dgm:cxn modelId="{ABEE489A-D5F2-46FB-9F6E-FA17BC1BFF9A}" type="presOf" srcId="{01C29D5C-6E78-4FF6-AF87-0F13489F6F98}" destId="{FBA9304B-DA6F-4F05-87E1-9AEEA3583880}" srcOrd="0" destOrd="0" presId="urn:microsoft.com/office/officeart/2005/8/layout/hList1"/>
    <dgm:cxn modelId="{35C0399F-A7A2-4865-B3E2-7942E823D55C}" type="presOf" srcId="{396EA527-359B-4C65-9F78-58592E9D30A1}" destId="{72D1727D-E43A-48CE-B6EA-D985C8042B2B}" srcOrd="0" destOrd="0" presId="urn:microsoft.com/office/officeart/2005/8/layout/hList1"/>
    <dgm:cxn modelId="{03208DA3-CA32-4EEB-9A4B-4C4FC1F6650E}" type="presOf" srcId="{68C9FC3D-0427-4DF4-B5F0-0A97F6355E49}" destId="{FBA9304B-DA6F-4F05-87E1-9AEEA3583880}" srcOrd="0" destOrd="1" presId="urn:microsoft.com/office/officeart/2005/8/layout/hList1"/>
    <dgm:cxn modelId="{8B73C0B9-C008-4C20-9EAB-0E83C408E74D}" srcId="{396EA527-359B-4C65-9F78-58592E9D30A1}" destId="{1A9E9E69-3307-459A-9244-AEEB7B2932AA}" srcOrd="1" destOrd="0" parTransId="{7F4325E1-DA4E-4F07-8887-E7290372BECF}" sibTransId="{4E55A28E-8B17-4AEC-95F9-578532A0128A}"/>
    <dgm:cxn modelId="{47350DBA-282D-479D-9904-0E5564E5B6E3}" srcId="{396EA527-359B-4C65-9F78-58592E9D30A1}" destId="{D8B62751-ABA7-4AE4-9D6E-415BBF32AE50}" srcOrd="0" destOrd="0" parTransId="{1A4F449E-6FAA-4B40-AAB2-4F1D8E7AA87C}" sibTransId="{B230B809-F75C-4F9D-B846-6709901F2FE8}"/>
    <dgm:cxn modelId="{044246C1-F6ED-42AD-9EB1-AAECC37787AB}" type="presOf" srcId="{52609BDD-95A3-4BCB-89EB-DE937540C4AE}" destId="{E99486E4-1D4E-4574-82D4-2B22A759B0D0}" srcOrd="0" destOrd="0" presId="urn:microsoft.com/office/officeart/2005/8/layout/hList1"/>
    <dgm:cxn modelId="{77BB66C5-9691-4A42-B7DA-0F7E3180BDD8}" srcId="{828A28EA-8221-439B-A634-EE23E6BBB553}" destId="{52609BDD-95A3-4BCB-89EB-DE937540C4AE}" srcOrd="0" destOrd="0" parTransId="{94853390-2F7F-44ED-A13B-0893E8F12A34}" sibTransId="{8B1E909F-1121-4296-B447-6A2846743535}"/>
    <dgm:cxn modelId="{213E98D0-8145-4316-9BD9-71CEAE1A98CB}" srcId="{828A28EA-8221-439B-A634-EE23E6BBB553}" destId="{F1F7C952-B08A-4EE4-8E5D-09ABBA840628}" srcOrd="1" destOrd="0" parTransId="{B9A920F7-FF5F-455D-8F23-5FE6DE76C97C}" sibTransId="{D2BF42E4-6FCC-4C0C-8BD4-C05935CC8C9A}"/>
    <dgm:cxn modelId="{B8C7DFD4-871E-4F7F-804B-4087A042FC91}" srcId="{396EA527-359B-4C65-9F78-58592E9D30A1}" destId="{828A28EA-8221-439B-A634-EE23E6BBB553}" srcOrd="3" destOrd="0" parTransId="{F456FE9B-A4B7-49C7-BDD2-816B71B6B0BB}" sibTransId="{D2F99F9B-EEFA-4C6E-A587-CEACD6DB1E72}"/>
    <dgm:cxn modelId="{85E5EADA-6FC9-47DA-9FFE-C67919E62299}" type="presOf" srcId="{E037D324-02EA-4381-AF7E-72161BAEA1C8}" destId="{2EC9FA77-1B37-4E76-9FCC-9EB0147AE8C0}" srcOrd="0" destOrd="0" presId="urn:microsoft.com/office/officeart/2005/8/layout/hList1"/>
    <dgm:cxn modelId="{DACCE5E5-CFE4-447D-BB46-6406E540B161}" srcId="{41FD0F27-6935-415A-A77E-D42DB365428C}" destId="{68C9FC3D-0427-4DF4-B5F0-0A97F6355E49}" srcOrd="1" destOrd="0" parTransId="{1AC01F06-8520-4BF0-8836-C9B999B1C82F}" sibTransId="{98E3AF36-4FB9-4D81-97AB-86CBB02F4656}"/>
    <dgm:cxn modelId="{D40850E9-B1BD-4722-8AF1-18E5B7077A5F}" type="presOf" srcId="{41FD0F27-6935-415A-A77E-D42DB365428C}" destId="{B43B65D5-B2DC-493C-8DE7-90F7E6DDDA07}" srcOrd="0" destOrd="0" presId="urn:microsoft.com/office/officeart/2005/8/layout/hList1"/>
    <dgm:cxn modelId="{EC024EEB-BA0E-40EB-BBF4-0DE3E52FA35C}" type="presOf" srcId="{16A60998-1E05-4F75-BE7F-478B90E17326}" destId="{92638961-DF9A-41B2-A3D1-AB67266CE32B}" srcOrd="0" destOrd="0" presId="urn:microsoft.com/office/officeart/2005/8/layout/hList1"/>
    <dgm:cxn modelId="{2040D7F5-E78D-4717-B3E4-931C48D543D0}" type="presOf" srcId="{D8B62751-ABA7-4AE4-9D6E-415BBF32AE50}" destId="{86BD82C0-4829-473F-A204-C1B08E9DD4B9}" srcOrd="0" destOrd="0" presId="urn:microsoft.com/office/officeart/2005/8/layout/hList1"/>
    <dgm:cxn modelId="{7034D7F9-92DC-4962-B955-A49CC964ED53}" srcId="{1A9E9E69-3307-459A-9244-AEEB7B2932AA}" destId="{16A60998-1E05-4F75-BE7F-478B90E17326}" srcOrd="0" destOrd="0" parTransId="{0339D20A-AB29-4ACB-8E74-43B098FD5229}" sibTransId="{94B3D4D5-4C1A-4BBD-AB60-02C583906D3D}"/>
    <dgm:cxn modelId="{C6BD22C8-C973-4200-BB26-7CE0682C0620}" type="presParOf" srcId="{72D1727D-E43A-48CE-B6EA-D985C8042B2B}" destId="{B11082EA-38C6-47CA-9F46-7696A729C775}" srcOrd="0" destOrd="0" presId="urn:microsoft.com/office/officeart/2005/8/layout/hList1"/>
    <dgm:cxn modelId="{C35D02E1-8711-40FF-B926-35FF70C04C28}" type="presParOf" srcId="{B11082EA-38C6-47CA-9F46-7696A729C775}" destId="{86BD82C0-4829-473F-A204-C1B08E9DD4B9}" srcOrd="0" destOrd="0" presId="urn:microsoft.com/office/officeart/2005/8/layout/hList1"/>
    <dgm:cxn modelId="{227C0335-20BB-465A-A402-71D063FFE283}" type="presParOf" srcId="{B11082EA-38C6-47CA-9F46-7696A729C775}" destId="{2EC9FA77-1B37-4E76-9FCC-9EB0147AE8C0}" srcOrd="1" destOrd="0" presId="urn:microsoft.com/office/officeart/2005/8/layout/hList1"/>
    <dgm:cxn modelId="{0EA42707-E35B-440E-A3DD-2452D385A785}" type="presParOf" srcId="{72D1727D-E43A-48CE-B6EA-D985C8042B2B}" destId="{7821AC5D-48AF-4A71-AD54-5C9F1A17D46B}" srcOrd="1" destOrd="0" presId="urn:microsoft.com/office/officeart/2005/8/layout/hList1"/>
    <dgm:cxn modelId="{7F328E4E-25FA-4668-A344-1B084DC1E481}" type="presParOf" srcId="{72D1727D-E43A-48CE-B6EA-D985C8042B2B}" destId="{ACE9774B-4182-4F6C-AD58-EA3068D83CDD}" srcOrd="2" destOrd="0" presId="urn:microsoft.com/office/officeart/2005/8/layout/hList1"/>
    <dgm:cxn modelId="{0BAEFC15-1F98-492A-809B-201FDB8EEB61}" type="presParOf" srcId="{ACE9774B-4182-4F6C-AD58-EA3068D83CDD}" destId="{6BF56D4B-B3EB-4570-9C31-B0B93BFF8AB6}" srcOrd="0" destOrd="0" presId="urn:microsoft.com/office/officeart/2005/8/layout/hList1"/>
    <dgm:cxn modelId="{4DFAB277-341E-41FF-B8A2-4799A7F84B3E}" type="presParOf" srcId="{ACE9774B-4182-4F6C-AD58-EA3068D83CDD}" destId="{92638961-DF9A-41B2-A3D1-AB67266CE32B}" srcOrd="1" destOrd="0" presId="urn:microsoft.com/office/officeart/2005/8/layout/hList1"/>
    <dgm:cxn modelId="{378F38F7-57A5-4FA9-99B9-AF5C535DE0BD}" type="presParOf" srcId="{72D1727D-E43A-48CE-B6EA-D985C8042B2B}" destId="{3D69844E-BBF4-4CF0-94BD-F12230998628}" srcOrd="3" destOrd="0" presId="urn:microsoft.com/office/officeart/2005/8/layout/hList1"/>
    <dgm:cxn modelId="{3B9923AA-1AD9-4909-A8CA-E544E26021C7}" type="presParOf" srcId="{72D1727D-E43A-48CE-B6EA-D985C8042B2B}" destId="{9F1D70E9-BAA4-480D-914D-44AADF0334BD}" srcOrd="4" destOrd="0" presId="urn:microsoft.com/office/officeart/2005/8/layout/hList1"/>
    <dgm:cxn modelId="{635AC192-20B2-442D-BB32-B0E8E07EB543}" type="presParOf" srcId="{9F1D70E9-BAA4-480D-914D-44AADF0334BD}" destId="{B43B65D5-B2DC-493C-8DE7-90F7E6DDDA07}" srcOrd="0" destOrd="0" presId="urn:microsoft.com/office/officeart/2005/8/layout/hList1"/>
    <dgm:cxn modelId="{382E6D98-24FF-4E25-88AD-AD815C7A7033}" type="presParOf" srcId="{9F1D70E9-BAA4-480D-914D-44AADF0334BD}" destId="{FBA9304B-DA6F-4F05-87E1-9AEEA3583880}" srcOrd="1" destOrd="0" presId="urn:microsoft.com/office/officeart/2005/8/layout/hList1"/>
    <dgm:cxn modelId="{70F9E092-EF74-4CC9-AECD-601E47D270FA}" type="presParOf" srcId="{72D1727D-E43A-48CE-B6EA-D985C8042B2B}" destId="{AC9321B2-7ABE-4820-9A0F-B25C9A7D8D58}" srcOrd="5" destOrd="0" presId="urn:microsoft.com/office/officeart/2005/8/layout/hList1"/>
    <dgm:cxn modelId="{A8A0D8DD-3C0B-4610-B3B6-02147FF7DB64}" type="presParOf" srcId="{72D1727D-E43A-48CE-B6EA-D985C8042B2B}" destId="{63F77E11-0535-48C8-A1B4-B1840305ADDF}" srcOrd="6" destOrd="0" presId="urn:microsoft.com/office/officeart/2005/8/layout/hList1"/>
    <dgm:cxn modelId="{8BA65960-8152-4295-8954-48503BA6236C}" type="presParOf" srcId="{63F77E11-0535-48C8-A1B4-B1840305ADDF}" destId="{6540AEFC-4067-4483-BF1F-FAB02BFF74BE}" srcOrd="0" destOrd="0" presId="urn:microsoft.com/office/officeart/2005/8/layout/hList1"/>
    <dgm:cxn modelId="{AA026FD2-8845-4FD6-8C82-6C50F1D7C5D8}" type="presParOf" srcId="{63F77E11-0535-48C8-A1B4-B1840305ADDF}" destId="{E99486E4-1D4E-4574-82D4-2B22A759B0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9CA56D-CBD4-4997-8A49-A8861C59E52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E445144-6093-4E3E-A16C-F727DDB894F0}">
      <dgm:prSet/>
      <dgm:spPr/>
      <dgm:t>
        <a:bodyPr/>
        <a:lstStyle/>
        <a:p>
          <a:pPr>
            <a:defRPr cap="all"/>
          </a:pPr>
          <a:r>
            <a:rPr lang="es-ES" b="1"/>
            <a:t>Incorporar Tecnología Cuántica: </a:t>
          </a:r>
          <a:r>
            <a:rPr lang="es-MX"/>
            <a:t>para predecir tendencias del mercado y fortalecer la ciberseguridad.</a:t>
          </a:r>
          <a:endParaRPr lang="en-US"/>
        </a:p>
      </dgm:t>
    </dgm:pt>
    <dgm:pt modelId="{D9BEB175-943B-41FA-87D9-BE7481707340}" type="parTrans" cxnId="{690C779E-1A23-4239-8124-FE533ADEF41C}">
      <dgm:prSet/>
      <dgm:spPr/>
      <dgm:t>
        <a:bodyPr/>
        <a:lstStyle/>
        <a:p>
          <a:endParaRPr lang="en-US"/>
        </a:p>
      </dgm:t>
    </dgm:pt>
    <dgm:pt modelId="{499DA853-6676-4055-987D-97721F17851B}" type="sibTrans" cxnId="{690C779E-1A23-4239-8124-FE533ADEF41C}">
      <dgm:prSet/>
      <dgm:spPr/>
      <dgm:t>
        <a:bodyPr/>
        <a:lstStyle/>
        <a:p>
          <a:endParaRPr lang="en-US"/>
        </a:p>
      </dgm:t>
    </dgm:pt>
    <dgm:pt modelId="{3D44628A-6375-4762-B36E-3BCFF5B665E1}">
      <dgm:prSet/>
      <dgm:spPr/>
      <dgm:t>
        <a:bodyPr/>
        <a:lstStyle/>
        <a:p>
          <a:pPr>
            <a:defRPr cap="all"/>
          </a:pPr>
          <a:r>
            <a:rPr lang="es-ES" b="1"/>
            <a:t>Utilizar BlockChain: </a:t>
          </a:r>
          <a:r>
            <a:rPr lang="es-MX"/>
            <a:t>aumentar la transparencia y seguridad de las transacciones, atrayendo más usuarios e inversores.</a:t>
          </a:r>
          <a:endParaRPr lang="en-US"/>
        </a:p>
      </dgm:t>
    </dgm:pt>
    <dgm:pt modelId="{FDA9BBC7-F542-401A-8ECD-F15D2C3744D1}" type="parTrans" cxnId="{7E3DECCD-E7D9-4DC4-BBB5-7778EB0D67F3}">
      <dgm:prSet/>
      <dgm:spPr/>
      <dgm:t>
        <a:bodyPr/>
        <a:lstStyle/>
        <a:p>
          <a:endParaRPr lang="en-US"/>
        </a:p>
      </dgm:t>
    </dgm:pt>
    <dgm:pt modelId="{CDC73B04-4B4C-4C80-9883-3FFD1B725D46}" type="sibTrans" cxnId="{7E3DECCD-E7D9-4DC4-BBB5-7778EB0D67F3}">
      <dgm:prSet/>
      <dgm:spPr/>
      <dgm:t>
        <a:bodyPr/>
        <a:lstStyle/>
        <a:p>
          <a:endParaRPr lang="en-US"/>
        </a:p>
      </dgm:t>
    </dgm:pt>
    <dgm:pt modelId="{B1CD7BB3-8433-4DA0-8873-42E6DE876307}">
      <dgm:prSet/>
      <dgm:spPr/>
      <dgm:t>
        <a:bodyPr/>
        <a:lstStyle/>
        <a:p>
          <a:pPr>
            <a:defRPr cap="all"/>
          </a:pPr>
          <a:r>
            <a:rPr lang="es-ES" b="1"/>
            <a:t>Inteligencia Artificial: </a:t>
          </a:r>
          <a:r>
            <a:rPr lang="es-MX"/>
            <a:t>para evaluar el riesgo crediticio y ofrecer préstamos personalizados.</a:t>
          </a:r>
          <a:endParaRPr lang="en-US"/>
        </a:p>
      </dgm:t>
    </dgm:pt>
    <dgm:pt modelId="{5B0A2CF9-8D14-4C73-B82E-B88C3551A6A8}" type="parTrans" cxnId="{0ACBC3FE-2E5C-4C5F-A3F3-02760F441569}">
      <dgm:prSet/>
      <dgm:spPr/>
      <dgm:t>
        <a:bodyPr/>
        <a:lstStyle/>
        <a:p>
          <a:endParaRPr lang="en-US"/>
        </a:p>
      </dgm:t>
    </dgm:pt>
    <dgm:pt modelId="{036AB9A6-F63C-40D3-A700-0A84FF533E84}" type="sibTrans" cxnId="{0ACBC3FE-2E5C-4C5F-A3F3-02760F441569}">
      <dgm:prSet/>
      <dgm:spPr/>
      <dgm:t>
        <a:bodyPr/>
        <a:lstStyle/>
        <a:p>
          <a:endParaRPr lang="en-US"/>
        </a:p>
      </dgm:t>
    </dgm:pt>
    <dgm:pt modelId="{E918B5B7-4105-48CB-8616-61259DCEFEA4}">
      <dgm:prSet/>
      <dgm:spPr/>
      <dgm:t>
        <a:bodyPr/>
        <a:lstStyle/>
        <a:p>
          <a:pPr>
            <a:defRPr cap="all"/>
          </a:pPr>
          <a:r>
            <a:rPr lang="es-ES" b="1"/>
            <a:t>Inversión Automatizada: </a:t>
          </a:r>
          <a:r>
            <a:rPr lang="es-MX"/>
            <a:t>permite a inversores establecer criterios y delegar la gestión, liberando tiempo y reduciendo estrés.</a:t>
          </a:r>
          <a:endParaRPr lang="en-US"/>
        </a:p>
      </dgm:t>
    </dgm:pt>
    <dgm:pt modelId="{E3A938C4-EE87-4485-BEF6-912F3743728F}" type="parTrans" cxnId="{04CD82E4-B81B-4A06-9F57-79E04894A25E}">
      <dgm:prSet/>
      <dgm:spPr/>
      <dgm:t>
        <a:bodyPr/>
        <a:lstStyle/>
        <a:p>
          <a:endParaRPr lang="en-US"/>
        </a:p>
      </dgm:t>
    </dgm:pt>
    <dgm:pt modelId="{C858FCD6-A333-49AB-A99A-29287D3FB12F}" type="sibTrans" cxnId="{04CD82E4-B81B-4A06-9F57-79E04894A25E}">
      <dgm:prSet/>
      <dgm:spPr/>
      <dgm:t>
        <a:bodyPr/>
        <a:lstStyle/>
        <a:p>
          <a:endParaRPr lang="en-US"/>
        </a:p>
      </dgm:t>
    </dgm:pt>
    <dgm:pt modelId="{A57459AE-2E99-47E4-8757-761778223AF1}" type="pres">
      <dgm:prSet presAssocID="{AB9CA56D-CBD4-4997-8A49-A8861C59E529}" presName="root" presStyleCnt="0">
        <dgm:presLayoutVars>
          <dgm:dir/>
          <dgm:resizeHandles val="exact"/>
        </dgm:presLayoutVars>
      </dgm:prSet>
      <dgm:spPr/>
    </dgm:pt>
    <dgm:pt modelId="{6C152D6B-73C1-4F84-9640-7D2590E103C3}" type="pres">
      <dgm:prSet presAssocID="{0E445144-6093-4E3E-A16C-F727DDB894F0}" presName="compNode" presStyleCnt="0"/>
      <dgm:spPr/>
    </dgm:pt>
    <dgm:pt modelId="{69EE757D-F3E0-4087-9320-3793094A45BE}" type="pres">
      <dgm:prSet presAssocID="{0E445144-6093-4E3E-A16C-F727DDB894F0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335F319-E4F0-4CBC-A603-57EDA57A4658}" type="pres">
      <dgm:prSet presAssocID="{0E445144-6093-4E3E-A16C-F727DDB894F0}" presName="iconRect" presStyleLbl="node1" presStyleIdx="0" presStyleCnt="4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A4778FE0-29B4-4076-AC18-CA32B52F3D49}" type="pres">
      <dgm:prSet presAssocID="{0E445144-6093-4E3E-A16C-F727DDB894F0}" presName="spaceRect" presStyleCnt="0"/>
      <dgm:spPr/>
    </dgm:pt>
    <dgm:pt modelId="{A5BC395C-A3E9-4AEA-B40B-F85C64874527}" type="pres">
      <dgm:prSet presAssocID="{0E445144-6093-4E3E-A16C-F727DDB894F0}" presName="textRect" presStyleLbl="revTx" presStyleIdx="0" presStyleCnt="4">
        <dgm:presLayoutVars>
          <dgm:chMax val="1"/>
          <dgm:chPref val="1"/>
        </dgm:presLayoutVars>
      </dgm:prSet>
      <dgm:spPr/>
    </dgm:pt>
    <dgm:pt modelId="{502BD7B8-AAF1-4797-A9B0-8C804300B459}" type="pres">
      <dgm:prSet presAssocID="{499DA853-6676-4055-987D-97721F17851B}" presName="sibTrans" presStyleCnt="0"/>
      <dgm:spPr/>
    </dgm:pt>
    <dgm:pt modelId="{55A810BF-D141-4A15-9926-5CA859038C52}" type="pres">
      <dgm:prSet presAssocID="{3D44628A-6375-4762-B36E-3BCFF5B665E1}" presName="compNode" presStyleCnt="0"/>
      <dgm:spPr/>
    </dgm:pt>
    <dgm:pt modelId="{82C959B1-AE5E-4A89-A72F-DACEC05DEE1D}" type="pres">
      <dgm:prSet presAssocID="{3D44628A-6375-4762-B36E-3BCFF5B665E1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B83D1BB-6904-42EF-8C6E-21AA120E1533}" type="pres">
      <dgm:prSet presAssocID="{3D44628A-6375-4762-B36E-3BCFF5B665E1}" presName="iconRect" presStyleLbl="node1" presStyleIdx="1" presStyleCnt="4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45B7E94-42B0-484D-908D-D0E63E781DDD}" type="pres">
      <dgm:prSet presAssocID="{3D44628A-6375-4762-B36E-3BCFF5B665E1}" presName="spaceRect" presStyleCnt="0"/>
      <dgm:spPr/>
    </dgm:pt>
    <dgm:pt modelId="{E6CD9DEF-DF68-414C-870A-5B6BB0F1669C}" type="pres">
      <dgm:prSet presAssocID="{3D44628A-6375-4762-B36E-3BCFF5B665E1}" presName="textRect" presStyleLbl="revTx" presStyleIdx="1" presStyleCnt="4">
        <dgm:presLayoutVars>
          <dgm:chMax val="1"/>
          <dgm:chPref val="1"/>
        </dgm:presLayoutVars>
      </dgm:prSet>
      <dgm:spPr/>
    </dgm:pt>
    <dgm:pt modelId="{8E96AE52-789E-4277-90D3-2B169B7FEB0D}" type="pres">
      <dgm:prSet presAssocID="{CDC73B04-4B4C-4C80-9883-3FFD1B725D46}" presName="sibTrans" presStyleCnt="0"/>
      <dgm:spPr/>
    </dgm:pt>
    <dgm:pt modelId="{7D055637-1202-4F33-BC92-3EF0E928E240}" type="pres">
      <dgm:prSet presAssocID="{B1CD7BB3-8433-4DA0-8873-42E6DE876307}" presName="compNode" presStyleCnt="0"/>
      <dgm:spPr/>
    </dgm:pt>
    <dgm:pt modelId="{1F776B2E-CFB7-4188-BC3D-DBC71799A135}" type="pres">
      <dgm:prSet presAssocID="{B1CD7BB3-8433-4DA0-8873-42E6DE876307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0AA66DF-6728-42DA-8C00-6C0778E926F0}" type="pres">
      <dgm:prSet presAssocID="{B1CD7BB3-8433-4DA0-8873-42E6DE876307}" presName="iconRect" presStyleLbl="node1" presStyleIdx="2" presStyleCnt="4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8561FE49-E879-4A57-9510-6DB368E06005}" type="pres">
      <dgm:prSet presAssocID="{B1CD7BB3-8433-4DA0-8873-42E6DE876307}" presName="spaceRect" presStyleCnt="0"/>
      <dgm:spPr/>
    </dgm:pt>
    <dgm:pt modelId="{B817D774-942B-4344-9DBC-280BF3BEB8EF}" type="pres">
      <dgm:prSet presAssocID="{B1CD7BB3-8433-4DA0-8873-42E6DE876307}" presName="textRect" presStyleLbl="revTx" presStyleIdx="2" presStyleCnt="4">
        <dgm:presLayoutVars>
          <dgm:chMax val="1"/>
          <dgm:chPref val="1"/>
        </dgm:presLayoutVars>
      </dgm:prSet>
      <dgm:spPr/>
    </dgm:pt>
    <dgm:pt modelId="{E1D4EB53-7F0E-4CB6-A518-CAF91846A54A}" type="pres">
      <dgm:prSet presAssocID="{036AB9A6-F63C-40D3-A700-0A84FF533E84}" presName="sibTrans" presStyleCnt="0"/>
      <dgm:spPr/>
    </dgm:pt>
    <dgm:pt modelId="{3B5D213E-6F81-4C1F-AEA1-BB1A717A9970}" type="pres">
      <dgm:prSet presAssocID="{E918B5B7-4105-48CB-8616-61259DCEFEA4}" presName="compNode" presStyleCnt="0"/>
      <dgm:spPr/>
    </dgm:pt>
    <dgm:pt modelId="{901D338C-8665-4DD5-AEBA-B467789D6C3C}" type="pres">
      <dgm:prSet presAssocID="{E918B5B7-4105-48CB-8616-61259DCEFEA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BE3350D-BAC3-44A7-BD78-B88722A05920}" type="pres">
      <dgm:prSet presAssocID="{E918B5B7-4105-48CB-8616-61259DCEFEA4}" presName="iconRect" presStyleLbl="node1" presStyleIdx="3" presStyleCnt="4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74A93B2D-DF60-489E-83C5-F832487DCA68}" type="pres">
      <dgm:prSet presAssocID="{E918B5B7-4105-48CB-8616-61259DCEFEA4}" presName="spaceRect" presStyleCnt="0"/>
      <dgm:spPr/>
    </dgm:pt>
    <dgm:pt modelId="{1F584040-22CA-4D8F-900E-C587B2C8D16D}" type="pres">
      <dgm:prSet presAssocID="{E918B5B7-4105-48CB-8616-61259DCEFEA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C6CE5D-32F5-4720-9A49-B43EB28B7EB8}" type="presOf" srcId="{3D44628A-6375-4762-B36E-3BCFF5B665E1}" destId="{E6CD9DEF-DF68-414C-870A-5B6BB0F1669C}" srcOrd="0" destOrd="0" presId="urn:microsoft.com/office/officeart/2018/5/layout/IconLeafLabelList"/>
    <dgm:cxn modelId="{9109617E-BE2F-48E2-AC74-647358FEAE51}" type="presOf" srcId="{B1CD7BB3-8433-4DA0-8873-42E6DE876307}" destId="{B817D774-942B-4344-9DBC-280BF3BEB8EF}" srcOrd="0" destOrd="0" presId="urn:microsoft.com/office/officeart/2018/5/layout/IconLeafLabelList"/>
    <dgm:cxn modelId="{690C779E-1A23-4239-8124-FE533ADEF41C}" srcId="{AB9CA56D-CBD4-4997-8A49-A8861C59E529}" destId="{0E445144-6093-4E3E-A16C-F727DDB894F0}" srcOrd="0" destOrd="0" parTransId="{D9BEB175-943B-41FA-87D9-BE7481707340}" sibTransId="{499DA853-6676-4055-987D-97721F17851B}"/>
    <dgm:cxn modelId="{FBF45EB5-66DB-4F0F-8E2D-FDBE16FF3086}" type="presOf" srcId="{AB9CA56D-CBD4-4997-8A49-A8861C59E529}" destId="{A57459AE-2E99-47E4-8757-761778223AF1}" srcOrd="0" destOrd="0" presId="urn:microsoft.com/office/officeart/2018/5/layout/IconLeafLabelList"/>
    <dgm:cxn modelId="{7E3DECCD-E7D9-4DC4-BBB5-7778EB0D67F3}" srcId="{AB9CA56D-CBD4-4997-8A49-A8861C59E529}" destId="{3D44628A-6375-4762-B36E-3BCFF5B665E1}" srcOrd="1" destOrd="0" parTransId="{FDA9BBC7-F542-401A-8ECD-F15D2C3744D1}" sibTransId="{CDC73B04-4B4C-4C80-9883-3FFD1B725D46}"/>
    <dgm:cxn modelId="{04CD82E4-B81B-4A06-9F57-79E04894A25E}" srcId="{AB9CA56D-CBD4-4997-8A49-A8861C59E529}" destId="{E918B5B7-4105-48CB-8616-61259DCEFEA4}" srcOrd="3" destOrd="0" parTransId="{E3A938C4-EE87-4485-BEF6-912F3743728F}" sibTransId="{C858FCD6-A333-49AB-A99A-29287D3FB12F}"/>
    <dgm:cxn modelId="{7FFC35E7-98AD-4A8D-8B55-D30FE6BD574B}" type="presOf" srcId="{0E445144-6093-4E3E-A16C-F727DDB894F0}" destId="{A5BC395C-A3E9-4AEA-B40B-F85C64874527}" srcOrd="0" destOrd="0" presId="urn:microsoft.com/office/officeart/2018/5/layout/IconLeafLabelList"/>
    <dgm:cxn modelId="{B862A3F2-FDF1-4B63-A2CC-AC6811A0E0EF}" type="presOf" srcId="{E918B5B7-4105-48CB-8616-61259DCEFEA4}" destId="{1F584040-22CA-4D8F-900E-C587B2C8D16D}" srcOrd="0" destOrd="0" presId="urn:microsoft.com/office/officeart/2018/5/layout/IconLeafLabelList"/>
    <dgm:cxn modelId="{0ACBC3FE-2E5C-4C5F-A3F3-02760F441569}" srcId="{AB9CA56D-CBD4-4997-8A49-A8861C59E529}" destId="{B1CD7BB3-8433-4DA0-8873-42E6DE876307}" srcOrd="2" destOrd="0" parTransId="{5B0A2CF9-8D14-4C73-B82E-B88C3551A6A8}" sibTransId="{036AB9A6-F63C-40D3-A700-0A84FF533E84}"/>
    <dgm:cxn modelId="{EB965730-57DE-451F-B871-BC583EDCCD2D}" type="presParOf" srcId="{A57459AE-2E99-47E4-8757-761778223AF1}" destId="{6C152D6B-73C1-4F84-9640-7D2590E103C3}" srcOrd="0" destOrd="0" presId="urn:microsoft.com/office/officeart/2018/5/layout/IconLeafLabelList"/>
    <dgm:cxn modelId="{19809211-B730-44B2-AC31-6F8A3A55C423}" type="presParOf" srcId="{6C152D6B-73C1-4F84-9640-7D2590E103C3}" destId="{69EE757D-F3E0-4087-9320-3793094A45BE}" srcOrd="0" destOrd="0" presId="urn:microsoft.com/office/officeart/2018/5/layout/IconLeafLabelList"/>
    <dgm:cxn modelId="{2DE37771-7417-4F2B-A0A0-8857EBEB871D}" type="presParOf" srcId="{6C152D6B-73C1-4F84-9640-7D2590E103C3}" destId="{D335F319-E4F0-4CBC-A603-57EDA57A4658}" srcOrd="1" destOrd="0" presId="urn:microsoft.com/office/officeart/2018/5/layout/IconLeafLabelList"/>
    <dgm:cxn modelId="{F454B6AD-9383-4F37-B386-6A0ACEC8F58A}" type="presParOf" srcId="{6C152D6B-73C1-4F84-9640-7D2590E103C3}" destId="{A4778FE0-29B4-4076-AC18-CA32B52F3D49}" srcOrd="2" destOrd="0" presId="urn:microsoft.com/office/officeart/2018/5/layout/IconLeafLabelList"/>
    <dgm:cxn modelId="{B26C5DC9-F65D-4059-81AC-EC91BCD78573}" type="presParOf" srcId="{6C152D6B-73C1-4F84-9640-7D2590E103C3}" destId="{A5BC395C-A3E9-4AEA-B40B-F85C64874527}" srcOrd="3" destOrd="0" presId="urn:microsoft.com/office/officeart/2018/5/layout/IconLeafLabelList"/>
    <dgm:cxn modelId="{0A19C4EA-0A29-4507-90D8-D27C7EDA459E}" type="presParOf" srcId="{A57459AE-2E99-47E4-8757-761778223AF1}" destId="{502BD7B8-AAF1-4797-A9B0-8C804300B459}" srcOrd="1" destOrd="0" presId="urn:microsoft.com/office/officeart/2018/5/layout/IconLeafLabelList"/>
    <dgm:cxn modelId="{1F1E317C-762F-48BE-B429-D2051612A460}" type="presParOf" srcId="{A57459AE-2E99-47E4-8757-761778223AF1}" destId="{55A810BF-D141-4A15-9926-5CA859038C52}" srcOrd="2" destOrd="0" presId="urn:microsoft.com/office/officeart/2018/5/layout/IconLeafLabelList"/>
    <dgm:cxn modelId="{A6FC1499-8C43-4244-8575-E2EF0407E23D}" type="presParOf" srcId="{55A810BF-D141-4A15-9926-5CA859038C52}" destId="{82C959B1-AE5E-4A89-A72F-DACEC05DEE1D}" srcOrd="0" destOrd="0" presId="urn:microsoft.com/office/officeart/2018/5/layout/IconLeafLabelList"/>
    <dgm:cxn modelId="{BF044B02-2E73-499F-8437-0070D61D0024}" type="presParOf" srcId="{55A810BF-D141-4A15-9926-5CA859038C52}" destId="{EB83D1BB-6904-42EF-8C6E-21AA120E1533}" srcOrd="1" destOrd="0" presId="urn:microsoft.com/office/officeart/2018/5/layout/IconLeafLabelList"/>
    <dgm:cxn modelId="{050F1144-C789-403A-A1E2-8D6AB17FD6F3}" type="presParOf" srcId="{55A810BF-D141-4A15-9926-5CA859038C52}" destId="{C45B7E94-42B0-484D-908D-D0E63E781DDD}" srcOrd="2" destOrd="0" presId="urn:microsoft.com/office/officeart/2018/5/layout/IconLeafLabelList"/>
    <dgm:cxn modelId="{6D611FAA-A4DD-47D3-9748-44FC1B7E4FCF}" type="presParOf" srcId="{55A810BF-D141-4A15-9926-5CA859038C52}" destId="{E6CD9DEF-DF68-414C-870A-5B6BB0F1669C}" srcOrd="3" destOrd="0" presId="urn:microsoft.com/office/officeart/2018/5/layout/IconLeafLabelList"/>
    <dgm:cxn modelId="{4C4292F7-EB50-4108-B741-EB3E957AED9B}" type="presParOf" srcId="{A57459AE-2E99-47E4-8757-761778223AF1}" destId="{8E96AE52-789E-4277-90D3-2B169B7FEB0D}" srcOrd="3" destOrd="0" presId="urn:microsoft.com/office/officeart/2018/5/layout/IconLeafLabelList"/>
    <dgm:cxn modelId="{54B15951-D5D5-400B-B3CF-83B1CB9B7A31}" type="presParOf" srcId="{A57459AE-2E99-47E4-8757-761778223AF1}" destId="{7D055637-1202-4F33-BC92-3EF0E928E240}" srcOrd="4" destOrd="0" presId="urn:microsoft.com/office/officeart/2018/5/layout/IconLeafLabelList"/>
    <dgm:cxn modelId="{1D4C1987-E677-421D-A9C3-47C3455D83F3}" type="presParOf" srcId="{7D055637-1202-4F33-BC92-3EF0E928E240}" destId="{1F776B2E-CFB7-4188-BC3D-DBC71799A135}" srcOrd="0" destOrd="0" presId="urn:microsoft.com/office/officeart/2018/5/layout/IconLeafLabelList"/>
    <dgm:cxn modelId="{3189ED6C-A049-4C9C-961F-C8831888E0F8}" type="presParOf" srcId="{7D055637-1202-4F33-BC92-3EF0E928E240}" destId="{40AA66DF-6728-42DA-8C00-6C0778E926F0}" srcOrd="1" destOrd="0" presId="urn:microsoft.com/office/officeart/2018/5/layout/IconLeafLabelList"/>
    <dgm:cxn modelId="{5862E5A6-0930-489C-9B6F-64EC0BC68C52}" type="presParOf" srcId="{7D055637-1202-4F33-BC92-3EF0E928E240}" destId="{8561FE49-E879-4A57-9510-6DB368E06005}" srcOrd="2" destOrd="0" presId="urn:microsoft.com/office/officeart/2018/5/layout/IconLeafLabelList"/>
    <dgm:cxn modelId="{E9C1EF28-BAFE-4522-BD6C-CB7CA39BB7D8}" type="presParOf" srcId="{7D055637-1202-4F33-BC92-3EF0E928E240}" destId="{B817D774-942B-4344-9DBC-280BF3BEB8EF}" srcOrd="3" destOrd="0" presId="urn:microsoft.com/office/officeart/2018/5/layout/IconLeafLabelList"/>
    <dgm:cxn modelId="{98511F43-6552-459F-A738-1D4CAFC13547}" type="presParOf" srcId="{A57459AE-2E99-47E4-8757-761778223AF1}" destId="{E1D4EB53-7F0E-4CB6-A518-CAF91846A54A}" srcOrd="5" destOrd="0" presId="urn:microsoft.com/office/officeart/2018/5/layout/IconLeafLabelList"/>
    <dgm:cxn modelId="{D955358A-DA9E-40AC-ABAD-93FA71CE3CBA}" type="presParOf" srcId="{A57459AE-2E99-47E4-8757-761778223AF1}" destId="{3B5D213E-6F81-4C1F-AEA1-BB1A717A9970}" srcOrd="6" destOrd="0" presId="urn:microsoft.com/office/officeart/2018/5/layout/IconLeafLabelList"/>
    <dgm:cxn modelId="{14763BBF-E4AC-4404-B133-0AB19F8B97D9}" type="presParOf" srcId="{3B5D213E-6F81-4C1F-AEA1-BB1A717A9970}" destId="{901D338C-8665-4DD5-AEBA-B467789D6C3C}" srcOrd="0" destOrd="0" presId="urn:microsoft.com/office/officeart/2018/5/layout/IconLeafLabelList"/>
    <dgm:cxn modelId="{238E348D-CC73-439E-8519-A58C23224CD4}" type="presParOf" srcId="{3B5D213E-6F81-4C1F-AEA1-BB1A717A9970}" destId="{FBE3350D-BAC3-44A7-BD78-B88722A05920}" srcOrd="1" destOrd="0" presId="urn:microsoft.com/office/officeart/2018/5/layout/IconLeafLabelList"/>
    <dgm:cxn modelId="{7CD643A2-7B15-4713-B580-D58D03834B4C}" type="presParOf" srcId="{3B5D213E-6F81-4C1F-AEA1-BB1A717A9970}" destId="{74A93B2D-DF60-489E-83C5-F832487DCA68}" srcOrd="2" destOrd="0" presId="urn:microsoft.com/office/officeart/2018/5/layout/IconLeafLabelList"/>
    <dgm:cxn modelId="{68AA99BE-D03E-497E-8D38-C93F5649537E}" type="presParOf" srcId="{3B5D213E-6F81-4C1F-AEA1-BB1A717A9970}" destId="{1F584040-22CA-4D8F-900E-C587B2C8D16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4C0608-D4BB-48C0-A361-F9E0936B15ED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2E1CFEF-D383-4CE1-84BE-E6027AAA7A3B}">
      <dgm:prSet/>
      <dgm:spPr/>
      <dgm:t>
        <a:bodyPr anchor="t" anchorCtr="0"/>
        <a:lstStyle/>
        <a:p>
          <a:r>
            <a:rPr lang="es-ES"/>
            <a:t>Programadores</a:t>
          </a:r>
          <a:endParaRPr lang="en-US"/>
        </a:p>
      </dgm:t>
    </dgm:pt>
    <dgm:pt modelId="{209DC83B-EB17-4B89-874B-4AC61FB1FA83}" type="parTrans" cxnId="{3961535B-2A5A-4FF0-8049-017A9FE87C37}">
      <dgm:prSet/>
      <dgm:spPr/>
      <dgm:t>
        <a:bodyPr/>
        <a:lstStyle/>
        <a:p>
          <a:endParaRPr lang="en-US"/>
        </a:p>
      </dgm:t>
    </dgm:pt>
    <dgm:pt modelId="{38B480C0-94F9-4E14-BC0F-337F88FB7AF3}" type="sibTrans" cxnId="{3961535B-2A5A-4FF0-8049-017A9FE87C37}">
      <dgm:prSet/>
      <dgm:spPr/>
      <dgm:t>
        <a:bodyPr/>
        <a:lstStyle/>
        <a:p>
          <a:endParaRPr lang="en-US"/>
        </a:p>
      </dgm:t>
    </dgm:pt>
    <dgm:pt modelId="{776AC0BA-9BDE-4FB6-946F-9BB97D3A3E0A}">
      <dgm:prSet/>
      <dgm:spPr/>
      <dgm:t>
        <a:bodyPr anchor="t" anchorCtr="0"/>
        <a:lstStyle/>
        <a:p>
          <a:r>
            <a:rPr lang="es-ES"/>
            <a:t>Informáticos</a:t>
          </a:r>
          <a:endParaRPr lang="en-US"/>
        </a:p>
      </dgm:t>
    </dgm:pt>
    <dgm:pt modelId="{1C28A772-15AF-4A91-9FED-223F701F012B}" type="parTrans" cxnId="{32492068-D041-407D-80B8-4D41CACAB468}">
      <dgm:prSet/>
      <dgm:spPr/>
      <dgm:t>
        <a:bodyPr/>
        <a:lstStyle/>
        <a:p>
          <a:endParaRPr lang="en-US"/>
        </a:p>
      </dgm:t>
    </dgm:pt>
    <dgm:pt modelId="{2B00BD07-E2B1-4F2A-A38C-04C3F080DA98}" type="sibTrans" cxnId="{32492068-D041-407D-80B8-4D41CACAB468}">
      <dgm:prSet/>
      <dgm:spPr/>
      <dgm:t>
        <a:bodyPr/>
        <a:lstStyle/>
        <a:p>
          <a:endParaRPr lang="en-US"/>
        </a:p>
      </dgm:t>
    </dgm:pt>
    <dgm:pt modelId="{98B38AD1-5A8B-40E9-A9DA-F5363AA3B435}">
      <dgm:prSet/>
      <dgm:spPr/>
      <dgm:t>
        <a:bodyPr anchor="t" anchorCtr="0"/>
        <a:lstStyle/>
        <a:p>
          <a:r>
            <a:rPr lang="es-ES"/>
            <a:t>Socios estratégicos</a:t>
          </a:r>
          <a:endParaRPr lang="en-US"/>
        </a:p>
      </dgm:t>
    </dgm:pt>
    <dgm:pt modelId="{1CC8FB20-24B9-4A01-9214-7DA377D3AD5C}" type="parTrans" cxnId="{A4B7EA05-58DD-4A5A-AEA9-FDD681910563}">
      <dgm:prSet/>
      <dgm:spPr/>
      <dgm:t>
        <a:bodyPr/>
        <a:lstStyle/>
        <a:p>
          <a:endParaRPr lang="en-US"/>
        </a:p>
      </dgm:t>
    </dgm:pt>
    <dgm:pt modelId="{D19F0383-F6B2-4484-B11F-19BAE3974B9D}" type="sibTrans" cxnId="{A4B7EA05-58DD-4A5A-AEA9-FDD681910563}">
      <dgm:prSet/>
      <dgm:spPr/>
      <dgm:t>
        <a:bodyPr/>
        <a:lstStyle/>
        <a:p>
          <a:endParaRPr lang="en-US"/>
        </a:p>
      </dgm:t>
    </dgm:pt>
    <dgm:pt modelId="{F40AE41C-4E91-411B-8315-A11CCCB09971}">
      <dgm:prSet/>
      <dgm:spPr/>
      <dgm:t>
        <a:bodyPr anchor="t" anchorCtr="0"/>
        <a:lstStyle/>
        <a:p>
          <a:r>
            <a:rPr lang="es-ES"/>
            <a:t>Proveedores</a:t>
          </a:r>
          <a:endParaRPr lang="en-US"/>
        </a:p>
      </dgm:t>
    </dgm:pt>
    <dgm:pt modelId="{B90B21FD-3009-4B41-A760-B696B68AB74B}" type="parTrans" cxnId="{2B3A7E63-12E2-4224-955E-65405D811A26}">
      <dgm:prSet/>
      <dgm:spPr/>
      <dgm:t>
        <a:bodyPr/>
        <a:lstStyle/>
        <a:p>
          <a:endParaRPr lang="en-US"/>
        </a:p>
      </dgm:t>
    </dgm:pt>
    <dgm:pt modelId="{6E3C829C-DEB7-4277-8D3F-1C147FAE023E}" type="sibTrans" cxnId="{2B3A7E63-12E2-4224-955E-65405D811A26}">
      <dgm:prSet/>
      <dgm:spPr/>
      <dgm:t>
        <a:bodyPr/>
        <a:lstStyle/>
        <a:p>
          <a:endParaRPr lang="en-US"/>
        </a:p>
      </dgm:t>
    </dgm:pt>
    <dgm:pt modelId="{F60113E8-2C61-40B3-9752-A18E1A0A7BBC}">
      <dgm:prSet/>
      <dgm:spPr/>
      <dgm:t>
        <a:bodyPr anchor="t" anchorCtr="0"/>
        <a:lstStyle/>
        <a:p>
          <a:r>
            <a:rPr lang="es-ES"/>
            <a:t>Regulaciones</a:t>
          </a:r>
          <a:endParaRPr lang="en-US"/>
        </a:p>
      </dgm:t>
    </dgm:pt>
    <dgm:pt modelId="{42A20233-2021-47A3-AF6D-90987ECE12B6}" type="parTrans" cxnId="{55CC1B00-6FC7-4FA4-8249-24E1BAB12F8A}">
      <dgm:prSet/>
      <dgm:spPr/>
      <dgm:t>
        <a:bodyPr/>
        <a:lstStyle/>
        <a:p>
          <a:endParaRPr lang="en-US"/>
        </a:p>
      </dgm:t>
    </dgm:pt>
    <dgm:pt modelId="{B2F014D8-0FEB-4A5E-88CD-A9195B9AAC3A}" type="sibTrans" cxnId="{55CC1B00-6FC7-4FA4-8249-24E1BAB12F8A}">
      <dgm:prSet/>
      <dgm:spPr/>
      <dgm:t>
        <a:bodyPr/>
        <a:lstStyle/>
        <a:p>
          <a:endParaRPr lang="en-US"/>
        </a:p>
      </dgm:t>
    </dgm:pt>
    <dgm:pt modelId="{13C310DB-90FF-4EB8-9802-FF85E41215E0}">
      <dgm:prSet/>
      <dgm:spPr/>
      <dgm:t>
        <a:bodyPr anchor="t" anchorCtr="0"/>
        <a:lstStyle/>
        <a:p>
          <a:r>
            <a:rPr lang="es-ES"/>
            <a:t>Licencias</a:t>
          </a:r>
          <a:endParaRPr lang="en-US"/>
        </a:p>
      </dgm:t>
    </dgm:pt>
    <dgm:pt modelId="{0B116074-912E-4A0A-BAE4-006AA7DF3171}" type="parTrans" cxnId="{54C36FAA-FC97-4829-BC76-A1BB323C115D}">
      <dgm:prSet/>
      <dgm:spPr/>
      <dgm:t>
        <a:bodyPr/>
        <a:lstStyle/>
        <a:p>
          <a:endParaRPr lang="en-US"/>
        </a:p>
      </dgm:t>
    </dgm:pt>
    <dgm:pt modelId="{5982A79C-B186-40E5-8FC7-8F767199400B}" type="sibTrans" cxnId="{54C36FAA-FC97-4829-BC76-A1BB323C115D}">
      <dgm:prSet/>
      <dgm:spPr/>
      <dgm:t>
        <a:bodyPr/>
        <a:lstStyle/>
        <a:p>
          <a:endParaRPr lang="en-US"/>
        </a:p>
      </dgm:t>
    </dgm:pt>
    <dgm:pt modelId="{50839AA5-FFE7-4603-8CCA-4C229B229F24}">
      <dgm:prSet/>
      <dgm:spPr/>
      <dgm:t>
        <a:bodyPr anchor="t" anchorCtr="0"/>
        <a:lstStyle/>
        <a:p>
          <a:r>
            <a:rPr lang="es-ES"/>
            <a:t>Marketing</a:t>
          </a:r>
          <a:endParaRPr lang="en-US"/>
        </a:p>
      </dgm:t>
    </dgm:pt>
    <dgm:pt modelId="{50170300-B92E-40E7-9008-FBDA0C416C5A}" type="parTrans" cxnId="{2585322D-F7F3-401B-A792-8981B494FD5D}">
      <dgm:prSet/>
      <dgm:spPr/>
      <dgm:t>
        <a:bodyPr/>
        <a:lstStyle/>
        <a:p>
          <a:endParaRPr lang="en-US"/>
        </a:p>
      </dgm:t>
    </dgm:pt>
    <dgm:pt modelId="{0DBF2261-C004-456D-8939-DA105F2F8B62}" type="sibTrans" cxnId="{2585322D-F7F3-401B-A792-8981B494FD5D}">
      <dgm:prSet/>
      <dgm:spPr/>
      <dgm:t>
        <a:bodyPr/>
        <a:lstStyle/>
        <a:p>
          <a:endParaRPr lang="en-US"/>
        </a:p>
      </dgm:t>
    </dgm:pt>
    <dgm:pt modelId="{F7CB32FE-B43D-4C5B-A64C-918A49EEB477}">
      <dgm:prSet/>
      <dgm:spPr/>
      <dgm:t>
        <a:bodyPr anchor="t" anchorCtr="0"/>
        <a:lstStyle/>
        <a:p>
          <a:r>
            <a:rPr lang="es-ES"/>
            <a:t>Ventas</a:t>
          </a:r>
          <a:endParaRPr lang="en-US"/>
        </a:p>
      </dgm:t>
    </dgm:pt>
    <dgm:pt modelId="{A3D6F6F1-CDA1-41A0-A848-AF21331864A9}" type="parTrans" cxnId="{339B3513-D37D-472D-9004-F8B852D6367D}">
      <dgm:prSet/>
      <dgm:spPr/>
      <dgm:t>
        <a:bodyPr/>
        <a:lstStyle/>
        <a:p>
          <a:endParaRPr lang="en-US"/>
        </a:p>
      </dgm:t>
    </dgm:pt>
    <dgm:pt modelId="{848A31C4-F9FB-4CAE-88AF-5DBD8BF9BD0B}" type="sibTrans" cxnId="{339B3513-D37D-472D-9004-F8B852D6367D}">
      <dgm:prSet/>
      <dgm:spPr/>
      <dgm:t>
        <a:bodyPr/>
        <a:lstStyle/>
        <a:p>
          <a:endParaRPr lang="en-US"/>
        </a:p>
      </dgm:t>
    </dgm:pt>
    <dgm:pt modelId="{8CB21CA3-C4A9-45B2-8E66-60A02B263077}" type="pres">
      <dgm:prSet presAssocID="{184C0608-D4BB-48C0-A361-F9E0936B15ED}" presName="diagram" presStyleCnt="0">
        <dgm:presLayoutVars>
          <dgm:dir/>
          <dgm:resizeHandles val="exact"/>
        </dgm:presLayoutVars>
      </dgm:prSet>
      <dgm:spPr/>
    </dgm:pt>
    <dgm:pt modelId="{DF5725F6-CA8A-4FDE-BD5E-E9BCCA94079D}" type="pres">
      <dgm:prSet presAssocID="{82E1CFEF-D383-4CE1-84BE-E6027AAA7A3B}" presName="node" presStyleLbl="node1" presStyleIdx="0" presStyleCnt="8" custScaleY="101883">
        <dgm:presLayoutVars>
          <dgm:bulletEnabled val="1"/>
        </dgm:presLayoutVars>
      </dgm:prSet>
      <dgm:spPr/>
    </dgm:pt>
    <dgm:pt modelId="{15EA8D6A-BD5B-4623-9DEA-FB136138EDC1}" type="pres">
      <dgm:prSet presAssocID="{38B480C0-94F9-4E14-BC0F-337F88FB7AF3}" presName="sibTrans" presStyleCnt="0"/>
      <dgm:spPr/>
    </dgm:pt>
    <dgm:pt modelId="{5C70F336-7379-4168-94B6-550F57B27E7A}" type="pres">
      <dgm:prSet presAssocID="{776AC0BA-9BDE-4FB6-946F-9BB97D3A3E0A}" presName="node" presStyleLbl="node1" presStyleIdx="1" presStyleCnt="8">
        <dgm:presLayoutVars>
          <dgm:bulletEnabled val="1"/>
        </dgm:presLayoutVars>
      </dgm:prSet>
      <dgm:spPr/>
    </dgm:pt>
    <dgm:pt modelId="{06718D78-7641-4FA4-A0AE-C24E68452992}" type="pres">
      <dgm:prSet presAssocID="{2B00BD07-E2B1-4F2A-A38C-04C3F080DA98}" presName="sibTrans" presStyleCnt="0"/>
      <dgm:spPr/>
    </dgm:pt>
    <dgm:pt modelId="{8735B9D5-944B-4B22-AB50-6994294359B8}" type="pres">
      <dgm:prSet presAssocID="{98B38AD1-5A8B-40E9-A9DA-F5363AA3B435}" presName="node" presStyleLbl="node1" presStyleIdx="2" presStyleCnt="8" custScaleY="101883">
        <dgm:presLayoutVars>
          <dgm:bulletEnabled val="1"/>
        </dgm:presLayoutVars>
      </dgm:prSet>
      <dgm:spPr/>
    </dgm:pt>
    <dgm:pt modelId="{56AF9B8F-90F1-49D9-88E0-3FB90EC7BC58}" type="pres">
      <dgm:prSet presAssocID="{D19F0383-F6B2-4484-B11F-19BAE3974B9D}" presName="sibTrans" presStyleCnt="0"/>
      <dgm:spPr/>
    </dgm:pt>
    <dgm:pt modelId="{FA324E80-F9DB-48C2-BAC4-A032A84FE69E}" type="pres">
      <dgm:prSet presAssocID="{F40AE41C-4E91-411B-8315-A11CCCB09971}" presName="node" presStyleLbl="node1" presStyleIdx="3" presStyleCnt="8" custScaleY="101883">
        <dgm:presLayoutVars>
          <dgm:bulletEnabled val="1"/>
        </dgm:presLayoutVars>
      </dgm:prSet>
      <dgm:spPr/>
    </dgm:pt>
    <dgm:pt modelId="{7A44B2A4-E9BB-4A6C-B435-E050AF98FC41}" type="pres">
      <dgm:prSet presAssocID="{6E3C829C-DEB7-4277-8D3F-1C147FAE023E}" presName="sibTrans" presStyleCnt="0"/>
      <dgm:spPr/>
    </dgm:pt>
    <dgm:pt modelId="{460A0B61-C02C-43FA-9A5F-42D628A3D27C}" type="pres">
      <dgm:prSet presAssocID="{F60113E8-2C61-40B3-9752-A18E1A0A7BBC}" presName="node" presStyleLbl="node1" presStyleIdx="4" presStyleCnt="8" custScaleY="101883" custLinFactNeighborY="-193">
        <dgm:presLayoutVars>
          <dgm:bulletEnabled val="1"/>
        </dgm:presLayoutVars>
      </dgm:prSet>
      <dgm:spPr/>
    </dgm:pt>
    <dgm:pt modelId="{C5F7CA25-0DB7-4DEC-8419-FEF7DE5B8016}" type="pres">
      <dgm:prSet presAssocID="{B2F014D8-0FEB-4A5E-88CD-A9195B9AAC3A}" presName="sibTrans" presStyleCnt="0"/>
      <dgm:spPr/>
    </dgm:pt>
    <dgm:pt modelId="{61A7CD8E-7F61-475C-A10B-0FBCFFE6FF2B}" type="pres">
      <dgm:prSet presAssocID="{13C310DB-90FF-4EB8-9802-FF85E41215E0}" presName="node" presStyleLbl="node1" presStyleIdx="5" presStyleCnt="8" custScaleY="101883">
        <dgm:presLayoutVars>
          <dgm:bulletEnabled val="1"/>
        </dgm:presLayoutVars>
      </dgm:prSet>
      <dgm:spPr/>
    </dgm:pt>
    <dgm:pt modelId="{FF6B34C9-5E52-4281-B1CA-B018FF718355}" type="pres">
      <dgm:prSet presAssocID="{5982A79C-B186-40E5-8FC7-8F767199400B}" presName="sibTrans" presStyleCnt="0"/>
      <dgm:spPr/>
    </dgm:pt>
    <dgm:pt modelId="{C8A9A8D8-FC56-4AF2-9142-56C758CC77E6}" type="pres">
      <dgm:prSet presAssocID="{50839AA5-FFE7-4603-8CCA-4C229B229F24}" presName="node" presStyleLbl="node1" presStyleIdx="6" presStyleCnt="8" custScaleY="101883">
        <dgm:presLayoutVars>
          <dgm:bulletEnabled val="1"/>
        </dgm:presLayoutVars>
      </dgm:prSet>
      <dgm:spPr/>
    </dgm:pt>
    <dgm:pt modelId="{4AFEB3B4-2F7E-4425-B368-091A9CDEE172}" type="pres">
      <dgm:prSet presAssocID="{0DBF2261-C004-456D-8939-DA105F2F8B62}" presName="sibTrans" presStyleCnt="0"/>
      <dgm:spPr/>
    </dgm:pt>
    <dgm:pt modelId="{4141E9AB-349B-4C6A-8DF9-B410A6B7DCDF}" type="pres">
      <dgm:prSet presAssocID="{F7CB32FE-B43D-4C5B-A64C-918A49EEB477}" presName="node" presStyleLbl="node1" presStyleIdx="7" presStyleCnt="8" custScaleY="101883">
        <dgm:presLayoutVars>
          <dgm:bulletEnabled val="1"/>
        </dgm:presLayoutVars>
      </dgm:prSet>
      <dgm:spPr/>
    </dgm:pt>
  </dgm:ptLst>
  <dgm:cxnLst>
    <dgm:cxn modelId="{55CC1B00-6FC7-4FA4-8249-24E1BAB12F8A}" srcId="{184C0608-D4BB-48C0-A361-F9E0936B15ED}" destId="{F60113E8-2C61-40B3-9752-A18E1A0A7BBC}" srcOrd="4" destOrd="0" parTransId="{42A20233-2021-47A3-AF6D-90987ECE12B6}" sibTransId="{B2F014D8-0FEB-4A5E-88CD-A9195B9AAC3A}"/>
    <dgm:cxn modelId="{A4B7EA05-58DD-4A5A-AEA9-FDD681910563}" srcId="{184C0608-D4BB-48C0-A361-F9E0936B15ED}" destId="{98B38AD1-5A8B-40E9-A9DA-F5363AA3B435}" srcOrd="2" destOrd="0" parTransId="{1CC8FB20-24B9-4A01-9214-7DA377D3AD5C}" sibTransId="{D19F0383-F6B2-4484-B11F-19BAE3974B9D}"/>
    <dgm:cxn modelId="{339B3513-D37D-472D-9004-F8B852D6367D}" srcId="{184C0608-D4BB-48C0-A361-F9E0936B15ED}" destId="{F7CB32FE-B43D-4C5B-A64C-918A49EEB477}" srcOrd="7" destOrd="0" parTransId="{A3D6F6F1-CDA1-41A0-A848-AF21331864A9}" sibTransId="{848A31C4-F9FB-4CAE-88AF-5DBD8BF9BD0B}"/>
    <dgm:cxn modelId="{2585322D-F7F3-401B-A792-8981B494FD5D}" srcId="{184C0608-D4BB-48C0-A361-F9E0936B15ED}" destId="{50839AA5-FFE7-4603-8CCA-4C229B229F24}" srcOrd="6" destOrd="0" parTransId="{50170300-B92E-40E7-9008-FBDA0C416C5A}" sibTransId="{0DBF2261-C004-456D-8939-DA105F2F8B62}"/>
    <dgm:cxn modelId="{26E9C837-E135-4CCF-A8C8-DB3D627B74C9}" type="presOf" srcId="{F60113E8-2C61-40B3-9752-A18E1A0A7BBC}" destId="{460A0B61-C02C-43FA-9A5F-42D628A3D27C}" srcOrd="0" destOrd="0" presId="urn:microsoft.com/office/officeart/2005/8/layout/default"/>
    <dgm:cxn modelId="{3961535B-2A5A-4FF0-8049-017A9FE87C37}" srcId="{184C0608-D4BB-48C0-A361-F9E0936B15ED}" destId="{82E1CFEF-D383-4CE1-84BE-E6027AAA7A3B}" srcOrd="0" destOrd="0" parTransId="{209DC83B-EB17-4B89-874B-4AC61FB1FA83}" sibTransId="{38B480C0-94F9-4E14-BC0F-337F88FB7AF3}"/>
    <dgm:cxn modelId="{2B3A7E63-12E2-4224-955E-65405D811A26}" srcId="{184C0608-D4BB-48C0-A361-F9E0936B15ED}" destId="{F40AE41C-4E91-411B-8315-A11CCCB09971}" srcOrd="3" destOrd="0" parTransId="{B90B21FD-3009-4B41-A760-B696B68AB74B}" sibTransId="{6E3C829C-DEB7-4277-8D3F-1C147FAE023E}"/>
    <dgm:cxn modelId="{32492068-D041-407D-80B8-4D41CACAB468}" srcId="{184C0608-D4BB-48C0-A361-F9E0936B15ED}" destId="{776AC0BA-9BDE-4FB6-946F-9BB97D3A3E0A}" srcOrd="1" destOrd="0" parTransId="{1C28A772-15AF-4A91-9FED-223F701F012B}" sibTransId="{2B00BD07-E2B1-4F2A-A38C-04C3F080DA98}"/>
    <dgm:cxn modelId="{6C4E0169-BCC8-45D5-A8E3-2EBA79DADFF5}" type="presOf" srcId="{776AC0BA-9BDE-4FB6-946F-9BB97D3A3E0A}" destId="{5C70F336-7379-4168-94B6-550F57B27E7A}" srcOrd="0" destOrd="0" presId="urn:microsoft.com/office/officeart/2005/8/layout/default"/>
    <dgm:cxn modelId="{BAE1C87A-18C1-422F-B4D5-06ACA7D423C2}" type="presOf" srcId="{184C0608-D4BB-48C0-A361-F9E0936B15ED}" destId="{8CB21CA3-C4A9-45B2-8E66-60A02B263077}" srcOrd="0" destOrd="0" presId="urn:microsoft.com/office/officeart/2005/8/layout/default"/>
    <dgm:cxn modelId="{7B53707C-C291-4F82-A79C-060FA3AFC609}" type="presOf" srcId="{F7CB32FE-B43D-4C5B-A64C-918A49EEB477}" destId="{4141E9AB-349B-4C6A-8DF9-B410A6B7DCDF}" srcOrd="0" destOrd="0" presId="urn:microsoft.com/office/officeart/2005/8/layout/default"/>
    <dgm:cxn modelId="{A44CDA81-4419-4CF2-8254-5631B263BF77}" type="presOf" srcId="{13C310DB-90FF-4EB8-9802-FF85E41215E0}" destId="{61A7CD8E-7F61-475C-A10B-0FBCFFE6FF2B}" srcOrd="0" destOrd="0" presId="urn:microsoft.com/office/officeart/2005/8/layout/default"/>
    <dgm:cxn modelId="{D3DDEA9C-3432-4529-9F0A-38A4F8EDF7C6}" type="presOf" srcId="{F40AE41C-4E91-411B-8315-A11CCCB09971}" destId="{FA324E80-F9DB-48C2-BAC4-A032A84FE69E}" srcOrd="0" destOrd="0" presId="urn:microsoft.com/office/officeart/2005/8/layout/default"/>
    <dgm:cxn modelId="{254A13A4-1ED2-43BD-A560-E523E8369586}" type="presOf" srcId="{98B38AD1-5A8B-40E9-A9DA-F5363AA3B435}" destId="{8735B9D5-944B-4B22-AB50-6994294359B8}" srcOrd="0" destOrd="0" presId="urn:microsoft.com/office/officeart/2005/8/layout/default"/>
    <dgm:cxn modelId="{54C36FAA-FC97-4829-BC76-A1BB323C115D}" srcId="{184C0608-D4BB-48C0-A361-F9E0936B15ED}" destId="{13C310DB-90FF-4EB8-9802-FF85E41215E0}" srcOrd="5" destOrd="0" parTransId="{0B116074-912E-4A0A-BAE4-006AA7DF3171}" sibTransId="{5982A79C-B186-40E5-8FC7-8F767199400B}"/>
    <dgm:cxn modelId="{64E1C1EB-09E0-4037-A8FF-4D0112E3ADE6}" type="presOf" srcId="{50839AA5-FFE7-4603-8CCA-4C229B229F24}" destId="{C8A9A8D8-FC56-4AF2-9142-56C758CC77E6}" srcOrd="0" destOrd="0" presId="urn:microsoft.com/office/officeart/2005/8/layout/default"/>
    <dgm:cxn modelId="{D9D743F3-D3C5-4B4E-96FD-31B74C380687}" type="presOf" srcId="{82E1CFEF-D383-4CE1-84BE-E6027AAA7A3B}" destId="{DF5725F6-CA8A-4FDE-BD5E-E9BCCA94079D}" srcOrd="0" destOrd="0" presId="urn:microsoft.com/office/officeart/2005/8/layout/default"/>
    <dgm:cxn modelId="{0590E658-A7E7-4E6E-AEA4-6090306B7ED7}" type="presParOf" srcId="{8CB21CA3-C4A9-45B2-8E66-60A02B263077}" destId="{DF5725F6-CA8A-4FDE-BD5E-E9BCCA94079D}" srcOrd="0" destOrd="0" presId="urn:microsoft.com/office/officeart/2005/8/layout/default"/>
    <dgm:cxn modelId="{57803B61-6652-493B-9DB4-322AFBFCD136}" type="presParOf" srcId="{8CB21CA3-C4A9-45B2-8E66-60A02B263077}" destId="{15EA8D6A-BD5B-4623-9DEA-FB136138EDC1}" srcOrd="1" destOrd="0" presId="urn:microsoft.com/office/officeart/2005/8/layout/default"/>
    <dgm:cxn modelId="{F0C24216-E10B-4E68-B384-0D29B3E33C18}" type="presParOf" srcId="{8CB21CA3-C4A9-45B2-8E66-60A02B263077}" destId="{5C70F336-7379-4168-94B6-550F57B27E7A}" srcOrd="2" destOrd="0" presId="urn:microsoft.com/office/officeart/2005/8/layout/default"/>
    <dgm:cxn modelId="{F6726FBD-9966-4782-8D6B-B5E620D7E7FA}" type="presParOf" srcId="{8CB21CA3-C4A9-45B2-8E66-60A02B263077}" destId="{06718D78-7641-4FA4-A0AE-C24E68452992}" srcOrd="3" destOrd="0" presId="urn:microsoft.com/office/officeart/2005/8/layout/default"/>
    <dgm:cxn modelId="{FC1B882B-C05B-43E3-8068-D36EBFDD8443}" type="presParOf" srcId="{8CB21CA3-C4A9-45B2-8E66-60A02B263077}" destId="{8735B9D5-944B-4B22-AB50-6994294359B8}" srcOrd="4" destOrd="0" presId="urn:microsoft.com/office/officeart/2005/8/layout/default"/>
    <dgm:cxn modelId="{0F1EE436-6092-4DEC-925E-EE959857EF34}" type="presParOf" srcId="{8CB21CA3-C4A9-45B2-8E66-60A02B263077}" destId="{56AF9B8F-90F1-49D9-88E0-3FB90EC7BC58}" srcOrd="5" destOrd="0" presId="urn:microsoft.com/office/officeart/2005/8/layout/default"/>
    <dgm:cxn modelId="{F3C715E5-C3E0-4288-8B27-F1525EAC61B4}" type="presParOf" srcId="{8CB21CA3-C4A9-45B2-8E66-60A02B263077}" destId="{FA324E80-F9DB-48C2-BAC4-A032A84FE69E}" srcOrd="6" destOrd="0" presId="urn:microsoft.com/office/officeart/2005/8/layout/default"/>
    <dgm:cxn modelId="{17FCD511-8A1C-4BE9-A3E6-E5AA5FC73344}" type="presParOf" srcId="{8CB21CA3-C4A9-45B2-8E66-60A02B263077}" destId="{7A44B2A4-E9BB-4A6C-B435-E050AF98FC41}" srcOrd="7" destOrd="0" presId="urn:microsoft.com/office/officeart/2005/8/layout/default"/>
    <dgm:cxn modelId="{CCAFCF0D-4D4B-4E6E-90DD-A0139A2E1DD1}" type="presParOf" srcId="{8CB21CA3-C4A9-45B2-8E66-60A02B263077}" destId="{460A0B61-C02C-43FA-9A5F-42D628A3D27C}" srcOrd="8" destOrd="0" presId="urn:microsoft.com/office/officeart/2005/8/layout/default"/>
    <dgm:cxn modelId="{99FCA7BD-FE3B-47D9-A3A1-04D2957A0824}" type="presParOf" srcId="{8CB21CA3-C4A9-45B2-8E66-60A02B263077}" destId="{C5F7CA25-0DB7-4DEC-8419-FEF7DE5B8016}" srcOrd="9" destOrd="0" presId="urn:microsoft.com/office/officeart/2005/8/layout/default"/>
    <dgm:cxn modelId="{1A264C2C-A67A-400D-B893-316539AA8550}" type="presParOf" srcId="{8CB21CA3-C4A9-45B2-8E66-60A02B263077}" destId="{61A7CD8E-7F61-475C-A10B-0FBCFFE6FF2B}" srcOrd="10" destOrd="0" presId="urn:microsoft.com/office/officeart/2005/8/layout/default"/>
    <dgm:cxn modelId="{4EB86F6E-A9D8-48EC-AAFD-67BBCBDDA82E}" type="presParOf" srcId="{8CB21CA3-C4A9-45B2-8E66-60A02B263077}" destId="{FF6B34C9-5E52-4281-B1CA-B018FF718355}" srcOrd="11" destOrd="0" presId="urn:microsoft.com/office/officeart/2005/8/layout/default"/>
    <dgm:cxn modelId="{D796DDDB-1EE2-414E-95C9-48BFE200CEDD}" type="presParOf" srcId="{8CB21CA3-C4A9-45B2-8E66-60A02B263077}" destId="{C8A9A8D8-FC56-4AF2-9142-56C758CC77E6}" srcOrd="12" destOrd="0" presId="urn:microsoft.com/office/officeart/2005/8/layout/default"/>
    <dgm:cxn modelId="{3A33D045-B8CF-4759-ABF0-DCFAA605628C}" type="presParOf" srcId="{8CB21CA3-C4A9-45B2-8E66-60A02B263077}" destId="{4AFEB3B4-2F7E-4425-B368-091A9CDEE172}" srcOrd="13" destOrd="0" presId="urn:microsoft.com/office/officeart/2005/8/layout/default"/>
    <dgm:cxn modelId="{43EA2928-B387-48A1-9C88-DD11B449BCF2}" type="presParOf" srcId="{8CB21CA3-C4A9-45B2-8E66-60A02B263077}" destId="{4141E9AB-349B-4C6A-8DF9-B410A6B7DCDF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C534F4-1106-456E-94B2-2C528CCAC66B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D3C6B9C-9D01-4BEA-A4C7-3D7DD33DD09D}">
      <dgm:prSet/>
      <dgm:spPr/>
      <dgm:t>
        <a:bodyPr anchor="t" anchorCtr="0"/>
        <a:lstStyle/>
        <a:p>
          <a:r>
            <a:rPr lang="es-ES"/>
            <a:t>Ingresos y crecimiento de ingresos</a:t>
          </a:r>
          <a:endParaRPr lang="en-US"/>
        </a:p>
      </dgm:t>
    </dgm:pt>
    <dgm:pt modelId="{1646D05E-A908-4B63-B194-F77E3E480EB1}" type="parTrans" cxnId="{6478ECC5-98DD-406E-A47B-3B33CEBCD8A6}">
      <dgm:prSet/>
      <dgm:spPr/>
      <dgm:t>
        <a:bodyPr/>
        <a:lstStyle/>
        <a:p>
          <a:endParaRPr lang="en-US"/>
        </a:p>
      </dgm:t>
    </dgm:pt>
    <dgm:pt modelId="{B4916CEC-9319-4F5C-8977-71F27757DF9C}" type="sibTrans" cxnId="{6478ECC5-98DD-406E-A47B-3B33CEBCD8A6}">
      <dgm:prSet/>
      <dgm:spPr/>
      <dgm:t>
        <a:bodyPr/>
        <a:lstStyle/>
        <a:p>
          <a:endParaRPr lang="en-US"/>
        </a:p>
      </dgm:t>
    </dgm:pt>
    <dgm:pt modelId="{D6A73FC8-CE78-4346-A150-0B46BEC85BA2}">
      <dgm:prSet/>
      <dgm:spPr/>
      <dgm:t>
        <a:bodyPr anchor="t" anchorCtr="0"/>
        <a:lstStyle/>
        <a:p>
          <a:r>
            <a:rPr lang="es-ES"/>
            <a:t>Adopción y uso de nuevas funciones/productos</a:t>
          </a:r>
          <a:endParaRPr lang="en-US"/>
        </a:p>
      </dgm:t>
    </dgm:pt>
    <dgm:pt modelId="{F1B2C022-63A7-4760-A3A7-3D51121BA966}" type="parTrans" cxnId="{B88FE835-5FD1-45C7-927D-9C07239A871E}">
      <dgm:prSet/>
      <dgm:spPr/>
      <dgm:t>
        <a:bodyPr/>
        <a:lstStyle/>
        <a:p>
          <a:endParaRPr lang="en-US"/>
        </a:p>
      </dgm:t>
    </dgm:pt>
    <dgm:pt modelId="{0426C765-70A4-477B-944B-B691D0DD0C23}" type="sibTrans" cxnId="{B88FE835-5FD1-45C7-927D-9C07239A871E}">
      <dgm:prSet/>
      <dgm:spPr/>
      <dgm:t>
        <a:bodyPr/>
        <a:lstStyle/>
        <a:p>
          <a:endParaRPr lang="en-US"/>
        </a:p>
      </dgm:t>
    </dgm:pt>
    <dgm:pt modelId="{50475E6A-1A7B-4AAE-9608-B5A7090E717E}">
      <dgm:prSet/>
      <dgm:spPr/>
      <dgm:t>
        <a:bodyPr anchor="t" anchorCtr="0"/>
        <a:lstStyle/>
        <a:p>
          <a:r>
            <a:rPr lang="es-ES"/>
            <a:t>Número de Usuarios Activos</a:t>
          </a:r>
          <a:endParaRPr lang="en-US"/>
        </a:p>
      </dgm:t>
    </dgm:pt>
    <dgm:pt modelId="{6094ED3B-E6AD-428B-92A2-6717EDE988A5}" type="parTrans" cxnId="{A806B427-A7D2-4FB2-A5EE-E78E0B8209DC}">
      <dgm:prSet/>
      <dgm:spPr/>
      <dgm:t>
        <a:bodyPr/>
        <a:lstStyle/>
        <a:p>
          <a:endParaRPr lang="en-US"/>
        </a:p>
      </dgm:t>
    </dgm:pt>
    <dgm:pt modelId="{510B30BF-A402-4B76-BF12-E7AF4AFF39D0}" type="sibTrans" cxnId="{A806B427-A7D2-4FB2-A5EE-E78E0B8209DC}">
      <dgm:prSet/>
      <dgm:spPr/>
      <dgm:t>
        <a:bodyPr/>
        <a:lstStyle/>
        <a:p>
          <a:endParaRPr lang="en-US"/>
        </a:p>
      </dgm:t>
    </dgm:pt>
    <dgm:pt modelId="{63FA8304-24DA-4F39-B689-38576E4D70E4}">
      <dgm:prSet/>
      <dgm:spPr/>
      <dgm:t>
        <a:bodyPr anchor="t" anchorCtr="0"/>
        <a:lstStyle/>
        <a:p>
          <a:r>
            <a:rPr lang="es-ES"/>
            <a:t>Volumen de Transacciones</a:t>
          </a:r>
          <a:endParaRPr lang="en-US"/>
        </a:p>
      </dgm:t>
    </dgm:pt>
    <dgm:pt modelId="{A597B792-3E25-40D0-A2F8-7EEB2662AF24}" type="parTrans" cxnId="{62149C08-FB16-4396-BC85-750F466AF7CB}">
      <dgm:prSet/>
      <dgm:spPr/>
      <dgm:t>
        <a:bodyPr/>
        <a:lstStyle/>
        <a:p>
          <a:endParaRPr lang="en-US"/>
        </a:p>
      </dgm:t>
    </dgm:pt>
    <dgm:pt modelId="{7320C505-BC8A-4E8A-AE39-DF8211944E28}" type="sibTrans" cxnId="{62149C08-FB16-4396-BC85-750F466AF7CB}">
      <dgm:prSet/>
      <dgm:spPr/>
      <dgm:t>
        <a:bodyPr/>
        <a:lstStyle/>
        <a:p>
          <a:endParaRPr lang="en-US"/>
        </a:p>
      </dgm:t>
    </dgm:pt>
    <dgm:pt modelId="{D6229350-46BB-4013-802B-5AD8A963000D}">
      <dgm:prSet/>
      <dgm:spPr/>
      <dgm:t>
        <a:bodyPr anchor="t" anchorCtr="0"/>
        <a:lstStyle/>
        <a:p>
          <a:r>
            <a:rPr lang="es-ES"/>
            <a:t>Retención de Usuarios</a:t>
          </a:r>
          <a:endParaRPr lang="en-US"/>
        </a:p>
      </dgm:t>
    </dgm:pt>
    <dgm:pt modelId="{BA793E23-E6D6-47FD-AF94-FEA922F2665C}" type="parTrans" cxnId="{383A28A3-FDA1-4F28-BC17-0E51013DC74D}">
      <dgm:prSet/>
      <dgm:spPr/>
      <dgm:t>
        <a:bodyPr/>
        <a:lstStyle/>
        <a:p>
          <a:endParaRPr lang="en-US"/>
        </a:p>
      </dgm:t>
    </dgm:pt>
    <dgm:pt modelId="{93FA86C3-76EE-4C4D-8C1B-1B3EF47367E9}" type="sibTrans" cxnId="{383A28A3-FDA1-4F28-BC17-0E51013DC74D}">
      <dgm:prSet/>
      <dgm:spPr/>
      <dgm:t>
        <a:bodyPr/>
        <a:lstStyle/>
        <a:p>
          <a:endParaRPr lang="en-US"/>
        </a:p>
      </dgm:t>
    </dgm:pt>
    <dgm:pt modelId="{BC9C0CA4-5B84-45FB-8CB8-2A6F272E27E3}">
      <dgm:prSet/>
      <dgm:spPr/>
      <dgm:t>
        <a:bodyPr anchor="t" anchorCtr="0"/>
        <a:lstStyle/>
        <a:p>
          <a:r>
            <a:rPr lang="es-ES"/>
            <a:t>Satisfacción del Usuario</a:t>
          </a:r>
          <a:endParaRPr lang="en-US"/>
        </a:p>
      </dgm:t>
    </dgm:pt>
    <dgm:pt modelId="{FBF7F58D-A90E-4D8A-BB6E-FA0907A57AAD}" type="parTrans" cxnId="{9C306E58-6984-48C9-9916-DCF3FB39BEF2}">
      <dgm:prSet/>
      <dgm:spPr/>
      <dgm:t>
        <a:bodyPr/>
        <a:lstStyle/>
        <a:p>
          <a:endParaRPr lang="en-US"/>
        </a:p>
      </dgm:t>
    </dgm:pt>
    <dgm:pt modelId="{164E9784-570E-4871-8573-0FE4C48B7B18}" type="sibTrans" cxnId="{9C306E58-6984-48C9-9916-DCF3FB39BEF2}">
      <dgm:prSet/>
      <dgm:spPr/>
      <dgm:t>
        <a:bodyPr/>
        <a:lstStyle/>
        <a:p>
          <a:endParaRPr lang="en-US"/>
        </a:p>
      </dgm:t>
    </dgm:pt>
    <dgm:pt modelId="{A9BD3C6A-2722-442D-B39E-0DA57B422DE2}">
      <dgm:prSet/>
      <dgm:spPr/>
      <dgm:t>
        <a:bodyPr anchor="t" anchorCtr="0"/>
        <a:lstStyle/>
        <a:p>
          <a:endParaRPr lang="es-ES"/>
        </a:p>
        <a:p>
          <a:r>
            <a:rPr lang="es-ES"/>
            <a:t>Rentabilidad</a:t>
          </a:r>
          <a:endParaRPr lang="en-US"/>
        </a:p>
      </dgm:t>
    </dgm:pt>
    <dgm:pt modelId="{C9775214-B630-4A69-82A3-4FB6E71FC3FD}" type="parTrans" cxnId="{4BEC2185-03DE-422A-81EC-536A0B9071D1}">
      <dgm:prSet/>
      <dgm:spPr/>
      <dgm:t>
        <a:bodyPr/>
        <a:lstStyle/>
        <a:p>
          <a:endParaRPr lang="en-US"/>
        </a:p>
      </dgm:t>
    </dgm:pt>
    <dgm:pt modelId="{8CAD884E-E09C-4DF8-B040-5BC6226C3A42}" type="sibTrans" cxnId="{4BEC2185-03DE-422A-81EC-536A0B9071D1}">
      <dgm:prSet/>
      <dgm:spPr/>
      <dgm:t>
        <a:bodyPr/>
        <a:lstStyle/>
        <a:p>
          <a:endParaRPr lang="en-US"/>
        </a:p>
      </dgm:t>
    </dgm:pt>
    <dgm:pt modelId="{0EE9734B-07C9-42BE-8C2D-3A59868328E9}">
      <dgm:prSet/>
      <dgm:spPr/>
      <dgm:t>
        <a:bodyPr anchor="t" anchorCtr="0"/>
        <a:lstStyle/>
        <a:p>
          <a:endParaRPr lang="es-ES"/>
        </a:p>
        <a:p>
          <a:r>
            <a:rPr lang="es-ES"/>
            <a:t>Seguridad</a:t>
          </a:r>
          <a:endParaRPr lang="en-US"/>
        </a:p>
      </dgm:t>
    </dgm:pt>
    <dgm:pt modelId="{DB1DD14B-8EFA-454F-A067-CEF203D770CD}" type="parTrans" cxnId="{32E52BC5-FAE5-4E24-AD4E-13C9E71BD016}">
      <dgm:prSet/>
      <dgm:spPr/>
      <dgm:t>
        <a:bodyPr/>
        <a:lstStyle/>
        <a:p>
          <a:endParaRPr lang="en-US"/>
        </a:p>
      </dgm:t>
    </dgm:pt>
    <dgm:pt modelId="{246A519A-0096-4FE9-97EE-E720E83875B3}" type="sibTrans" cxnId="{32E52BC5-FAE5-4E24-AD4E-13C9E71BD016}">
      <dgm:prSet/>
      <dgm:spPr/>
      <dgm:t>
        <a:bodyPr/>
        <a:lstStyle/>
        <a:p>
          <a:endParaRPr lang="en-US"/>
        </a:p>
      </dgm:t>
    </dgm:pt>
    <dgm:pt modelId="{81918C5B-D488-4589-8CA7-6956311B5CE9}">
      <dgm:prSet/>
      <dgm:spPr/>
      <dgm:t>
        <a:bodyPr anchor="t" anchorCtr="0"/>
        <a:lstStyle/>
        <a:p>
          <a:endParaRPr lang="es-ES"/>
        </a:p>
        <a:p>
          <a:r>
            <a:rPr lang="es-ES"/>
            <a:t>Tasa de Conversión</a:t>
          </a:r>
          <a:endParaRPr lang="en-US"/>
        </a:p>
      </dgm:t>
    </dgm:pt>
    <dgm:pt modelId="{0CA558B3-E838-4D1D-8638-7037F1B6D788}" type="parTrans" cxnId="{A040F494-32AF-4781-8814-9027893F8C96}">
      <dgm:prSet/>
      <dgm:spPr/>
      <dgm:t>
        <a:bodyPr/>
        <a:lstStyle/>
        <a:p>
          <a:endParaRPr lang="en-US"/>
        </a:p>
      </dgm:t>
    </dgm:pt>
    <dgm:pt modelId="{AD6EC460-7463-41B8-8FFE-D3B8FEF5F813}" type="sibTrans" cxnId="{A040F494-32AF-4781-8814-9027893F8C96}">
      <dgm:prSet/>
      <dgm:spPr/>
      <dgm:t>
        <a:bodyPr/>
        <a:lstStyle/>
        <a:p>
          <a:endParaRPr lang="en-US"/>
        </a:p>
      </dgm:t>
    </dgm:pt>
    <dgm:pt modelId="{361C8749-B066-4EC2-82C6-B1D05554DF1F}">
      <dgm:prSet/>
      <dgm:spPr/>
      <dgm:t>
        <a:bodyPr anchor="t" anchorCtr="0"/>
        <a:lstStyle/>
        <a:p>
          <a:r>
            <a:rPr lang="es-ES"/>
            <a:t>Valor Promedio de Transacción</a:t>
          </a:r>
          <a:endParaRPr lang="en-US"/>
        </a:p>
      </dgm:t>
    </dgm:pt>
    <dgm:pt modelId="{115C7A73-58B0-42E7-80C8-D827A40F9D78}" type="parTrans" cxnId="{BE640B39-EC8D-4F54-9153-4601CBEAF995}">
      <dgm:prSet/>
      <dgm:spPr/>
      <dgm:t>
        <a:bodyPr/>
        <a:lstStyle/>
        <a:p>
          <a:endParaRPr lang="en-US"/>
        </a:p>
      </dgm:t>
    </dgm:pt>
    <dgm:pt modelId="{C5EA2CA0-C5DC-47EB-A752-6DC1760324C7}" type="sibTrans" cxnId="{BE640B39-EC8D-4F54-9153-4601CBEAF995}">
      <dgm:prSet/>
      <dgm:spPr/>
      <dgm:t>
        <a:bodyPr/>
        <a:lstStyle/>
        <a:p>
          <a:endParaRPr lang="en-US"/>
        </a:p>
      </dgm:t>
    </dgm:pt>
    <dgm:pt modelId="{D5AE53DF-30AD-480F-AD98-9A17A509DCE1}">
      <dgm:prSet/>
      <dgm:spPr/>
      <dgm:t>
        <a:bodyPr anchor="t" anchorCtr="0"/>
        <a:lstStyle/>
        <a:p>
          <a:r>
            <a:rPr lang="es-ES"/>
            <a:t>Crecimiento de Usuarios</a:t>
          </a:r>
          <a:endParaRPr lang="en-US"/>
        </a:p>
      </dgm:t>
    </dgm:pt>
    <dgm:pt modelId="{EC528B10-FDC7-4D1E-9DDD-BB7D5098A16A}" type="parTrans" cxnId="{DD88E98B-1139-4A15-A9DC-DEBDAB3A8A9F}">
      <dgm:prSet/>
      <dgm:spPr/>
      <dgm:t>
        <a:bodyPr/>
        <a:lstStyle/>
        <a:p>
          <a:endParaRPr lang="en-US"/>
        </a:p>
      </dgm:t>
    </dgm:pt>
    <dgm:pt modelId="{E36C5D38-ACEA-477A-914C-AC7ED71CF1A8}" type="sibTrans" cxnId="{DD88E98B-1139-4A15-A9DC-DEBDAB3A8A9F}">
      <dgm:prSet/>
      <dgm:spPr/>
      <dgm:t>
        <a:bodyPr/>
        <a:lstStyle/>
        <a:p>
          <a:endParaRPr lang="en-US"/>
        </a:p>
      </dgm:t>
    </dgm:pt>
    <dgm:pt modelId="{69A0B991-5FFC-4632-BD20-4C48293CEE15}" type="pres">
      <dgm:prSet presAssocID="{C3C534F4-1106-456E-94B2-2C528CCAC66B}" presName="diagram" presStyleCnt="0">
        <dgm:presLayoutVars>
          <dgm:dir/>
          <dgm:resizeHandles val="exact"/>
        </dgm:presLayoutVars>
      </dgm:prSet>
      <dgm:spPr/>
    </dgm:pt>
    <dgm:pt modelId="{9FD07004-CEFC-41AD-810A-77E0BA995E7A}" type="pres">
      <dgm:prSet presAssocID="{DD3C6B9C-9D01-4BEA-A4C7-3D7DD33DD09D}" presName="node" presStyleLbl="node1" presStyleIdx="0" presStyleCnt="11">
        <dgm:presLayoutVars>
          <dgm:bulletEnabled val="1"/>
        </dgm:presLayoutVars>
      </dgm:prSet>
      <dgm:spPr/>
    </dgm:pt>
    <dgm:pt modelId="{E9AC31EF-E48F-4EB3-853B-74363E2549B7}" type="pres">
      <dgm:prSet presAssocID="{B4916CEC-9319-4F5C-8977-71F27757DF9C}" presName="sibTrans" presStyleCnt="0"/>
      <dgm:spPr/>
    </dgm:pt>
    <dgm:pt modelId="{93C6BF5F-A6CB-4426-812C-AA918734D87E}" type="pres">
      <dgm:prSet presAssocID="{D6A73FC8-CE78-4346-A150-0B46BEC85BA2}" presName="node" presStyleLbl="node1" presStyleIdx="1" presStyleCnt="11">
        <dgm:presLayoutVars>
          <dgm:bulletEnabled val="1"/>
        </dgm:presLayoutVars>
      </dgm:prSet>
      <dgm:spPr/>
    </dgm:pt>
    <dgm:pt modelId="{022056A7-F4CB-41A4-992B-25005A52C39C}" type="pres">
      <dgm:prSet presAssocID="{0426C765-70A4-477B-944B-B691D0DD0C23}" presName="sibTrans" presStyleCnt="0"/>
      <dgm:spPr/>
    </dgm:pt>
    <dgm:pt modelId="{8EE37768-97F3-4E23-93BA-F7BEA5C4AD74}" type="pres">
      <dgm:prSet presAssocID="{50475E6A-1A7B-4AAE-9608-B5A7090E717E}" presName="node" presStyleLbl="node1" presStyleIdx="2" presStyleCnt="11">
        <dgm:presLayoutVars>
          <dgm:bulletEnabled val="1"/>
        </dgm:presLayoutVars>
      </dgm:prSet>
      <dgm:spPr/>
    </dgm:pt>
    <dgm:pt modelId="{1E1AD664-24F1-4030-8197-95B0B97C6996}" type="pres">
      <dgm:prSet presAssocID="{510B30BF-A402-4B76-BF12-E7AF4AFF39D0}" presName="sibTrans" presStyleCnt="0"/>
      <dgm:spPr/>
    </dgm:pt>
    <dgm:pt modelId="{F464E785-0955-4D8A-BFC8-8ED1CB860992}" type="pres">
      <dgm:prSet presAssocID="{63FA8304-24DA-4F39-B689-38576E4D70E4}" presName="node" presStyleLbl="node1" presStyleIdx="3" presStyleCnt="11">
        <dgm:presLayoutVars>
          <dgm:bulletEnabled val="1"/>
        </dgm:presLayoutVars>
      </dgm:prSet>
      <dgm:spPr/>
    </dgm:pt>
    <dgm:pt modelId="{730C7883-D0D7-4543-ABEC-CBA3D19D8718}" type="pres">
      <dgm:prSet presAssocID="{7320C505-BC8A-4E8A-AE39-DF8211944E28}" presName="sibTrans" presStyleCnt="0"/>
      <dgm:spPr/>
    </dgm:pt>
    <dgm:pt modelId="{B5602945-3A50-4C08-AA76-FD8149C910E8}" type="pres">
      <dgm:prSet presAssocID="{D6229350-46BB-4013-802B-5AD8A963000D}" presName="node" presStyleLbl="node1" presStyleIdx="4" presStyleCnt="11">
        <dgm:presLayoutVars>
          <dgm:bulletEnabled val="1"/>
        </dgm:presLayoutVars>
      </dgm:prSet>
      <dgm:spPr/>
    </dgm:pt>
    <dgm:pt modelId="{996A9232-6B48-48FE-BECA-FBFD7879DAF1}" type="pres">
      <dgm:prSet presAssocID="{93FA86C3-76EE-4C4D-8C1B-1B3EF47367E9}" presName="sibTrans" presStyleCnt="0"/>
      <dgm:spPr/>
    </dgm:pt>
    <dgm:pt modelId="{083C3D72-6E9D-46BE-BAB2-233E3B6B92DC}" type="pres">
      <dgm:prSet presAssocID="{BC9C0CA4-5B84-45FB-8CB8-2A6F272E27E3}" presName="node" presStyleLbl="node1" presStyleIdx="5" presStyleCnt="11">
        <dgm:presLayoutVars>
          <dgm:bulletEnabled val="1"/>
        </dgm:presLayoutVars>
      </dgm:prSet>
      <dgm:spPr/>
    </dgm:pt>
    <dgm:pt modelId="{5B6A0A44-A883-4BF7-A4FA-2501F98DBEE6}" type="pres">
      <dgm:prSet presAssocID="{164E9784-570E-4871-8573-0FE4C48B7B18}" presName="sibTrans" presStyleCnt="0"/>
      <dgm:spPr/>
    </dgm:pt>
    <dgm:pt modelId="{DF5FEB0C-EFB0-4F3C-92F8-4EB3BBCEB53A}" type="pres">
      <dgm:prSet presAssocID="{A9BD3C6A-2722-442D-B39E-0DA57B422DE2}" presName="node" presStyleLbl="node1" presStyleIdx="6" presStyleCnt="11">
        <dgm:presLayoutVars>
          <dgm:bulletEnabled val="1"/>
        </dgm:presLayoutVars>
      </dgm:prSet>
      <dgm:spPr/>
    </dgm:pt>
    <dgm:pt modelId="{5B4032D7-A78F-47CB-B705-4F9F6C96B60B}" type="pres">
      <dgm:prSet presAssocID="{8CAD884E-E09C-4DF8-B040-5BC6226C3A42}" presName="sibTrans" presStyleCnt="0"/>
      <dgm:spPr/>
    </dgm:pt>
    <dgm:pt modelId="{E7AC4F75-1DF8-4BC1-80E1-050412C427F3}" type="pres">
      <dgm:prSet presAssocID="{0EE9734B-07C9-42BE-8C2D-3A59868328E9}" presName="node" presStyleLbl="node1" presStyleIdx="7" presStyleCnt="11">
        <dgm:presLayoutVars>
          <dgm:bulletEnabled val="1"/>
        </dgm:presLayoutVars>
      </dgm:prSet>
      <dgm:spPr/>
    </dgm:pt>
    <dgm:pt modelId="{A0336363-075A-41F9-940A-5AF7643ED97E}" type="pres">
      <dgm:prSet presAssocID="{246A519A-0096-4FE9-97EE-E720E83875B3}" presName="sibTrans" presStyleCnt="0"/>
      <dgm:spPr/>
    </dgm:pt>
    <dgm:pt modelId="{D15BEE90-BB1F-4343-A802-65CC587CF65F}" type="pres">
      <dgm:prSet presAssocID="{81918C5B-D488-4589-8CA7-6956311B5CE9}" presName="node" presStyleLbl="node1" presStyleIdx="8" presStyleCnt="11">
        <dgm:presLayoutVars>
          <dgm:bulletEnabled val="1"/>
        </dgm:presLayoutVars>
      </dgm:prSet>
      <dgm:spPr/>
    </dgm:pt>
    <dgm:pt modelId="{1604B504-CC61-4067-AF3C-90E6D004646F}" type="pres">
      <dgm:prSet presAssocID="{AD6EC460-7463-41B8-8FFE-D3B8FEF5F813}" presName="sibTrans" presStyleCnt="0"/>
      <dgm:spPr/>
    </dgm:pt>
    <dgm:pt modelId="{9AD1392E-8544-4A4B-A325-F96C71347075}" type="pres">
      <dgm:prSet presAssocID="{361C8749-B066-4EC2-82C6-B1D05554DF1F}" presName="node" presStyleLbl="node1" presStyleIdx="9" presStyleCnt="11">
        <dgm:presLayoutVars>
          <dgm:bulletEnabled val="1"/>
        </dgm:presLayoutVars>
      </dgm:prSet>
      <dgm:spPr/>
    </dgm:pt>
    <dgm:pt modelId="{0A65709F-F56B-4F26-AA35-35C3A29833BF}" type="pres">
      <dgm:prSet presAssocID="{C5EA2CA0-C5DC-47EB-A752-6DC1760324C7}" presName="sibTrans" presStyleCnt="0"/>
      <dgm:spPr/>
    </dgm:pt>
    <dgm:pt modelId="{CAF24222-EFCF-4594-AA2B-58AD4754CE0B}" type="pres">
      <dgm:prSet presAssocID="{D5AE53DF-30AD-480F-AD98-9A17A509DCE1}" presName="node" presStyleLbl="node1" presStyleIdx="10" presStyleCnt="11">
        <dgm:presLayoutVars>
          <dgm:bulletEnabled val="1"/>
        </dgm:presLayoutVars>
      </dgm:prSet>
      <dgm:spPr/>
    </dgm:pt>
  </dgm:ptLst>
  <dgm:cxnLst>
    <dgm:cxn modelId="{62149C08-FB16-4396-BC85-750F466AF7CB}" srcId="{C3C534F4-1106-456E-94B2-2C528CCAC66B}" destId="{63FA8304-24DA-4F39-B689-38576E4D70E4}" srcOrd="3" destOrd="0" parTransId="{A597B792-3E25-40D0-A2F8-7EEB2662AF24}" sibTransId="{7320C505-BC8A-4E8A-AE39-DF8211944E28}"/>
    <dgm:cxn modelId="{ACEF3420-2CA9-44CA-9111-5F6404DBCDDA}" type="presOf" srcId="{63FA8304-24DA-4F39-B689-38576E4D70E4}" destId="{F464E785-0955-4D8A-BFC8-8ED1CB860992}" srcOrd="0" destOrd="0" presId="urn:microsoft.com/office/officeart/2005/8/layout/default"/>
    <dgm:cxn modelId="{739B1E27-79E7-4F35-972B-2E7605C0421C}" type="presOf" srcId="{D6229350-46BB-4013-802B-5AD8A963000D}" destId="{B5602945-3A50-4C08-AA76-FD8149C910E8}" srcOrd="0" destOrd="0" presId="urn:microsoft.com/office/officeart/2005/8/layout/default"/>
    <dgm:cxn modelId="{544A9B27-53DE-4E74-B484-82C2516CC3FF}" type="presOf" srcId="{BC9C0CA4-5B84-45FB-8CB8-2A6F272E27E3}" destId="{083C3D72-6E9D-46BE-BAB2-233E3B6B92DC}" srcOrd="0" destOrd="0" presId="urn:microsoft.com/office/officeart/2005/8/layout/default"/>
    <dgm:cxn modelId="{A806B427-A7D2-4FB2-A5EE-E78E0B8209DC}" srcId="{C3C534F4-1106-456E-94B2-2C528CCAC66B}" destId="{50475E6A-1A7B-4AAE-9608-B5A7090E717E}" srcOrd="2" destOrd="0" parTransId="{6094ED3B-E6AD-428B-92A2-6717EDE988A5}" sibTransId="{510B30BF-A402-4B76-BF12-E7AF4AFF39D0}"/>
    <dgm:cxn modelId="{B88FE835-5FD1-45C7-927D-9C07239A871E}" srcId="{C3C534F4-1106-456E-94B2-2C528CCAC66B}" destId="{D6A73FC8-CE78-4346-A150-0B46BEC85BA2}" srcOrd="1" destOrd="0" parTransId="{F1B2C022-63A7-4760-A3A7-3D51121BA966}" sibTransId="{0426C765-70A4-477B-944B-B691D0DD0C23}"/>
    <dgm:cxn modelId="{527FF637-44B1-4B81-8656-08DA7C2D1815}" type="presOf" srcId="{81918C5B-D488-4589-8CA7-6956311B5CE9}" destId="{D15BEE90-BB1F-4343-A802-65CC587CF65F}" srcOrd="0" destOrd="0" presId="urn:microsoft.com/office/officeart/2005/8/layout/default"/>
    <dgm:cxn modelId="{BE640B39-EC8D-4F54-9153-4601CBEAF995}" srcId="{C3C534F4-1106-456E-94B2-2C528CCAC66B}" destId="{361C8749-B066-4EC2-82C6-B1D05554DF1F}" srcOrd="9" destOrd="0" parTransId="{115C7A73-58B0-42E7-80C8-D827A40F9D78}" sibTransId="{C5EA2CA0-C5DC-47EB-A752-6DC1760324C7}"/>
    <dgm:cxn modelId="{9BC9AB5E-D382-4EBD-98D8-6D370534C7B5}" type="presOf" srcId="{DD3C6B9C-9D01-4BEA-A4C7-3D7DD33DD09D}" destId="{9FD07004-CEFC-41AD-810A-77E0BA995E7A}" srcOrd="0" destOrd="0" presId="urn:microsoft.com/office/officeart/2005/8/layout/default"/>
    <dgm:cxn modelId="{02A0A84B-3B36-4858-ABDA-9A9FCEBA8ADD}" type="presOf" srcId="{D5AE53DF-30AD-480F-AD98-9A17A509DCE1}" destId="{CAF24222-EFCF-4594-AA2B-58AD4754CE0B}" srcOrd="0" destOrd="0" presId="urn:microsoft.com/office/officeart/2005/8/layout/default"/>
    <dgm:cxn modelId="{0697A26F-CEC7-4FD7-B49B-36C9D0FD680D}" type="presOf" srcId="{A9BD3C6A-2722-442D-B39E-0DA57B422DE2}" destId="{DF5FEB0C-EFB0-4F3C-92F8-4EB3BBCEB53A}" srcOrd="0" destOrd="0" presId="urn:microsoft.com/office/officeart/2005/8/layout/default"/>
    <dgm:cxn modelId="{74E6CF51-D6C5-4547-8A32-5D4D8720B66A}" type="presOf" srcId="{361C8749-B066-4EC2-82C6-B1D05554DF1F}" destId="{9AD1392E-8544-4A4B-A325-F96C71347075}" srcOrd="0" destOrd="0" presId="urn:microsoft.com/office/officeart/2005/8/layout/default"/>
    <dgm:cxn modelId="{9C306E58-6984-48C9-9916-DCF3FB39BEF2}" srcId="{C3C534F4-1106-456E-94B2-2C528CCAC66B}" destId="{BC9C0CA4-5B84-45FB-8CB8-2A6F272E27E3}" srcOrd="5" destOrd="0" parTransId="{FBF7F58D-A90E-4D8A-BB6E-FA0907A57AAD}" sibTransId="{164E9784-570E-4871-8573-0FE4C48B7B18}"/>
    <dgm:cxn modelId="{4BEC2185-03DE-422A-81EC-536A0B9071D1}" srcId="{C3C534F4-1106-456E-94B2-2C528CCAC66B}" destId="{A9BD3C6A-2722-442D-B39E-0DA57B422DE2}" srcOrd="6" destOrd="0" parTransId="{C9775214-B630-4A69-82A3-4FB6E71FC3FD}" sibTransId="{8CAD884E-E09C-4DF8-B040-5BC6226C3A42}"/>
    <dgm:cxn modelId="{DD88E98B-1139-4A15-A9DC-DEBDAB3A8A9F}" srcId="{C3C534F4-1106-456E-94B2-2C528CCAC66B}" destId="{D5AE53DF-30AD-480F-AD98-9A17A509DCE1}" srcOrd="10" destOrd="0" parTransId="{EC528B10-FDC7-4D1E-9DDD-BB7D5098A16A}" sibTransId="{E36C5D38-ACEA-477A-914C-AC7ED71CF1A8}"/>
    <dgm:cxn modelId="{A040F494-32AF-4781-8814-9027893F8C96}" srcId="{C3C534F4-1106-456E-94B2-2C528CCAC66B}" destId="{81918C5B-D488-4589-8CA7-6956311B5CE9}" srcOrd="8" destOrd="0" parTransId="{0CA558B3-E838-4D1D-8638-7037F1B6D788}" sibTransId="{AD6EC460-7463-41B8-8FFE-D3B8FEF5F813}"/>
    <dgm:cxn modelId="{04DF4597-2B2A-41AF-8B81-937B9DCEB6FC}" type="presOf" srcId="{50475E6A-1A7B-4AAE-9608-B5A7090E717E}" destId="{8EE37768-97F3-4E23-93BA-F7BEA5C4AD74}" srcOrd="0" destOrd="0" presId="urn:microsoft.com/office/officeart/2005/8/layout/default"/>
    <dgm:cxn modelId="{383A28A3-FDA1-4F28-BC17-0E51013DC74D}" srcId="{C3C534F4-1106-456E-94B2-2C528CCAC66B}" destId="{D6229350-46BB-4013-802B-5AD8A963000D}" srcOrd="4" destOrd="0" parTransId="{BA793E23-E6D6-47FD-AF94-FEA922F2665C}" sibTransId="{93FA86C3-76EE-4C4D-8C1B-1B3EF47367E9}"/>
    <dgm:cxn modelId="{45E7E8AE-670C-4DDB-9777-64D8F89A093B}" type="presOf" srcId="{C3C534F4-1106-456E-94B2-2C528CCAC66B}" destId="{69A0B991-5FFC-4632-BD20-4C48293CEE15}" srcOrd="0" destOrd="0" presId="urn:microsoft.com/office/officeart/2005/8/layout/default"/>
    <dgm:cxn modelId="{32E52BC5-FAE5-4E24-AD4E-13C9E71BD016}" srcId="{C3C534F4-1106-456E-94B2-2C528CCAC66B}" destId="{0EE9734B-07C9-42BE-8C2D-3A59868328E9}" srcOrd="7" destOrd="0" parTransId="{DB1DD14B-8EFA-454F-A067-CEF203D770CD}" sibTransId="{246A519A-0096-4FE9-97EE-E720E83875B3}"/>
    <dgm:cxn modelId="{6478ECC5-98DD-406E-A47B-3B33CEBCD8A6}" srcId="{C3C534F4-1106-456E-94B2-2C528CCAC66B}" destId="{DD3C6B9C-9D01-4BEA-A4C7-3D7DD33DD09D}" srcOrd="0" destOrd="0" parTransId="{1646D05E-A908-4B63-B194-F77E3E480EB1}" sibTransId="{B4916CEC-9319-4F5C-8977-71F27757DF9C}"/>
    <dgm:cxn modelId="{D3DE99D4-4FD9-4EA0-8AEC-3247C25196D6}" type="presOf" srcId="{D6A73FC8-CE78-4346-A150-0B46BEC85BA2}" destId="{93C6BF5F-A6CB-4426-812C-AA918734D87E}" srcOrd="0" destOrd="0" presId="urn:microsoft.com/office/officeart/2005/8/layout/default"/>
    <dgm:cxn modelId="{A501C4DE-E945-4CF7-BB08-8D42F084C005}" type="presOf" srcId="{0EE9734B-07C9-42BE-8C2D-3A59868328E9}" destId="{E7AC4F75-1DF8-4BC1-80E1-050412C427F3}" srcOrd="0" destOrd="0" presId="urn:microsoft.com/office/officeart/2005/8/layout/default"/>
    <dgm:cxn modelId="{E2C71A3B-13EE-49B9-819A-E45CECB67137}" type="presParOf" srcId="{69A0B991-5FFC-4632-BD20-4C48293CEE15}" destId="{9FD07004-CEFC-41AD-810A-77E0BA995E7A}" srcOrd="0" destOrd="0" presId="urn:microsoft.com/office/officeart/2005/8/layout/default"/>
    <dgm:cxn modelId="{654D1BB1-FA8C-4871-95E3-7337769D6489}" type="presParOf" srcId="{69A0B991-5FFC-4632-BD20-4C48293CEE15}" destId="{E9AC31EF-E48F-4EB3-853B-74363E2549B7}" srcOrd="1" destOrd="0" presId="urn:microsoft.com/office/officeart/2005/8/layout/default"/>
    <dgm:cxn modelId="{D6268744-2CFC-4AB4-8016-DC472E547567}" type="presParOf" srcId="{69A0B991-5FFC-4632-BD20-4C48293CEE15}" destId="{93C6BF5F-A6CB-4426-812C-AA918734D87E}" srcOrd="2" destOrd="0" presId="urn:microsoft.com/office/officeart/2005/8/layout/default"/>
    <dgm:cxn modelId="{A45857E0-D19C-41EA-889E-661035A8EA60}" type="presParOf" srcId="{69A0B991-5FFC-4632-BD20-4C48293CEE15}" destId="{022056A7-F4CB-41A4-992B-25005A52C39C}" srcOrd="3" destOrd="0" presId="urn:microsoft.com/office/officeart/2005/8/layout/default"/>
    <dgm:cxn modelId="{6C6D83BC-E34C-410C-81E6-194AB6EC8FAF}" type="presParOf" srcId="{69A0B991-5FFC-4632-BD20-4C48293CEE15}" destId="{8EE37768-97F3-4E23-93BA-F7BEA5C4AD74}" srcOrd="4" destOrd="0" presId="urn:microsoft.com/office/officeart/2005/8/layout/default"/>
    <dgm:cxn modelId="{649BA5B2-8949-4F2C-9814-07107C192D4A}" type="presParOf" srcId="{69A0B991-5FFC-4632-BD20-4C48293CEE15}" destId="{1E1AD664-24F1-4030-8197-95B0B97C6996}" srcOrd="5" destOrd="0" presId="urn:microsoft.com/office/officeart/2005/8/layout/default"/>
    <dgm:cxn modelId="{8329CBA5-0945-46F7-8DA4-9565CBEBB03E}" type="presParOf" srcId="{69A0B991-5FFC-4632-BD20-4C48293CEE15}" destId="{F464E785-0955-4D8A-BFC8-8ED1CB860992}" srcOrd="6" destOrd="0" presId="urn:microsoft.com/office/officeart/2005/8/layout/default"/>
    <dgm:cxn modelId="{ED818486-A08F-4CCD-A3F3-7648E4F0A631}" type="presParOf" srcId="{69A0B991-5FFC-4632-BD20-4C48293CEE15}" destId="{730C7883-D0D7-4543-ABEC-CBA3D19D8718}" srcOrd="7" destOrd="0" presId="urn:microsoft.com/office/officeart/2005/8/layout/default"/>
    <dgm:cxn modelId="{A5849822-9DED-46E1-96F2-258B02A5C138}" type="presParOf" srcId="{69A0B991-5FFC-4632-BD20-4C48293CEE15}" destId="{B5602945-3A50-4C08-AA76-FD8149C910E8}" srcOrd="8" destOrd="0" presId="urn:microsoft.com/office/officeart/2005/8/layout/default"/>
    <dgm:cxn modelId="{57BDA666-F8EE-45D6-B077-BA97A03E0079}" type="presParOf" srcId="{69A0B991-5FFC-4632-BD20-4C48293CEE15}" destId="{996A9232-6B48-48FE-BECA-FBFD7879DAF1}" srcOrd="9" destOrd="0" presId="urn:microsoft.com/office/officeart/2005/8/layout/default"/>
    <dgm:cxn modelId="{8290EEE8-FFEB-482C-8C5A-06CF3957AE1D}" type="presParOf" srcId="{69A0B991-5FFC-4632-BD20-4C48293CEE15}" destId="{083C3D72-6E9D-46BE-BAB2-233E3B6B92DC}" srcOrd="10" destOrd="0" presId="urn:microsoft.com/office/officeart/2005/8/layout/default"/>
    <dgm:cxn modelId="{F25709B4-5D4F-4851-BB70-31769A9CFFA4}" type="presParOf" srcId="{69A0B991-5FFC-4632-BD20-4C48293CEE15}" destId="{5B6A0A44-A883-4BF7-A4FA-2501F98DBEE6}" srcOrd="11" destOrd="0" presId="urn:microsoft.com/office/officeart/2005/8/layout/default"/>
    <dgm:cxn modelId="{4B6D8030-DF99-4232-AD54-9FF558413A60}" type="presParOf" srcId="{69A0B991-5FFC-4632-BD20-4C48293CEE15}" destId="{DF5FEB0C-EFB0-4F3C-92F8-4EB3BBCEB53A}" srcOrd="12" destOrd="0" presId="urn:microsoft.com/office/officeart/2005/8/layout/default"/>
    <dgm:cxn modelId="{B1CF696E-D471-4015-ABD3-6A9DD8965E4B}" type="presParOf" srcId="{69A0B991-5FFC-4632-BD20-4C48293CEE15}" destId="{5B4032D7-A78F-47CB-B705-4F9F6C96B60B}" srcOrd="13" destOrd="0" presId="urn:microsoft.com/office/officeart/2005/8/layout/default"/>
    <dgm:cxn modelId="{3AE88FF1-8C09-48A1-BD81-CBCFEFE68141}" type="presParOf" srcId="{69A0B991-5FFC-4632-BD20-4C48293CEE15}" destId="{E7AC4F75-1DF8-4BC1-80E1-050412C427F3}" srcOrd="14" destOrd="0" presId="urn:microsoft.com/office/officeart/2005/8/layout/default"/>
    <dgm:cxn modelId="{895DC2C8-F556-40E9-93F5-81FDE0D3188F}" type="presParOf" srcId="{69A0B991-5FFC-4632-BD20-4C48293CEE15}" destId="{A0336363-075A-41F9-940A-5AF7643ED97E}" srcOrd="15" destOrd="0" presId="urn:microsoft.com/office/officeart/2005/8/layout/default"/>
    <dgm:cxn modelId="{CFB4C196-2421-4637-91DB-D225126CD2CD}" type="presParOf" srcId="{69A0B991-5FFC-4632-BD20-4C48293CEE15}" destId="{D15BEE90-BB1F-4343-A802-65CC587CF65F}" srcOrd="16" destOrd="0" presId="urn:microsoft.com/office/officeart/2005/8/layout/default"/>
    <dgm:cxn modelId="{D8886F7C-ED83-4A49-81B9-C5DE762527FF}" type="presParOf" srcId="{69A0B991-5FFC-4632-BD20-4C48293CEE15}" destId="{1604B504-CC61-4067-AF3C-90E6D004646F}" srcOrd="17" destOrd="0" presId="urn:microsoft.com/office/officeart/2005/8/layout/default"/>
    <dgm:cxn modelId="{0192C005-E2FE-4FAC-902D-94D221110DA4}" type="presParOf" srcId="{69A0B991-5FFC-4632-BD20-4C48293CEE15}" destId="{9AD1392E-8544-4A4B-A325-F96C71347075}" srcOrd="18" destOrd="0" presId="urn:microsoft.com/office/officeart/2005/8/layout/default"/>
    <dgm:cxn modelId="{F32DF6A7-582F-4208-99BE-FD8295D112BF}" type="presParOf" srcId="{69A0B991-5FFC-4632-BD20-4C48293CEE15}" destId="{0A65709F-F56B-4F26-AA35-35C3A29833BF}" srcOrd="19" destOrd="0" presId="urn:microsoft.com/office/officeart/2005/8/layout/default"/>
    <dgm:cxn modelId="{0F6D96C5-BBF9-4CF1-A45F-D21FA15D3904}" type="presParOf" srcId="{69A0B991-5FFC-4632-BD20-4C48293CEE15}" destId="{CAF24222-EFCF-4594-AA2B-58AD4754CE0B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11450-CA54-4333-845F-1A9234A445B9}">
      <dsp:nvSpPr>
        <dsp:cNvPr id="0" name=""/>
        <dsp:cNvSpPr/>
      </dsp:nvSpPr>
      <dsp:spPr>
        <a:xfrm>
          <a:off x="446619" y="650899"/>
          <a:ext cx="724570" cy="724570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D19C2-3008-4D54-A4AF-EBC44CC74B49}">
      <dsp:nvSpPr>
        <dsp:cNvPr id="0" name=""/>
        <dsp:cNvSpPr/>
      </dsp:nvSpPr>
      <dsp:spPr>
        <a:xfrm>
          <a:off x="3826" y="1675582"/>
          <a:ext cx="1610156" cy="64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Innovaciones en los modelos de negocio</a:t>
          </a:r>
          <a:endParaRPr lang="en-US" sz="1300" kern="1200"/>
        </a:p>
      </dsp:txBody>
      <dsp:txXfrm>
        <a:off x="3826" y="1675582"/>
        <a:ext cx="1610156" cy="644062"/>
      </dsp:txXfrm>
    </dsp:sp>
    <dsp:sp modelId="{225DFCAC-4386-4D88-A6E0-3F92D2B88289}">
      <dsp:nvSpPr>
        <dsp:cNvPr id="0" name=""/>
        <dsp:cNvSpPr/>
      </dsp:nvSpPr>
      <dsp:spPr>
        <a:xfrm>
          <a:off x="2338553" y="650899"/>
          <a:ext cx="724570" cy="724570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F69D5-B533-42DF-BC3A-E087C7216E11}">
      <dsp:nvSpPr>
        <dsp:cNvPr id="0" name=""/>
        <dsp:cNvSpPr/>
      </dsp:nvSpPr>
      <dsp:spPr>
        <a:xfrm>
          <a:off x="1895760" y="1675582"/>
          <a:ext cx="1610156" cy="64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Auge Fintech y plataformas en línea</a:t>
          </a:r>
          <a:endParaRPr lang="en-US" sz="1300" kern="1200"/>
        </a:p>
      </dsp:txBody>
      <dsp:txXfrm>
        <a:off x="1895760" y="1675582"/>
        <a:ext cx="1610156" cy="644062"/>
      </dsp:txXfrm>
    </dsp:sp>
    <dsp:sp modelId="{6EB7F498-0323-4B95-9352-6C6155F36F7F}">
      <dsp:nvSpPr>
        <dsp:cNvPr id="0" name=""/>
        <dsp:cNvSpPr/>
      </dsp:nvSpPr>
      <dsp:spPr>
        <a:xfrm>
          <a:off x="4230486" y="650899"/>
          <a:ext cx="724570" cy="724570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5ED83-7583-4290-9ACE-D14408F1A41D}">
      <dsp:nvSpPr>
        <dsp:cNvPr id="0" name=""/>
        <dsp:cNvSpPr/>
      </dsp:nvSpPr>
      <dsp:spPr>
        <a:xfrm>
          <a:off x="3787693" y="1675582"/>
          <a:ext cx="1610156" cy="64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Chatbots conversacionales</a:t>
          </a:r>
          <a:endParaRPr lang="en-US" sz="1300" kern="1200"/>
        </a:p>
      </dsp:txBody>
      <dsp:txXfrm>
        <a:off x="3787693" y="1675582"/>
        <a:ext cx="1610156" cy="644062"/>
      </dsp:txXfrm>
    </dsp:sp>
    <dsp:sp modelId="{5C34F10E-4C9E-4804-B2C9-D3B0B9603CE9}">
      <dsp:nvSpPr>
        <dsp:cNvPr id="0" name=""/>
        <dsp:cNvSpPr/>
      </dsp:nvSpPr>
      <dsp:spPr>
        <a:xfrm>
          <a:off x="6122420" y="650899"/>
          <a:ext cx="724570" cy="724570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085C9-D250-4A54-85FB-304DB09CD4F7}">
      <dsp:nvSpPr>
        <dsp:cNvPr id="0" name=""/>
        <dsp:cNvSpPr/>
      </dsp:nvSpPr>
      <dsp:spPr>
        <a:xfrm>
          <a:off x="5679627" y="1675582"/>
          <a:ext cx="1610156" cy="64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Analítica de datos</a:t>
          </a:r>
          <a:endParaRPr lang="en-US" sz="1300" kern="1200"/>
        </a:p>
      </dsp:txBody>
      <dsp:txXfrm>
        <a:off x="5679627" y="1675582"/>
        <a:ext cx="1610156" cy="644062"/>
      </dsp:txXfrm>
    </dsp:sp>
    <dsp:sp modelId="{EDEC6050-3359-4EDE-95D1-FBD7B3D0A7FD}">
      <dsp:nvSpPr>
        <dsp:cNvPr id="0" name=""/>
        <dsp:cNvSpPr/>
      </dsp:nvSpPr>
      <dsp:spPr>
        <a:xfrm>
          <a:off x="446619" y="2722184"/>
          <a:ext cx="724570" cy="724570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F1F9B-8A6F-466F-A589-27A319CCE5D7}">
      <dsp:nvSpPr>
        <dsp:cNvPr id="0" name=""/>
        <dsp:cNvSpPr/>
      </dsp:nvSpPr>
      <dsp:spPr>
        <a:xfrm>
          <a:off x="3826" y="3746866"/>
          <a:ext cx="1610156" cy="64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Autenticación biométrica</a:t>
          </a:r>
          <a:endParaRPr lang="en-US" sz="1300" kern="1200"/>
        </a:p>
      </dsp:txBody>
      <dsp:txXfrm>
        <a:off x="3826" y="3746866"/>
        <a:ext cx="1610156" cy="644062"/>
      </dsp:txXfrm>
    </dsp:sp>
    <dsp:sp modelId="{8B9BC6EB-4B27-4CE4-95BD-5BCA7A84B6AF}">
      <dsp:nvSpPr>
        <dsp:cNvPr id="0" name=""/>
        <dsp:cNvSpPr/>
      </dsp:nvSpPr>
      <dsp:spPr>
        <a:xfrm>
          <a:off x="2338553" y="2722184"/>
          <a:ext cx="724570" cy="724570"/>
        </a:xfrm>
        <a:prstGeom prst="rect">
          <a:avLst/>
        </a:prstGeom>
        <a:blipFill rotWithShape="1">
          <a:blip xmlns:r="http://schemas.openxmlformats.org/officeDocument/2006/relationships" r:embed="rId6"/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CEBEF-6B9A-425A-83B2-276C5659D4B4}">
      <dsp:nvSpPr>
        <dsp:cNvPr id="0" name=""/>
        <dsp:cNvSpPr/>
      </dsp:nvSpPr>
      <dsp:spPr>
        <a:xfrm>
          <a:off x="1895760" y="3746866"/>
          <a:ext cx="1610156" cy="64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Automatización robótica de procesos</a:t>
          </a:r>
          <a:endParaRPr lang="en-US" sz="1300" kern="1200"/>
        </a:p>
      </dsp:txBody>
      <dsp:txXfrm>
        <a:off x="1895760" y="3746866"/>
        <a:ext cx="1610156" cy="644062"/>
      </dsp:txXfrm>
    </dsp:sp>
    <dsp:sp modelId="{1425A974-7775-4555-8459-7293C67E1D6E}">
      <dsp:nvSpPr>
        <dsp:cNvPr id="0" name=""/>
        <dsp:cNvSpPr/>
      </dsp:nvSpPr>
      <dsp:spPr>
        <a:xfrm>
          <a:off x="4230486" y="2722184"/>
          <a:ext cx="724570" cy="724570"/>
        </a:xfrm>
        <a:prstGeom prst="rect">
          <a:avLst/>
        </a:prstGeom>
        <a:blipFill rotWithShape="1">
          <a:blip xmlns:r="http://schemas.openxmlformats.org/officeDocument/2006/relationships" r:embed="rId7"/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D8E90-C8F6-4D11-8643-7BDB43D7C527}">
      <dsp:nvSpPr>
        <dsp:cNvPr id="0" name=""/>
        <dsp:cNvSpPr/>
      </dsp:nvSpPr>
      <dsp:spPr>
        <a:xfrm>
          <a:off x="3787693" y="3746866"/>
          <a:ext cx="1610156" cy="64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Creciente adopción de servicios financieros móviles</a:t>
          </a:r>
          <a:endParaRPr lang="en-US" sz="1300" kern="1200"/>
        </a:p>
      </dsp:txBody>
      <dsp:txXfrm>
        <a:off x="3787693" y="3746866"/>
        <a:ext cx="1610156" cy="644062"/>
      </dsp:txXfrm>
    </dsp:sp>
    <dsp:sp modelId="{15A05119-B6C5-475F-8ADA-4B05BF7AE2C9}">
      <dsp:nvSpPr>
        <dsp:cNvPr id="0" name=""/>
        <dsp:cNvSpPr/>
      </dsp:nvSpPr>
      <dsp:spPr>
        <a:xfrm>
          <a:off x="6122420" y="2722184"/>
          <a:ext cx="724570" cy="724570"/>
        </a:xfrm>
        <a:prstGeom prst="rect">
          <a:avLst/>
        </a:prstGeom>
        <a:blipFill rotWithShape="1">
          <a:blip xmlns:r="http://schemas.openxmlformats.org/officeDocument/2006/relationships" r:embed="rId8"/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04777-5376-4DCF-9A65-4486950C4CE7}">
      <dsp:nvSpPr>
        <dsp:cNvPr id="0" name=""/>
        <dsp:cNvSpPr/>
      </dsp:nvSpPr>
      <dsp:spPr>
        <a:xfrm>
          <a:off x="5679627" y="3746866"/>
          <a:ext cx="1610156" cy="64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Creciente adopción de servicios financieros sin efectivo</a:t>
          </a:r>
          <a:endParaRPr lang="en-US" sz="1300" kern="1200"/>
        </a:p>
      </dsp:txBody>
      <dsp:txXfrm>
        <a:off x="5679627" y="3746866"/>
        <a:ext cx="1610156" cy="64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B471C-B329-49A1-B76C-EC6DC235AF85}">
      <dsp:nvSpPr>
        <dsp:cNvPr id="0" name=""/>
        <dsp:cNvSpPr/>
      </dsp:nvSpPr>
      <dsp:spPr>
        <a:xfrm>
          <a:off x="4263717" y="37944"/>
          <a:ext cx="1266229" cy="1266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Instituciones financieras tradicionales</a:t>
          </a:r>
          <a:endParaRPr lang="en-US" sz="1800" kern="1200"/>
        </a:p>
      </dsp:txBody>
      <dsp:txXfrm>
        <a:off x="4263717" y="37944"/>
        <a:ext cx="1266229" cy="1266229"/>
      </dsp:txXfrm>
    </dsp:sp>
    <dsp:sp modelId="{372C6332-9C77-4C0F-8EAB-A37B157BCB3B}">
      <dsp:nvSpPr>
        <dsp:cNvPr id="0" name=""/>
        <dsp:cNvSpPr/>
      </dsp:nvSpPr>
      <dsp:spPr>
        <a:xfrm>
          <a:off x="1281800" y="917"/>
          <a:ext cx="4751598" cy="4751598"/>
        </a:xfrm>
        <a:prstGeom prst="circularArrow">
          <a:avLst>
            <a:gd name="adj1" fmla="val 5196"/>
            <a:gd name="adj2" fmla="val 335643"/>
            <a:gd name="adj3" fmla="val 21294340"/>
            <a:gd name="adj4" fmla="val 19765276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D3249-2F65-4D04-8532-A39B6B1F5533}">
      <dsp:nvSpPr>
        <dsp:cNvPr id="0" name=""/>
        <dsp:cNvSpPr/>
      </dsp:nvSpPr>
      <dsp:spPr>
        <a:xfrm>
          <a:off x="5029605" y="2395104"/>
          <a:ext cx="1266229" cy="1266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Empresas de inversión</a:t>
          </a:r>
          <a:endParaRPr lang="en-US" sz="1800" kern="1200"/>
        </a:p>
      </dsp:txBody>
      <dsp:txXfrm>
        <a:off x="5029605" y="2395104"/>
        <a:ext cx="1266229" cy="1266229"/>
      </dsp:txXfrm>
    </dsp:sp>
    <dsp:sp modelId="{548236D2-6182-4566-8321-1A8220288AA5}">
      <dsp:nvSpPr>
        <dsp:cNvPr id="0" name=""/>
        <dsp:cNvSpPr/>
      </dsp:nvSpPr>
      <dsp:spPr>
        <a:xfrm>
          <a:off x="1281800" y="917"/>
          <a:ext cx="4751598" cy="4751598"/>
        </a:xfrm>
        <a:prstGeom prst="circularArrow">
          <a:avLst>
            <a:gd name="adj1" fmla="val 5196"/>
            <a:gd name="adj2" fmla="val 335643"/>
            <a:gd name="adj3" fmla="val 4015837"/>
            <a:gd name="adj4" fmla="val 2252387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FEF58-8B12-4412-8BCF-F0DCE5A2905B}">
      <dsp:nvSpPr>
        <dsp:cNvPr id="0" name=""/>
        <dsp:cNvSpPr/>
      </dsp:nvSpPr>
      <dsp:spPr>
        <a:xfrm>
          <a:off x="3024485" y="3851910"/>
          <a:ext cx="1266229" cy="1266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Fintech</a:t>
          </a:r>
          <a:endParaRPr lang="en-US" sz="1800" kern="1200"/>
        </a:p>
      </dsp:txBody>
      <dsp:txXfrm>
        <a:off x="3024485" y="3851910"/>
        <a:ext cx="1266229" cy="1266229"/>
      </dsp:txXfrm>
    </dsp:sp>
    <dsp:sp modelId="{0160827F-A461-439B-BEEC-CF43072D54FC}">
      <dsp:nvSpPr>
        <dsp:cNvPr id="0" name=""/>
        <dsp:cNvSpPr/>
      </dsp:nvSpPr>
      <dsp:spPr>
        <a:xfrm>
          <a:off x="1281800" y="917"/>
          <a:ext cx="4751598" cy="4751598"/>
        </a:xfrm>
        <a:prstGeom prst="circularArrow">
          <a:avLst>
            <a:gd name="adj1" fmla="val 5196"/>
            <a:gd name="adj2" fmla="val 335643"/>
            <a:gd name="adj3" fmla="val 8211969"/>
            <a:gd name="adj4" fmla="val 6448520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5A918-3375-43AD-9987-B57E6BADFF86}">
      <dsp:nvSpPr>
        <dsp:cNvPr id="0" name=""/>
        <dsp:cNvSpPr/>
      </dsp:nvSpPr>
      <dsp:spPr>
        <a:xfrm>
          <a:off x="1019364" y="2395104"/>
          <a:ext cx="1266229" cy="1266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Neobancos</a:t>
          </a:r>
          <a:endParaRPr lang="en-US" sz="1800" kern="1200"/>
        </a:p>
      </dsp:txBody>
      <dsp:txXfrm>
        <a:off x="1019364" y="2395104"/>
        <a:ext cx="1266229" cy="1266229"/>
      </dsp:txXfrm>
    </dsp:sp>
    <dsp:sp modelId="{1C9DAC18-C50C-4EFE-9325-3816105286ED}">
      <dsp:nvSpPr>
        <dsp:cNvPr id="0" name=""/>
        <dsp:cNvSpPr/>
      </dsp:nvSpPr>
      <dsp:spPr>
        <a:xfrm>
          <a:off x="1281800" y="917"/>
          <a:ext cx="4751598" cy="4751598"/>
        </a:xfrm>
        <a:prstGeom prst="circularArrow">
          <a:avLst>
            <a:gd name="adj1" fmla="val 5196"/>
            <a:gd name="adj2" fmla="val 335643"/>
            <a:gd name="adj3" fmla="val 12299080"/>
            <a:gd name="adj4" fmla="val 10770016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7399F-7333-4C1B-B41A-8FAC9C74511C}">
      <dsp:nvSpPr>
        <dsp:cNvPr id="0" name=""/>
        <dsp:cNvSpPr/>
      </dsp:nvSpPr>
      <dsp:spPr>
        <a:xfrm>
          <a:off x="1785252" y="37944"/>
          <a:ext cx="1266229" cy="1266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Empresas que se incorporan</a:t>
          </a:r>
          <a:endParaRPr lang="en-US" sz="1800" kern="1200"/>
        </a:p>
      </dsp:txBody>
      <dsp:txXfrm>
        <a:off x="1785252" y="37944"/>
        <a:ext cx="1266229" cy="1266229"/>
      </dsp:txXfrm>
    </dsp:sp>
    <dsp:sp modelId="{FFA30841-1C5C-4CD5-82F0-8A503330E091}">
      <dsp:nvSpPr>
        <dsp:cNvPr id="0" name=""/>
        <dsp:cNvSpPr/>
      </dsp:nvSpPr>
      <dsp:spPr>
        <a:xfrm>
          <a:off x="1281800" y="917"/>
          <a:ext cx="4751598" cy="4751598"/>
        </a:xfrm>
        <a:prstGeom prst="circularArrow">
          <a:avLst>
            <a:gd name="adj1" fmla="val 5196"/>
            <a:gd name="adj2" fmla="val 335643"/>
            <a:gd name="adj3" fmla="val 16866822"/>
            <a:gd name="adj4" fmla="val 15197535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64140-45A5-43FF-B000-87CBDC582B97}">
      <dsp:nvSpPr>
        <dsp:cNvPr id="0" name=""/>
        <dsp:cNvSpPr/>
      </dsp:nvSpPr>
      <dsp:spPr>
        <a:xfrm>
          <a:off x="0" y="4000"/>
          <a:ext cx="7315200" cy="8521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1596A-31A5-467A-B549-6DB5B21441EC}">
      <dsp:nvSpPr>
        <dsp:cNvPr id="0" name=""/>
        <dsp:cNvSpPr/>
      </dsp:nvSpPr>
      <dsp:spPr>
        <a:xfrm>
          <a:off x="257762" y="195724"/>
          <a:ext cx="468658" cy="468658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99954-3EE2-4040-9122-14EE0AE93409}">
      <dsp:nvSpPr>
        <dsp:cNvPr id="0" name=""/>
        <dsp:cNvSpPr/>
      </dsp:nvSpPr>
      <dsp:spPr>
        <a:xfrm>
          <a:off x="984183" y="4000"/>
          <a:ext cx="6331016" cy="852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1" tIns="90181" rIns="90181" bIns="9018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Evolución tecnológica acelerada: </a:t>
          </a:r>
          <a:r>
            <a:rPr lang="es-ES" sz="1700" b="0" kern="1200"/>
            <a:t>alteración de</a:t>
          </a:r>
          <a:r>
            <a:rPr lang="es-ES" sz="1700" b="1" kern="1200"/>
            <a:t> </a:t>
          </a:r>
          <a:r>
            <a:rPr lang="es-MX" sz="1700" kern="1200"/>
            <a:t>la competencia y la forma en que interactúan las personas.</a:t>
          </a:r>
          <a:endParaRPr lang="en-US" sz="1700" kern="1200"/>
        </a:p>
      </dsp:txBody>
      <dsp:txXfrm>
        <a:off x="984183" y="4000"/>
        <a:ext cx="6331016" cy="852106"/>
      </dsp:txXfrm>
    </dsp:sp>
    <dsp:sp modelId="{5C2D4021-6488-4508-8D9B-234C745FD7E9}">
      <dsp:nvSpPr>
        <dsp:cNvPr id="0" name=""/>
        <dsp:cNvSpPr/>
      </dsp:nvSpPr>
      <dsp:spPr>
        <a:xfrm>
          <a:off x="0" y="1069133"/>
          <a:ext cx="7315200" cy="8521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AA15D-D1FD-42F4-BDE7-1C23FC168361}">
      <dsp:nvSpPr>
        <dsp:cNvPr id="0" name=""/>
        <dsp:cNvSpPr/>
      </dsp:nvSpPr>
      <dsp:spPr>
        <a:xfrm>
          <a:off x="257762" y="1260857"/>
          <a:ext cx="468658" cy="468658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4E843-B4AA-4E75-96B0-F3E0950FFF0D}">
      <dsp:nvSpPr>
        <dsp:cNvPr id="0" name=""/>
        <dsp:cNvSpPr/>
      </dsp:nvSpPr>
      <dsp:spPr>
        <a:xfrm>
          <a:off x="984183" y="1069133"/>
          <a:ext cx="6331016" cy="852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1" tIns="90181" rIns="90181" bIns="9018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Inteligencia Artificial: </a:t>
          </a:r>
          <a:r>
            <a:rPr lang="es-MX" sz="1700" kern="1200"/>
            <a:t>La IA potencia la creación de valor, desde la optimización de modelos financieros hasta la protección de datos.</a:t>
          </a:r>
          <a:endParaRPr lang="en-US" sz="1700" kern="1200"/>
        </a:p>
      </dsp:txBody>
      <dsp:txXfrm>
        <a:off x="984183" y="1069133"/>
        <a:ext cx="6331016" cy="852106"/>
      </dsp:txXfrm>
    </dsp:sp>
    <dsp:sp modelId="{6E7C79A8-A041-4D79-BB08-FBDE404F99FC}">
      <dsp:nvSpPr>
        <dsp:cNvPr id="0" name=""/>
        <dsp:cNvSpPr/>
      </dsp:nvSpPr>
      <dsp:spPr>
        <a:xfrm>
          <a:off x="0" y="2134266"/>
          <a:ext cx="7315200" cy="8521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356A5-9C63-42CE-B064-772F489732E5}">
      <dsp:nvSpPr>
        <dsp:cNvPr id="0" name=""/>
        <dsp:cNvSpPr/>
      </dsp:nvSpPr>
      <dsp:spPr>
        <a:xfrm>
          <a:off x="257762" y="2325990"/>
          <a:ext cx="468658" cy="468658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389A9-8F3A-4287-9769-D8C2E1D60BBD}">
      <dsp:nvSpPr>
        <dsp:cNvPr id="0" name=""/>
        <dsp:cNvSpPr/>
      </dsp:nvSpPr>
      <dsp:spPr>
        <a:xfrm>
          <a:off x="984183" y="2134266"/>
          <a:ext cx="6331016" cy="852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1" tIns="90181" rIns="90181" bIns="9018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Tecnología Cuántica: </a:t>
          </a:r>
          <a:r>
            <a:rPr lang="es-MX" sz="1700" kern="1200"/>
            <a:t>La computación cuántica promete procesamiento de datos sin precedentes en velocidad y escala.</a:t>
          </a:r>
          <a:endParaRPr lang="en-US" sz="1700" kern="1200"/>
        </a:p>
      </dsp:txBody>
      <dsp:txXfrm>
        <a:off x="984183" y="2134266"/>
        <a:ext cx="6331016" cy="852106"/>
      </dsp:txXfrm>
    </dsp:sp>
    <dsp:sp modelId="{7172CF82-ECE5-4E2D-8F10-3C6FFF8360B0}">
      <dsp:nvSpPr>
        <dsp:cNvPr id="0" name=""/>
        <dsp:cNvSpPr/>
      </dsp:nvSpPr>
      <dsp:spPr>
        <a:xfrm>
          <a:off x="0" y="3199399"/>
          <a:ext cx="7315200" cy="8521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0DB2B-7BD2-43CB-A7E4-82D6C38E3934}">
      <dsp:nvSpPr>
        <dsp:cNvPr id="0" name=""/>
        <dsp:cNvSpPr/>
      </dsp:nvSpPr>
      <dsp:spPr>
        <a:xfrm>
          <a:off x="257762" y="3391123"/>
          <a:ext cx="468658" cy="468658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A79BA-CD86-4F04-A1DF-91E53E37B88C}">
      <dsp:nvSpPr>
        <dsp:cNvPr id="0" name=""/>
        <dsp:cNvSpPr/>
      </dsp:nvSpPr>
      <dsp:spPr>
        <a:xfrm>
          <a:off x="984183" y="3199399"/>
          <a:ext cx="6331016" cy="852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1" tIns="90181" rIns="90181" bIns="9018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BlockChain: </a:t>
          </a:r>
          <a:r>
            <a:rPr lang="es-MX" sz="1700" kern="1200"/>
            <a:t>crea registros de transacciones seguros e inmutables, beneficiando la industria financiera.</a:t>
          </a:r>
          <a:endParaRPr lang="en-US" sz="1700" kern="1200"/>
        </a:p>
      </dsp:txBody>
      <dsp:txXfrm>
        <a:off x="984183" y="3199399"/>
        <a:ext cx="6331016" cy="852106"/>
      </dsp:txXfrm>
    </dsp:sp>
    <dsp:sp modelId="{DA1988F6-7BCD-40C1-BB54-18359D16A439}">
      <dsp:nvSpPr>
        <dsp:cNvPr id="0" name=""/>
        <dsp:cNvSpPr/>
      </dsp:nvSpPr>
      <dsp:spPr>
        <a:xfrm>
          <a:off x="0" y="4264533"/>
          <a:ext cx="7315200" cy="8521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6BD0D-6280-4450-826A-CEA85AC350D4}">
      <dsp:nvSpPr>
        <dsp:cNvPr id="0" name=""/>
        <dsp:cNvSpPr/>
      </dsp:nvSpPr>
      <dsp:spPr>
        <a:xfrm>
          <a:off x="257762" y="4456256"/>
          <a:ext cx="468658" cy="468658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086AE-EDE5-4A02-BFB7-AA6003C411D7}">
      <dsp:nvSpPr>
        <dsp:cNvPr id="0" name=""/>
        <dsp:cNvSpPr/>
      </dsp:nvSpPr>
      <dsp:spPr>
        <a:xfrm>
          <a:off x="984183" y="4264533"/>
          <a:ext cx="6331016" cy="852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1" tIns="90181" rIns="90181" bIns="9018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Automatización: </a:t>
          </a:r>
          <a:r>
            <a:rPr lang="es-MX" sz="1700" kern="1200"/>
            <a:t>mejora la eficiencia y precisión de tareas financieras repetitivas.</a:t>
          </a:r>
          <a:endParaRPr lang="en-US" sz="1700" kern="1200"/>
        </a:p>
      </dsp:txBody>
      <dsp:txXfrm>
        <a:off x="984183" y="4264533"/>
        <a:ext cx="6331016" cy="8521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D82C0-4829-473F-A204-C1B08E9DD4B9}">
      <dsp:nvSpPr>
        <dsp:cNvPr id="0" name=""/>
        <dsp:cNvSpPr/>
      </dsp:nvSpPr>
      <dsp:spPr>
        <a:xfrm>
          <a:off x="3861" y="59405"/>
          <a:ext cx="2322180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Fortalezas:</a:t>
          </a:r>
          <a:endParaRPr lang="en-US" sz="2100" kern="1200"/>
        </a:p>
      </dsp:txBody>
      <dsp:txXfrm>
        <a:off x="3861" y="59405"/>
        <a:ext cx="2322180" cy="604800"/>
      </dsp:txXfrm>
    </dsp:sp>
    <dsp:sp modelId="{2EC9FA77-1B37-4E76-9FCC-9EB0147AE8C0}">
      <dsp:nvSpPr>
        <dsp:cNvPr id="0" name=""/>
        <dsp:cNvSpPr/>
      </dsp:nvSpPr>
      <dsp:spPr>
        <a:xfrm>
          <a:off x="3861" y="664205"/>
          <a:ext cx="2322180" cy="24787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/>
            <a:t>Capital adecuado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/>
            <a:t>Experiencia y reputación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/>
            <a:t>Red de distribución fuerte</a:t>
          </a:r>
          <a:endParaRPr lang="en-US" sz="2100" kern="1200"/>
        </a:p>
      </dsp:txBody>
      <dsp:txXfrm>
        <a:off x="3861" y="664205"/>
        <a:ext cx="2322180" cy="2478734"/>
      </dsp:txXfrm>
    </dsp:sp>
    <dsp:sp modelId="{6BF56D4B-B3EB-4570-9C31-B0B93BFF8AB6}">
      <dsp:nvSpPr>
        <dsp:cNvPr id="0" name=""/>
        <dsp:cNvSpPr/>
      </dsp:nvSpPr>
      <dsp:spPr>
        <a:xfrm>
          <a:off x="2651147" y="59405"/>
          <a:ext cx="2322180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Debilidades:</a:t>
          </a:r>
          <a:endParaRPr lang="en-US" sz="2100" kern="1200"/>
        </a:p>
      </dsp:txBody>
      <dsp:txXfrm>
        <a:off x="2651147" y="59405"/>
        <a:ext cx="2322180" cy="604800"/>
      </dsp:txXfrm>
    </dsp:sp>
    <dsp:sp modelId="{92638961-DF9A-41B2-A3D1-AB67266CE32B}">
      <dsp:nvSpPr>
        <dsp:cNvPr id="0" name=""/>
        <dsp:cNvSpPr/>
      </dsp:nvSpPr>
      <dsp:spPr>
        <a:xfrm>
          <a:off x="2651147" y="664205"/>
          <a:ext cx="2322180" cy="24787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/>
            <a:t>Presencia geográfica limitada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/>
            <a:t>Dependencia de la economía local</a:t>
          </a:r>
          <a:endParaRPr lang="en-US" sz="2100" kern="1200"/>
        </a:p>
      </dsp:txBody>
      <dsp:txXfrm>
        <a:off x="2651147" y="664205"/>
        <a:ext cx="2322180" cy="2478734"/>
      </dsp:txXfrm>
    </dsp:sp>
    <dsp:sp modelId="{B43B65D5-B2DC-493C-8DE7-90F7E6DDDA07}">
      <dsp:nvSpPr>
        <dsp:cNvPr id="0" name=""/>
        <dsp:cNvSpPr/>
      </dsp:nvSpPr>
      <dsp:spPr>
        <a:xfrm>
          <a:off x="5298432" y="59405"/>
          <a:ext cx="2322180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Oportunidades:</a:t>
          </a:r>
          <a:endParaRPr lang="en-US" sz="2100" kern="1200"/>
        </a:p>
      </dsp:txBody>
      <dsp:txXfrm>
        <a:off x="5298432" y="59405"/>
        <a:ext cx="2322180" cy="604800"/>
      </dsp:txXfrm>
    </dsp:sp>
    <dsp:sp modelId="{FBA9304B-DA6F-4F05-87E1-9AEEA3583880}">
      <dsp:nvSpPr>
        <dsp:cNvPr id="0" name=""/>
        <dsp:cNvSpPr/>
      </dsp:nvSpPr>
      <dsp:spPr>
        <a:xfrm>
          <a:off x="5298432" y="664205"/>
          <a:ext cx="2322180" cy="24787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/>
            <a:t>Creciente mercado de pagos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/>
            <a:t>Tecnología emergente</a:t>
          </a:r>
          <a:endParaRPr lang="en-US" sz="2100" kern="1200"/>
        </a:p>
      </dsp:txBody>
      <dsp:txXfrm>
        <a:off x="5298432" y="664205"/>
        <a:ext cx="2322180" cy="2478734"/>
      </dsp:txXfrm>
    </dsp:sp>
    <dsp:sp modelId="{6540AEFC-4067-4483-BF1F-FAB02BFF74BE}">
      <dsp:nvSpPr>
        <dsp:cNvPr id="0" name=""/>
        <dsp:cNvSpPr/>
      </dsp:nvSpPr>
      <dsp:spPr>
        <a:xfrm>
          <a:off x="7945717" y="59405"/>
          <a:ext cx="2322180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Amenazas:</a:t>
          </a:r>
          <a:endParaRPr lang="en-US" sz="2100" kern="1200"/>
        </a:p>
      </dsp:txBody>
      <dsp:txXfrm>
        <a:off x="7945717" y="59405"/>
        <a:ext cx="2322180" cy="604800"/>
      </dsp:txXfrm>
    </dsp:sp>
    <dsp:sp modelId="{E99486E4-1D4E-4574-82D4-2B22A759B0D0}">
      <dsp:nvSpPr>
        <dsp:cNvPr id="0" name=""/>
        <dsp:cNvSpPr/>
      </dsp:nvSpPr>
      <dsp:spPr>
        <a:xfrm>
          <a:off x="7945717" y="664205"/>
          <a:ext cx="2322180" cy="24787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/>
            <a:t>Emergencia de neobancos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/>
            <a:t>Cambios regulatorios</a:t>
          </a:r>
          <a:endParaRPr lang="en-US" sz="2100" kern="1200"/>
        </a:p>
      </dsp:txBody>
      <dsp:txXfrm>
        <a:off x="7945717" y="664205"/>
        <a:ext cx="2322180" cy="24787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E757D-F3E0-4087-9320-3793094A45BE}">
      <dsp:nvSpPr>
        <dsp:cNvPr id="0" name=""/>
        <dsp:cNvSpPr/>
      </dsp:nvSpPr>
      <dsp:spPr>
        <a:xfrm>
          <a:off x="510542" y="383638"/>
          <a:ext cx="1440612" cy="14406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F319-E4F0-4CBC-A603-57EDA57A4658}">
      <dsp:nvSpPr>
        <dsp:cNvPr id="0" name=""/>
        <dsp:cNvSpPr/>
      </dsp:nvSpPr>
      <dsp:spPr>
        <a:xfrm>
          <a:off x="817558" y="690654"/>
          <a:ext cx="826580" cy="826580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C395C-A3E9-4AEA-B40B-F85C64874527}">
      <dsp:nvSpPr>
        <dsp:cNvPr id="0" name=""/>
        <dsp:cNvSpPr/>
      </dsp:nvSpPr>
      <dsp:spPr>
        <a:xfrm>
          <a:off x="50019" y="2272966"/>
          <a:ext cx="236165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b="1" kern="1200"/>
            <a:t>Incorporar Tecnología Cuántica: </a:t>
          </a:r>
          <a:r>
            <a:rPr lang="es-MX" sz="1100" kern="1200"/>
            <a:t>para predecir tendencias del mercado y fortalecer la ciberseguridad.</a:t>
          </a:r>
          <a:endParaRPr lang="en-US" sz="1100" kern="1200"/>
        </a:p>
      </dsp:txBody>
      <dsp:txXfrm>
        <a:off x="50019" y="2272966"/>
        <a:ext cx="2361659" cy="787500"/>
      </dsp:txXfrm>
    </dsp:sp>
    <dsp:sp modelId="{82C959B1-AE5E-4A89-A72F-DACEC05DEE1D}">
      <dsp:nvSpPr>
        <dsp:cNvPr id="0" name=""/>
        <dsp:cNvSpPr/>
      </dsp:nvSpPr>
      <dsp:spPr>
        <a:xfrm>
          <a:off x="3285492" y="383638"/>
          <a:ext cx="1440612" cy="14406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3D1BB-6904-42EF-8C6E-21AA120E1533}">
      <dsp:nvSpPr>
        <dsp:cNvPr id="0" name=""/>
        <dsp:cNvSpPr/>
      </dsp:nvSpPr>
      <dsp:spPr>
        <a:xfrm>
          <a:off x="3592507" y="690654"/>
          <a:ext cx="826580" cy="826580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D9DEF-DF68-414C-870A-5B6BB0F1669C}">
      <dsp:nvSpPr>
        <dsp:cNvPr id="0" name=""/>
        <dsp:cNvSpPr/>
      </dsp:nvSpPr>
      <dsp:spPr>
        <a:xfrm>
          <a:off x="2824968" y="2272966"/>
          <a:ext cx="236165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b="1" kern="1200"/>
            <a:t>Utilizar BlockChain: </a:t>
          </a:r>
          <a:r>
            <a:rPr lang="es-MX" sz="1100" kern="1200"/>
            <a:t>aumentar la transparencia y seguridad de las transacciones, atrayendo más usuarios e inversores.</a:t>
          </a:r>
          <a:endParaRPr lang="en-US" sz="1100" kern="1200"/>
        </a:p>
      </dsp:txBody>
      <dsp:txXfrm>
        <a:off x="2824968" y="2272966"/>
        <a:ext cx="2361659" cy="787500"/>
      </dsp:txXfrm>
    </dsp:sp>
    <dsp:sp modelId="{1F776B2E-CFB7-4188-BC3D-DBC71799A135}">
      <dsp:nvSpPr>
        <dsp:cNvPr id="0" name=""/>
        <dsp:cNvSpPr/>
      </dsp:nvSpPr>
      <dsp:spPr>
        <a:xfrm>
          <a:off x="6060441" y="383638"/>
          <a:ext cx="1440612" cy="14406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A66DF-6728-42DA-8C00-6C0778E926F0}">
      <dsp:nvSpPr>
        <dsp:cNvPr id="0" name=""/>
        <dsp:cNvSpPr/>
      </dsp:nvSpPr>
      <dsp:spPr>
        <a:xfrm>
          <a:off x="6367457" y="690654"/>
          <a:ext cx="826580" cy="826580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7D774-942B-4344-9DBC-280BF3BEB8EF}">
      <dsp:nvSpPr>
        <dsp:cNvPr id="0" name=""/>
        <dsp:cNvSpPr/>
      </dsp:nvSpPr>
      <dsp:spPr>
        <a:xfrm>
          <a:off x="5599918" y="2272966"/>
          <a:ext cx="236165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b="1" kern="1200"/>
            <a:t>Inteligencia Artificial: </a:t>
          </a:r>
          <a:r>
            <a:rPr lang="es-MX" sz="1100" kern="1200"/>
            <a:t>para evaluar el riesgo crediticio y ofrecer préstamos personalizados.</a:t>
          </a:r>
          <a:endParaRPr lang="en-US" sz="1100" kern="1200"/>
        </a:p>
      </dsp:txBody>
      <dsp:txXfrm>
        <a:off x="5599918" y="2272966"/>
        <a:ext cx="2361659" cy="787500"/>
      </dsp:txXfrm>
    </dsp:sp>
    <dsp:sp modelId="{901D338C-8665-4DD5-AEBA-B467789D6C3C}">
      <dsp:nvSpPr>
        <dsp:cNvPr id="0" name=""/>
        <dsp:cNvSpPr/>
      </dsp:nvSpPr>
      <dsp:spPr>
        <a:xfrm>
          <a:off x="8835391" y="383638"/>
          <a:ext cx="1440612" cy="14406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3350D-BAC3-44A7-BD78-B88722A05920}">
      <dsp:nvSpPr>
        <dsp:cNvPr id="0" name=""/>
        <dsp:cNvSpPr/>
      </dsp:nvSpPr>
      <dsp:spPr>
        <a:xfrm>
          <a:off x="9142406" y="690654"/>
          <a:ext cx="826580" cy="826580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84040-22CA-4D8F-900E-C587B2C8D16D}">
      <dsp:nvSpPr>
        <dsp:cNvPr id="0" name=""/>
        <dsp:cNvSpPr/>
      </dsp:nvSpPr>
      <dsp:spPr>
        <a:xfrm>
          <a:off x="8374867" y="2272966"/>
          <a:ext cx="236165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b="1" kern="1200"/>
            <a:t>Inversión Automatizada: </a:t>
          </a:r>
          <a:r>
            <a:rPr lang="es-MX" sz="1100" kern="1200"/>
            <a:t>permite a inversores establecer criterios y delegar la gestión, liberando tiempo y reduciendo estrés.</a:t>
          </a:r>
          <a:endParaRPr lang="en-US" sz="1100" kern="1200"/>
        </a:p>
      </dsp:txBody>
      <dsp:txXfrm>
        <a:off x="8374867" y="2272966"/>
        <a:ext cx="2361659" cy="787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725F6-CA8A-4FDE-BD5E-E9BCCA94079D}">
      <dsp:nvSpPr>
        <dsp:cNvPr id="0" name=""/>
        <dsp:cNvSpPr/>
      </dsp:nvSpPr>
      <dsp:spPr>
        <a:xfrm>
          <a:off x="0" y="232688"/>
          <a:ext cx="2591195" cy="15839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Programadores</a:t>
          </a:r>
          <a:endParaRPr lang="en-US" sz="2900" kern="1200"/>
        </a:p>
      </dsp:txBody>
      <dsp:txXfrm>
        <a:off x="0" y="232688"/>
        <a:ext cx="2591195" cy="1583992"/>
      </dsp:txXfrm>
    </dsp:sp>
    <dsp:sp modelId="{5C70F336-7379-4168-94B6-550F57B27E7A}">
      <dsp:nvSpPr>
        <dsp:cNvPr id="0" name=""/>
        <dsp:cNvSpPr/>
      </dsp:nvSpPr>
      <dsp:spPr>
        <a:xfrm>
          <a:off x="2850315" y="247326"/>
          <a:ext cx="2591195" cy="15547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Informáticos</a:t>
          </a:r>
          <a:endParaRPr lang="en-US" sz="2900" kern="1200"/>
        </a:p>
      </dsp:txBody>
      <dsp:txXfrm>
        <a:off x="2850315" y="247326"/>
        <a:ext cx="2591195" cy="1554717"/>
      </dsp:txXfrm>
    </dsp:sp>
    <dsp:sp modelId="{8735B9D5-944B-4B22-AB50-6994294359B8}">
      <dsp:nvSpPr>
        <dsp:cNvPr id="0" name=""/>
        <dsp:cNvSpPr/>
      </dsp:nvSpPr>
      <dsp:spPr>
        <a:xfrm>
          <a:off x="5700630" y="232688"/>
          <a:ext cx="2591195" cy="15839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Socios estratégicos</a:t>
          </a:r>
          <a:endParaRPr lang="en-US" sz="2900" kern="1200"/>
        </a:p>
      </dsp:txBody>
      <dsp:txXfrm>
        <a:off x="5700630" y="232688"/>
        <a:ext cx="2591195" cy="1583992"/>
      </dsp:txXfrm>
    </dsp:sp>
    <dsp:sp modelId="{FA324E80-F9DB-48C2-BAC4-A032A84FE69E}">
      <dsp:nvSpPr>
        <dsp:cNvPr id="0" name=""/>
        <dsp:cNvSpPr/>
      </dsp:nvSpPr>
      <dsp:spPr>
        <a:xfrm>
          <a:off x="0" y="2075801"/>
          <a:ext cx="2591195" cy="15839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Proveedores</a:t>
          </a:r>
          <a:endParaRPr lang="en-US" sz="2900" kern="1200"/>
        </a:p>
      </dsp:txBody>
      <dsp:txXfrm>
        <a:off x="0" y="2075801"/>
        <a:ext cx="2591195" cy="1583992"/>
      </dsp:txXfrm>
    </dsp:sp>
    <dsp:sp modelId="{460A0B61-C02C-43FA-9A5F-42D628A3D27C}">
      <dsp:nvSpPr>
        <dsp:cNvPr id="0" name=""/>
        <dsp:cNvSpPr/>
      </dsp:nvSpPr>
      <dsp:spPr>
        <a:xfrm>
          <a:off x="2850315" y="2072800"/>
          <a:ext cx="2591195" cy="15839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Regulaciones</a:t>
          </a:r>
          <a:endParaRPr lang="en-US" sz="2900" kern="1200"/>
        </a:p>
      </dsp:txBody>
      <dsp:txXfrm>
        <a:off x="2850315" y="2072800"/>
        <a:ext cx="2591195" cy="1583992"/>
      </dsp:txXfrm>
    </dsp:sp>
    <dsp:sp modelId="{61A7CD8E-7F61-475C-A10B-0FBCFFE6FF2B}">
      <dsp:nvSpPr>
        <dsp:cNvPr id="0" name=""/>
        <dsp:cNvSpPr/>
      </dsp:nvSpPr>
      <dsp:spPr>
        <a:xfrm>
          <a:off x="5700630" y="2075801"/>
          <a:ext cx="2591195" cy="15839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Licencias</a:t>
          </a:r>
          <a:endParaRPr lang="en-US" sz="2900" kern="1200"/>
        </a:p>
      </dsp:txBody>
      <dsp:txXfrm>
        <a:off x="5700630" y="2075801"/>
        <a:ext cx="2591195" cy="1583992"/>
      </dsp:txXfrm>
    </dsp:sp>
    <dsp:sp modelId="{C8A9A8D8-FC56-4AF2-9142-56C758CC77E6}">
      <dsp:nvSpPr>
        <dsp:cNvPr id="0" name=""/>
        <dsp:cNvSpPr/>
      </dsp:nvSpPr>
      <dsp:spPr>
        <a:xfrm>
          <a:off x="1425157" y="3918913"/>
          <a:ext cx="2591195" cy="15839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Marketing</a:t>
          </a:r>
          <a:endParaRPr lang="en-US" sz="2900" kern="1200"/>
        </a:p>
      </dsp:txBody>
      <dsp:txXfrm>
        <a:off x="1425157" y="3918913"/>
        <a:ext cx="2591195" cy="1583992"/>
      </dsp:txXfrm>
    </dsp:sp>
    <dsp:sp modelId="{4141E9AB-349B-4C6A-8DF9-B410A6B7DCDF}">
      <dsp:nvSpPr>
        <dsp:cNvPr id="0" name=""/>
        <dsp:cNvSpPr/>
      </dsp:nvSpPr>
      <dsp:spPr>
        <a:xfrm>
          <a:off x="4275472" y="3918913"/>
          <a:ext cx="2591195" cy="15839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Ventas</a:t>
          </a:r>
          <a:endParaRPr lang="en-US" sz="2900" kern="1200"/>
        </a:p>
      </dsp:txBody>
      <dsp:txXfrm>
        <a:off x="4275472" y="3918913"/>
        <a:ext cx="2591195" cy="15839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07004-CEFC-41AD-810A-77E0BA995E7A}">
      <dsp:nvSpPr>
        <dsp:cNvPr id="0" name=""/>
        <dsp:cNvSpPr/>
      </dsp:nvSpPr>
      <dsp:spPr>
        <a:xfrm>
          <a:off x="660983" y="1627"/>
          <a:ext cx="1866138" cy="11196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Ingresos y crecimiento de ingresos</a:t>
          </a:r>
          <a:endParaRPr lang="en-US" sz="1600" kern="1200"/>
        </a:p>
      </dsp:txBody>
      <dsp:txXfrm>
        <a:off x="660983" y="1627"/>
        <a:ext cx="1866138" cy="1119683"/>
      </dsp:txXfrm>
    </dsp:sp>
    <dsp:sp modelId="{93C6BF5F-A6CB-4426-812C-AA918734D87E}">
      <dsp:nvSpPr>
        <dsp:cNvPr id="0" name=""/>
        <dsp:cNvSpPr/>
      </dsp:nvSpPr>
      <dsp:spPr>
        <a:xfrm>
          <a:off x="2713735" y="1627"/>
          <a:ext cx="1866138" cy="11196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Adopción y uso de nuevas funciones/productos</a:t>
          </a:r>
          <a:endParaRPr lang="en-US" sz="1600" kern="1200"/>
        </a:p>
      </dsp:txBody>
      <dsp:txXfrm>
        <a:off x="2713735" y="1627"/>
        <a:ext cx="1866138" cy="1119683"/>
      </dsp:txXfrm>
    </dsp:sp>
    <dsp:sp modelId="{8EE37768-97F3-4E23-93BA-F7BEA5C4AD74}">
      <dsp:nvSpPr>
        <dsp:cNvPr id="0" name=""/>
        <dsp:cNvSpPr/>
      </dsp:nvSpPr>
      <dsp:spPr>
        <a:xfrm>
          <a:off x="4766488" y="1627"/>
          <a:ext cx="1866138" cy="11196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Número de Usuarios Activos</a:t>
          </a:r>
          <a:endParaRPr lang="en-US" sz="1600" kern="1200"/>
        </a:p>
      </dsp:txBody>
      <dsp:txXfrm>
        <a:off x="4766488" y="1627"/>
        <a:ext cx="1866138" cy="1119683"/>
      </dsp:txXfrm>
    </dsp:sp>
    <dsp:sp modelId="{F464E785-0955-4D8A-BFC8-8ED1CB860992}">
      <dsp:nvSpPr>
        <dsp:cNvPr id="0" name=""/>
        <dsp:cNvSpPr/>
      </dsp:nvSpPr>
      <dsp:spPr>
        <a:xfrm>
          <a:off x="660983" y="1307924"/>
          <a:ext cx="1866138" cy="11196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Volumen de Transacciones</a:t>
          </a:r>
          <a:endParaRPr lang="en-US" sz="1600" kern="1200"/>
        </a:p>
      </dsp:txBody>
      <dsp:txXfrm>
        <a:off x="660983" y="1307924"/>
        <a:ext cx="1866138" cy="1119683"/>
      </dsp:txXfrm>
    </dsp:sp>
    <dsp:sp modelId="{B5602945-3A50-4C08-AA76-FD8149C910E8}">
      <dsp:nvSpPr>
        <dsp:cNvPr id="0" name=""/>
        <dsp:cNvSpPr/>
      </dsp:nvSpPr>
      <dsp:spPr>
        <a:xfrm>
          <a:off x="2713735" y="1307924"/>
          <a:ext cx="1866138" cy="11196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Retención de Usuarios</a:t>
          </a:r>
          <a:endParaRPr lang="en-US" sz="1600" kern="1200"/>
        </a:p>
      </dsp:txBody>
      <dsp:txXfrm>
        <a:off x="2713735" y="1307924"/>
        <a:ext cx="1866138" cy="1119683"/>
      </dsp:txXfrm>
    </dsp:sp>
    <dsp:sp modelId="{083C3D72-6E9D-46BE-BAB2-233E3B6B92DC}">
      <dsp:nvSpPr>
        <dsp:cNvPr id="0" name=""/>
        <dsp:cNvSpPr/>
      </dsp:nvSpPr>
      <dsp:spPr>
        <a:xfrm>
          <a:off x="4766488" y="1307924"/>
          <a:ext cx="1866138" cy="11196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Satisfacción del Usuario</a:t>
          </a:r>
          <a:endParaRPr lang="en-US" sz="1600" kern="1200"/>
        </a:p>
      </dsp:txBody>
      <dsp:txXfrm>
        <a:off x="4766488" y="1307924"/>
        <a:ext cx="1866138" cy="1119683"/>
      </dsp:txXfrm>
    </dsp:sp>
    <dsp:sp modelId="{DF5FEB0C-EFB0-4F3C-92F8-4EB3BBCEB53A}">
      <dsp:nvSpPr>
        <dsp:cNvPr id="0" name=""/>
        <dsp:cNvSpPr/>
      </dsp:nvSpPr>
      <dsp:spPr>
        <a:xfrm>
          <a:off x="660983" y="2614221"/>
          <a:ext cx="1866138" cy="11196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Rentabilidad</a:t>
          </a:r>
          <a:endParaRPr lang="en-US" sz="1600" kern="1200"/>
        </a:p>
      </dsp:txBody>
      <dsp:txXfrm>
        <a:off x="660983" y="2614221"/>
        <a:ext cx="1866138" cy="1119683"/>
      </dsp:txXfrm>
    </dsp:sp>
    <dsp:sp modelId="{E7AC4F75-1DF8-4BC1-80E1-050412C427F3}">
      <dsp:nvSpPr>
        <dsp:cNvPr id="0" name=""/>
        <dsp:cNvSpPr/>
      </dsp:nvSpPr>
      <dsp:spPr>
        <a:xfrm>
          <a:off x="2713735" y="2614221"/>
          <a:ext cx="1866138" cy="11196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Seguridad</a:t>
          </a:r>
          <a:endParaRPr lang="en-US" sz="1600" kern="1200"/>
        </a:p>
      </dsp:txBody>
      <dsp:txXfrm>
        <a:off x="2713735" y="2614221"/>
        <a:ext cx="1866138" cy="1119683"/>
      </dsp:txXfrm>
    </dsp:sp>
    <dsp:sp modelId="{D15BEE90-BB1F-4343-A802-65CC587CF65F}">
      <dsp:nvSpPr>
        <dsp:cNvPr id="0" name=""/>
        <dsp:cNvSpPr/>
      </dsp:nvSpPr>
      <dsp:spPr>
        <a:xfrm>
          <a:off x="4766488" y="2614221"/>
          <a:ext cx="1866138" cy="11196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Tasa de Conversión</a:t>
          </a:r>
          <a:endParaRPr lang="en-US" sz="1600" kern="1200"/>
        </a:p>
      </dsp:txBody>
      <dsp:txXfrm>
        <a:off x="4766488" y="2614221"/>
        <a:ext cx="1866138" cy="1119683"/>
      </dsp:txXfrm>
    </dsp:sp>
    <dsp:sp modelId="{9AD1392E-8544-4A4B-A325-F96C71347075}">
      <dsp:nvSpPr>
        <dsp:cNvPr id="0" name=""/>
        <dsp:cNvSpPr/>
      </dsp:nvSpPr>
      <dsp:spPr>
        <a:xfrm>
          <a:off x="1687359" y="3920518"/>
          <a:ext cx="1866138" cy="11196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Valor Promedio de Transacción</a:t>
          </a:r>
          <a:endParaRPr lang="en-US" sz="1600" kern="1200"/>
        </a:p>
      </dsp:txBody>
      <dsp:txXfrm>
        <a:off x="1687359" y="3920518"/>
        <a:ext cx="1866138" cy="1119683"/>
      </dsp:txXfrm>
    </dsp:sp>
    <dsp:sp modelId="{CAF24222-EFCF-4594-AA2B-58AD4754CE0B}">
      <dsp:nvSpPr>
        <dsp:cNvPr id="0" name=""/>
        <dsp:cNvSpPr/>
      </dsp:nvSpPr>
      <dsp:spPr>
        <a:xfrm>
          <a:off x="3740111" y="3920518"/>
          <a:ext cx="1866138" cy="11196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Crecimiento de Usuarios</a:t>
          </a:r>
          <a:endParaRPr lang="en-US" sz="1600" kern="1200"/>
        </a:p>
      </dsp:txBody>
      <dsp:txXfrm>
        <a:off x="3740111" y="3920518"/>
        <a:ext cx="1866138" cy="1119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3220B-66D5-45C7-A1DD-72F95CAB5FF1}" type="datetimeFigureOut">
              <a:rPr lang="es-CL" smtClean="0"/>
              <a:t>08-04-2024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218FB-75EC-4349-A000-F89E284B1D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44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218FB-75EC-4349-A000-F89E284B1D5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1561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218FB-75EC-4349-A000-F89E284B1D50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4534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6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3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6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3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4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9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3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3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1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1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1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homoempresarius.com/2017/07/seguro-invertir-deposito-bancario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diagramLayout" Target="../diagrams/layout2.xml"/><Relationship Id="rId21" Type="http://schemas.openxmlformats.org/officeDocument/2006/relationships/image" Target="../media/image38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diagramData" Target="../diagrams/data2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28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54.png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64.pn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yacnet.com/las-empresas-latinoamericanas-deben-aprovechar-la-disrupcion-de-la-inteligencia-artificial-para-lograr-el-exito/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A9CA88-93EB-4DC0-A00D-64E6AB7A0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84C1AD-30A9-4EF6-A8E1-7484242EF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640" y="2578033"/>
            <a:ext cx="6068070" cy="16881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Industria Financiera  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939" y="4569604"/>
            <a:ext cx="6037903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Javiera Herrera</a:t>
            </a:r>
          </a:p>
          <a:p>
            <a:r>
              <a:rPr lang="en-US"/>
              <a:t>Hernán Ossa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F1413E-4479-8044-4004-4239F8E9A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140" y="311552"/>
            <a:ext cx="2609986" cy="90273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DD9AFA9-F25D-D0DD-7D19-5C513720F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76886" y="1378875"/>
            <a:ext cx="4522116" cy="409280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86E571C-8A2B-4F37-B155-9C5DF0ACA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5F1DDF2-14B6-F483-0F77-B00D356E189B}"/>
              </a:ext>
            </a:extLst>
          </p:cNvPr>
          <p:cNvSpPr txBox="1">
            <a:spLocks/>
          </p:cNvSpPr>
          <p:nvPr/>
        </p:nvSpPr>
        <p:spPr>
          <a:xfrm>
            <a:off x="634189" y="1530231"/>
            <a:ext cx="2944484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/>
              <a:t>Tecnologías Emergentes</a:t>
            </a:r>
          </a:p>
          <a:p>
            <a:r>
              <a:rPr lang="es-ES" sz="2000"/>
              <a:t>Presentación Grupal N°4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F88561-9221-7685-EEEE-44A456CE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>
                <a:latin typeface="Calibri"/>
                <a:ea typeface="Calibri"/>
                <a:cs typeface="Calibri"/>
              </a:rPr>
              <a:t>Análisis de la industria identificando los </a:t>
            </a:r>
            <a:r>
              <a:rPr lang="es-ES" err="1">
                <a:latin typeface="Calibri"/>
                <a:ea typeface="Calibri"/>
                <a:cs typeface="Calibri"/>
              </a:rPr>
              <a:t>trends</a:t>
            </a:r>
            <a:r>
              <a:rPr lang="es-ES">
                <a:latin typeface="Calibri"/>
                <a:ea typeface="Calibri"/>
                <a:cs typeface="Calibri"/>
              </a:rPr>
              <a:t> </a:t>
            </a:r>
            <a:endParaRPr lang="es-ES">
              <a:latin typeface="Calibri"/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15B62AA7-835D-2EF0-50AE-116D6F218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34191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913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88561-9221-7685-EEEE-44A456CE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8" y="760422"/>
            <a:ext cx="3428127" cy="5339736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es-ES" sz="4800">
                <a:latin typeface="Calibri"/>
                <a:ea typeface="Calibri"/>
                <a:cs typeface="Calibri"/>
              </a:rPr>
            </a:br>
            <a:r>
              <a:rPr lang="es-ES" sz="4400">
                <a:latin typeface="Calibri"/>
                <a:ea typeface="Calibri"/>
                <a:cs typeface="Calibri"/>
              </a:rPr>
              <a:t>Análisis de la industria identificando competidores </a:t>
            </a:r>
          </a:p>
          <a:p>
            <a:endParaRPr lang="es-ES" sz="4000">
              <a:latin typeface="Calibri"/>
              <a:cs typeface="Calibri"/>
            </a:endParaRPr>
          </a:p>
        </p:txBody>
      </p:sp>
      <p:graphicFrame>
        <p:nvGraphicFramePr>
          <p:cNvPr id="13" name="Marcador de contenido 4">
            <a:extLst>
              <a:ext uri="{FF2B5EF4-FFF2-40B4-BE49-F238E27FC236}">
                <a16:creationId xmlns:a16="http://schemas.microsoft.com/office/drawing/2014/main" id="{4D8FE706-6151-5757-49E8-4E0883CBBE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DD61C6DB-6FA0-63BE-BF43-67458EB69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411" y="5618734"/>
            <a:ext cx="726831" cy="7268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BC4BB5B-5BB3-148B-326D-F3F96B214A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0161" y="3346496"/>
            <a:ext cx="1019908" cy="10668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D056324-6E3B-B7FE-5DC5-E290078C20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0279" y="487614"/>
            <a:ext cx="738554" cy="7385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A0D3081-4B63-550C-7A4E-6077A8943F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9780" y="3437404"/>
            <a:ext cx="926124" cy="97301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6F5B79B-7E44-17A3-4EAC-98C2A73D7E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8336" y="419266"/>
            <a:ext cx="832339" cy="86750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DE24ACE9-8B07-6014-DDF2-3DDFB0A396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46588" y="145122"/>
            <a:ext cx="744748" cy="71617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5AC7070-FFAC-B0BF-CCC5-43C99751E2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47321" y="1356683"/>
            <a:ext cx="893732" cy="694068"/>
          </a:xfrm>
          <a:prstGeom prst="rect">
            <a:avLst/>
          </a:prstGeom>
        </p:spPr>
      </p:pic>
      <p:pic>
        <p:nvPicPr>
          <p:cNvPr id="22" name="Imagen 21" descr="Imagen que contiene dibujo, alimentos, plato&#10;&#10;Descripción generada automáticamente">
            <a:extLst>
              <a:ext uri="{FF2B5EF4-FFF2-40B4-BE49-F238E27FC236}">
                <a16:creationId xmlns:a16="http://schemas.microsoft.com/office/drawing/2014/main" id="{5D956109-815D-5FDF-FC51-FF6FCD5A601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90286" y="2990939"/>
            <a:ext cx="1039124" cy="430424"/>
          </a:xfrm>
          <a:prstGeom prst="rect">
            <a:avLst/>
          </a:prstGeom>
        </p:spPr>
      </p:pic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C3E6E712-5B38-AFB6-B8AB-5E3CC5098E6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90211" y="4416007"/>
            <a:ext cx="902179" cy="642668"/>
          </a:xfrm>
          <a:prstGeom prst="rect">
            <a:avLst/>
          </a:prstGeom>
        </p:spPr>
      </p:pic>
      <p:pic>
        <p:nvPicPr>
          <p:cNvPr id="24" name="Imagen 23" descr="Fintual: Invierte y ahorra - Apps en Google Play">
            <a:extLst>
              <a:ext uri="{FF2B5EF4-FFF2-40B4-BE49-F238E27FC236}">
                <a16:creationId xmlns:a16="http://schemas.microsoft.com/office/drawing/2014/main" id="{9D011BE0-07A5-8B33-56E8-A9C43E80CE5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21568" y="6094819"/>
            <a:ext cx="2024333" cy="1023151"/>
          </a:xfrm>
          <a:prstGeom prst="rect">
            <a:avLst/>
          </a:prstGeom>
        </p:spPr>
      </p:pic>
      <p:pic>
        <p:nvPicPr>
          <p:cNvPr id="25" name="Imagen 24" descr="Qué es Global66 y qué ofrece? | Rankia">
            <a:extLst>
              <a:ext uri="{FF2B5EF4-FFF2-40B4-BE49-F238E27FC236}">
                <a16:creationId xmlns:a16="http://schemas.microsoft.com/office/drawing/2014/main" id="{0936B128-49BD-4BC5-5F63-8336F135D41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72022" y="5718512"/>
            <a:ext cx="1708030" cy="524938"/>
          </a:xfrm>
          <a:prstGeom prst="rect">
            <a:avLst/>
          </a:prstGeom>
        </p:spPr>
      </p:pic>
      <p:pic>
        <p:nvPicPr>
          <p:cNvPr id="26" name="Imagen 25" descr="Medios de Pago">
            <a:extLst>
              <a:ext uri="{FF2B5EF4-FFF2-40B4-BE49-F238E27FC236}">
                <a16:creationId xmlns:a16="http://schemas.microsoft.com/office/drawing/2014/main" id="{EDC6AE66-2FC3-DACF-2516-31F6A09127E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59570" y="-12941"/>
            <a:ext cx="1262332" cy="1219201"/>
          </a:xfrm>
          <a:prstGeom prst="rect">
            <a:avLst/>
          </a:prstGeom>
        </p:spPr>
      </p:pic>
      <p:pic>
        <p:nvPicPr>
          <p:cNvPr id="27" name="Imagen 2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DBAD5AE-3901-1A04-6C11-E612437C702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09833" y="1360997"/>
            <a:ext cx="1568750" cy="397893"/>
          </a:xfrm>
          <a:prstGeom prst="rect">
            <a:avLst/>
          </a:prstGeom>
        </p:spPr>
      </p:pic>
      <p:pic>
        <p:nvPicPr>
          <p:cNvPr id="28" name="Imagen 27" descr="Archivo:Nubank logo 2021.svg - Wikipedia, la enciclopedia libre">
            <a:extLst>
              <a:ext uri="{FF2B5EF4-FFF2-40B4-BE49-F238E27FC236}">
                <a16:creationId xmlns:a16="http://schemas.microsoft.com/office/drawing/2014/main" id="{C9DEEEBE-D60E-B67C-2601-8086BE65544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32361" y="2872473"/>
            <a:ext cx="974785" cy="566712"/>
          </a:xfrm>
          <a:prstGeom prst="rect">
            <a:avLst/>
          </a:prstGeom>
        </p:spPr>
      </p:pic>
      <p:pic>
        <p:nvPicPr>
          <p:cNvPr id="30" name="Imagen 29" descr="Daviplata Logo PNG Vector (EPS) Free Download">
            <a:extLst>
              <a:ext uri="{FF2B5EF4-FFF2-40B4-BE49-F238E27FC236}">
                <a16:creationId xmlns:a16="http://schemas.microsoft.com/office/drawing/2014/main" id="{C416BDED-2ACA-B96B-FBA7-B4B2C231BFB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502325" y="4447377"/>
            <a:ext cx="2225616" cy="60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Marcador de contenido 4">
            <a:extLst>
              <a:ext uri="{FF2B5EF4-FFF2-40B4-BE49-F238E27FC236}">
                <a16:creationId xmlns:a16="http://schemas.microsoft.com/office/drawing/2014/main" id="{437D08E2-9689-3EA0-D71A-0BF6DD4385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63470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ítulo 1">
            <a:extLst>
              <a:ext uri="{FF2B5EF4-FFF2-40B4-BE49-F238E27FC236}">
                <a16:creationId xmlns:a16="http://schemas.microsoft.com/office/drawing/2014/main" id="{40BE4C1F-4022-27B0-C640-C79494A676B8}"/>
              </a:ext>
            </a:extLst>
          </p:cNvPr>
          <p:cNvSpPr txBox="1">
            <a:spLocks/>
          </p:cNvSpPr>
          <p:nvPr/>
        </p:nvSpPr>
        <p:spPr>
          <a:xfrm>
            <a:off x="18458" y="760422"/>
            <a:ext cx="3428127" cy="5339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>
                <a:latin typeface="Calibri"/>
                <a:ea typeface="Calibri"/>
                <a:cs typeface="Calibri"/>
              </a:rPr>
              <a:t>Análisis de la industria identificando tecnologías emergentes</a:t>
            </a:r>
            <a:endParaRPr lang="es-ES" sz="4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859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A3A269-7C76-A814-2A1C-4FAFE88B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es-ES" sz="4400">
                <a:solidFill>
                  <a:schemeClr val="bg1"/>
                </a:solidFill>
              </a:rPr>
              <a:t>Análisis SWOT</a:t>
            </a:r>
          </a:p>
        </p:txBody>
      </p: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FB859059-9A7E-0EEF-E7EB-1ABEF0F2A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092391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197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4">
            <a:extLst>
              <a:ext uri="{FF2B5EF4-FFF2-40B4-BE49-F238E27FC236}">
                <a16:creationId xmlns:a16="http://schemas.microsoft.com/office/drawing/2014/main" id="{47BA6B54-FD0C-4B20-816F-3B6BEEA1D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CE90C7AB-40E9-481F-980A-EDD19EFF3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60D9DA-E495-D478-608F-84303818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s-ES"/>
              <a:t>Casos de Empresas con Estrategias Disruptivas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DD07157-7A16-6542-7C76-97A74271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s-ES" sz="1600" b="1" err="1">
                <a:solidFill>
                  <a:srgbClr val="FFFFFF"/>
                </a:solidFill>
                <a:ea typeface="+mn-lt"/>
                <a:cs typeface="+mn-lt"/>
              </a:rPr>
              <a:t>Revolut</a:t>
            </a:r>
            <a:r>
              <a:rPr lang="es-ES" sz="1600" b="1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s-ES" sz="1600">
                <a:solidFill>
                  <a:srgbClr val="FFFFFF"/>
                </a:solidFill>
                <a:ea typeface="+mn-lt"/>
                <a:cs typeface="+mn-lt"/>
              </a:rPr>
              <a:t> Simplifica los viajes internacionales con una tarjeta de débito sin cargos por cambio de divisas.</a:t>
            </a:r>
            <a:endParaRPr lang="es-ES" sz="1600">
              <a:solidFill>
                <a:srgbClr val="FFFFFF"/>
              </a:solidFill>
            </a:endParaRPr>
          </a:p>
          <a:p>
            <a:pPr>
              <a:buClr>
                <a:schemeClr val="tx1"/>
              </a:buClr>
            </a:pPr>
            <a:r>
              <a:rPr lang="es-ES" sz="1600" b="1">
                <a:solidFill>
                  <a:srgbClr val="FFFFFF"/>
                </a:solidFill>
                <a:ea typeface="+mn-lt"/>
                <a:cs typeface="+mn-lt"/>
              </a:rPr>
              <a:t>Square:</a:t>
            </a:r>
            <a:r>
              <a:rPr lang="es-ES" sz="1600">
                <a:solidFill>
                  <a:srgbClr val="FFFFFF"/>
                </a:solidFill>
                <a:ea typeface="+mn-lt"/>
                <a:cs typeface="+mn-lt"/>
              </a:rPr>
              <a:t> Facilita el procesamiento de transacciones para pequeñas empresas con un lector de tarjetas conectado a smartphones.</a:t>
            </a:r>
            <a:endParaRPr lang="es-ES" sz="1600">
              <a:solidFill>
                <a:srgbClr val="FFFFFF"/>
              </a:solidFill>
            </a:endParaRPr>
          </a:p>
          <a:p>
            <a:pPr>
              <a:buClr>
                <a:schemeClr val="tx1"/>
              </a:buClr>
            </a:pPr>
            <a:r>
              <a:rPr lang="es-ES" sz="1600" b="1" err="1">
                <a:solidFill>
                  <a:srgbClr val="FFFFFF"/>
                </a:solidFill>
                <a:ea typeface="+mn-lt"/>
                <a:cs typeface="+mn-lt"/>
              </a:rPr>
              <a:t>Ant</a:t>
            </a:r>
            <a:r>
              <a:rPr lang="es-ES" sz="1600" b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sz="1600" b="1" err="1">
                <a:solidFill>
                  <a:srgbClr val="FFFFFF"/>
                </a:solidFill>
                <a:ea typeface="+mn-lt"/>
                <a:cs typeface="+mn-lt"/>
              </a:rPr>
              <a:t>Financial</a:t>
            </a:r>
            <a:r>
              <a:rPr lang="es-ES" sz="1600" b="1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s-ES" sz="1600">
                <a:solidFill>
                  <a:srgbClr val="FFFFFF"/>
                </a:solidFill>
                <a:ea typeface="+mn-lt"/>
                <a:cs typeface="+mn-lt"/>
              </a:rPr>
              <a:t> Revoluciona la industria financiera en China con </a:t>
            </a:r>
            <a:r>
              <a:rPr lang="es-ES" sz="1600" err="1">
                <a:solidFill>
                  <a:srgbClr val="FFFFFF"/>
                </a:solidFill>
                <a:ea typeface="+mn-lt"/>
                <a:cs typeface="+mn-lt"/>
              </a:rPr>
              <a:t>Alipay</a:t>
            </a:r>
            <a:r>
              <a:rPr lang="es-ES" sz="1600">
                <a:solidFill>
                  <a:srgbClr val="FFFFFF"/>
                </a:solidFill>
                <a:ea typeface="+mn-lt"/>
                <a:cs typeface="+mn-lt"/>
              </a:rPr>
              <a:t>, su plataforma de pagos móviles.</a:t>
            </a:r>
            <a:endParaRPr lang="es-ES" sz="1600">
              <a:solidFill>
                <a:srgbClr val="FFFFFF"/>
              </a:solidFill>
            </a:endParaRPr>
          </a:p>
          <a:p>
            <a:pPr>
              <a:buClr>
                <a:schemeClr val="tx1"/>
              </a:buClr>
            </a:pPr>
            <a:r>
              <a:rPr lang="es-ES" sz="1600" b="1" err="1">
                <a:solidFill>
                  <a:srgbClr val="FFFFFF"/>
                </a:solidFill>
                <a:ea typeface="+mn-lt"/>
                <a:cs typeface="+mn-lt"/>
              </a:rPr>
              <a:t>Robinhood</a:t>
            </a:r>
            <a:r>
              <a:rPr lang="es-ES" sz="1600" b="1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s-ES" sz="1600">
                <a:solidFill>
                  <a:srgbClr val="FFFFFF"/>
                </a:solidFill>
                <a:ea typeface="+mn-lt"/>
                <a:cs typeface="+mn-lt"/>
              </a:rPr>
              <a:t> Democratiza la inversión ofreciendo una plataforma sin comisiones para acceder al mercado de valores.</a:t>
            </a:r>
            <a:endParaRPr lang="es-ES" sz="1600">
              <a:solidFill>
                <a:srgbClr val="FFFFFF"/>
              </a:solidFill>
            </a:endParaRPr>
          </a:p>
          <a:p>
            <a:endParaRPr lang="es-ES" sz="1600">
              <a:solidFill>
                <a:srgbClr val="FFFFFF"/>
              </a:solidFill>
            </a:endParaRP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23ADD3AA-6CC0-4B1A-B4A3-98AD78A1E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839" y="758952"/>
            <a:ext cx="2842930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BC834C09-A316-497B-9771-15920104D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1252" y="758952"/>
            <a:ext cx="2396659" cy="184476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2A7247-55A2-E6E9-B29D-46E24628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172" y="1129782"/>
            <a:ext cx="2122819" cy="1123389"/>
          </a:xfrm>
          <a:prstGeom prst="rect">
            <a:avLst/>
          </a:prstGeom>
        </p:spPr>
      </p:pic>
      <p:sp>
        <p:nvSpPr>
          <p:cNvPr id="30" name="Rectangle 32">
            <a:extLst>
              <a:ext uri="{FF2B5EF4-FFF2-40B4-BE49-F238E27FC236}">
                <a16:creationId xmlns:a16="http://schemas.microsoft.com/office/drawing/2014/main" id="{4AC7689F-BE25-443E-B15D-45268CC4A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839" y="4115150"/>
            <a:ext cx="2842930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60C1D4A-0224-A759-0676-6DD8A0D8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845" y="4441323"/>
            <a:ext cx="2568918" cy="1341471"/>
          </a:xfrm>
          <a:prstGeom prst="rect">
            <a:avLst/>
          </a:prstGeom>
        </p:spPr>
      </p:pic>
      <p:sp>
        <p:nvSpPr>
          <p:cNvPr id="32" name="Rectangle 34">
            <a:extLst>
              <a:ext uri="{FF2B5EF4-FFF2-40B4-BE49-F238E27FC236}">
                <a16:creationId xmlns:a16="http://schemas.microsoft.com/office/drawing/2014/main" id="{5296173E-160F-42EA-B0C9-8E2804C9A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1252" y="2722807"/>
            <a:ext cx="2396659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magen que contiene Icono&#10;&#10;Descripción generada automáticamente">
            <a:extLst>
              <a:ext uri="{FF2B5EF4-FFF2-40B4-BE49-F238E27FC236}">
                <a16:creationId xmlns:a16="http://schemas.microsoft.com/office/drawing/2014/main" id="{99832D52-E117-4E4B-F710-E96487D59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894" y="1345975"/>
            <a:ext cx="2122819" cy="2115210"/>
          </a:xfrm>
          <a:prstGeom prst="rect">
            <a:avLst/>
          </a:prstGeom>
        </p:spPr>
      </p:pic>
      <p:sp>
        <p:nvSpPr>
          <p:cNvPr id="34" name="Rectangle 36">
            <a:extLst>
              <a:ext uri="{FF2B5EF4-FFF2-40B4-BE49-F238E27FC236}">
                <a16:creationId xmlns:a16="http://schemas.microsoft.com/office/drawing/2014/main" id="{85FD8413-571F-456D-BB62-4C204826E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34D746-4E22-B38B-15AE-61F8201CE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6716" y="3672268"/>
            <a:ext cx="2295729" cy="14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4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2F45E4-A55D-A18E-28AA-CC0C35CD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s-ES">
                <a:latin typeface="WordVisi_MSFontService"/>
              </a:rPr>
              <a:t>Estrategias disruptivas propuestas</a:t>
            </a:r>
            <a:endParaRPr lang="es-E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graphicFrame>
        <p:nvGraphicFramePr>
          <p:cNvPr id="11" name="Marcador de contenido 2">
            <a:extLst>
              <a:ext uri="{FF2B5EF4-FFF2-40B4-BE49-F238E27FC236}">
                <a16:creationId xmlns:a16="http://schemas.microsoft.com/office/drawing/2014/main" id="{1A473B6E-1609-0C0D-DF18-BBE742615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929558"/>
              </p:ext>
            </p:extLst>
          </p:nvPr>
        </p:nvGraphicFramePr>
        <p:xfrm>
          <a:off x="702727" y="1029176"/>
          <a:ext cx="10786546" cy="344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7311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D0DEA-21D8-D65E-EDC7-80CCF94E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88" y="865930"/>
            <a:ext cx="3463296" cy="5128720"/>
          </a:xfrm>
        </p:spPr>
        <p:txBody>
          <a:bodyPr>
            <a:normAutofit/>
          </a:bodyPr>
          <a:lstStyle/>
          <a:p>
            <a:r>
              <a:rPr lang="es-ES" sz="4000">
                <a:latin typeface="WordVisi_MSFontService"/>
              </a:rPr>
              <a:t>Plan de implementación</a:t>
            </a:r>
            <a:endParaRPr lang="es-ES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5C525C-1A68-1CE5-D3C6-06F04C6EE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sz="2400"/>
              <a:t>Fase 1      I+D y Pruebas</a:t>
            </a:r>
          </a:p>
          <a:p>
            <a:pPr>
              <a:lnSpc>
                <a:spcPct val="200000"/>
              </a:lnSpc>
            </a:pPr>
            <a:r>
              <a:rPr lang="es-ES" sz="2400"/>
              <a:t>Fase 2      Lanzamiento</a:t>
            </a:r>
          </a:p>
          <a:p>
            <a:pPr>
              <a:lnSpc>
                <a:spcPct val="200000"/>
              </a:lnSpc>
            </a:pPr>
            <a:r>
              <a:rPr lang="es-ES" sz="2400"/>
              <a:t>Fase 3       Expansión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A5ABA9-0534-A3D2-4BE1-237C53A1E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61" y="2069122"/>
            <a:ext cx="1019908" cy="10785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6A5A052-883F-3A25-BADC-905A3281C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45" y="2069123"/>
            <a:ext cx="797170" cy="86750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042004B-5DBF-2887-E4D1-14E766A2F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354" y="3147646"/>
            <a:ext cx="785446" cy="6916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1605FD9-E1A3-8E5E-1E6D-D39CB6505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892" y="4026876"/>
            <a:ext cx="1019908" cy="9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5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D0DEA-21D8-D65E-EDC7-80CCF94E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88" y="865930"/>
            <a:ext cx="3463296" cy="5128720"/>
          </a:xfrm>
        </p:spPr>
        <p:txBody>
          <a:bodyPr>
            <a:normAutofit/>
          </a:bodyPr>
          <a:lstStyle/>
          <a:p>
            <a:r>
              <a:rPr lang="es-ES" sz="4000">
                <a:latin typeface="WordVisi_MSFontService"/>
              </a:rPr>
              <a:t>Requerimientos</a:t>
            </a:r>
            <a:br>
              <a:rPr lang="es-ES" sz="4000">
                <a:latin typeface="WordVisi_MSFontService"/>
              </a:rPr>
            </a:br>
            <a:r>
              <a:rPr lang="es-ES" sz="4000">
                <a:latin typeface="WordVisi_MSFontService"/>
              </a:rPr>
              <a:t>necesarios</a:t>
            </a:r>
          </a:p>
        </p:txBody>
      </p:sp>
      <p:graphicFrame>
        <p:nvGraphicFramePr>
          <p:cNvPr id="19" name="Marcador de contenido 8">
            <a:extLst>
              <a:ext uri="{FF2B5EF4-FFF2-40B4-BE49-F238E27FC236}">
                <a16:creationId xmlns:a16="http://schemas.microsoft.com/office/drawing/2014/main" id="{EE53460E-C44F-96A5-D645-1C76396E5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125090"/>
              </p:ext>
            </p:extLst>
          </p:nvPr>
        </p:nvGraphicFramePr>
        <p:xfrm>
          <a:off x="3611510" y="561202"/>
          <a:ext cx="8291826" cy="573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4" name="Imagen 33">
            <a:extLst>
              <a:ext uri="{FF2B5EF4-FFF2-40B4-BE49-F238E27FC236}">
                <a16:creationId xmlns:a16="http://schemas.microsoft.com/office/drawing/2014/main" id="{706DF362-8ADD-196A-1835-D832DBECB4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9814" y="1612146"/>
            <a:ext cx="668216" cy="668216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B4F682C2-8812-C133-24F8-DD8E3FC556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6724" y="1685144"/>
            <a:ext cx="621324" cy="609601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A76E2925-58B6-5474-9EB5-64217355E9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9474" y="3276489"/>
            <a:ext cx="715109" cy="703386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F8A55508-0D67-8D9C-D647-032333CA46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16742" y="1743468"/>
            <a:ext cx="715108" cy="586155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61AE8A16-C6E2-A3CC-AF3A-7D8EEB31D3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76551" y="3399544"/>
            <a:ext cx="429858" cy="561188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CA8541EC-A4C2-8D27-D7F6-862DE3D366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16742" y="3428999"/>
            <a:ext cx="562708" cy="562708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6B683D7A-3B83-9AA7-7C4C-698FF4813F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16241" y="5153819"/>
            <a:ext cx="736262" cy="592568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FEF73346-86A8-4B5D-99CC-EF93A2799F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57234" y="5192195"/>
            <a:ext cx="527539" cy="5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5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D0DEA-21D8-D65E-EDC7-80CCF94E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>
                <a:latin typeface="WordVisi_MSFontService"/>
              </a:rPr>
              <a:t>Posibles riesgos 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187ECA-43F0-6BD6-7440-DF5E52948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s-ES"/>
              <a:t>Cambios regulatorios desfavorables</a:t>
            </a:r>
          </a:p>
          <a:p>
            <a:r>
              <a:rPr lang="es-ES"/>
              <a:t>Falta de educación financiera y volatilidad</a:t>
            </a:r>
          </a:p>
          <a:p>
            <a:r>
              <a:rPr lang="es-ES"/>
              <a:t>Adopción del usuario</a:t>
            </a:r>
          </a:p>
          <a:p>
            <a:r>
              <a:rPr lang="es-ES"/>
              <a:t>Fallos tecnológicos</a:t>
            </a:r>
          </a:p>
          <a:p>
            <a:r>
              <a:rPr lang="es-ES"/>
              <a:t>Cumplimientos de las leyes de privacidad</a:t>
            </a:r>
          </a:p>
          <a:p>
            <a:r>
              <a:rPr lang="es-ES"/>
              <a:t>Ciberataques y violación de seguridad de datos 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D645AC-CE1C-175A-CBEE-106B2D840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30" r="-2" b="-2"/>
          <a:stretch/>
        </p:blipFill>
        <p:spPr>
          <a:xfrm>
            <a:off x="7818120" y="758952"/>
            <a:ext cx="3617432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D0DEA-21D8-D65E-EDC7-80CCF94E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>
                <a:latin typeface="WordVisi_MSFontService"/>
              </a:rPr>
              <a:t>Medidas de Mitigación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187ECA-43F0-6BD6-7440-DF5E52948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s-ES"/>
              <a:t>Inversión en infraestructura</a:t>
            </a:r>
          </a:p>
          <a:p>
            <a:r>
              <a:rPr lang="es-ES">
                <a:ea typeface="+mn-lt"/>
                <a:cs typeface="+mn-lt"/>
              </a:rPr>
              <a:t>Medidas de seguridad robustas</a:t>
            </a:r>
            <a:endParaRPr lang="es-ES"/>
          </a:p>
          <a:p>
            <a:r>
              <a:rPr lang="es-ES">
                <a:ea typeface="+mn-lt"/>
                <a:cs typeface="+mn-lt"/>
              </a:rPr>
              <a:t>Diversificación de productos y mercados</a:t>
            </a:r>
          </a:p>
          <a:p>
            <a:r>
              <a:rPr lang="es-ES">
                <a:ea typeface="+mn-lt"/>
                <a:cs typeface="+mn-lt"/>
              </a:rPr>
              <a:t>Conocimiento y cumplimiento regulatorio</a:t>
            </a:r>
          </a:p>
          <a:p>
            <a:r>
              <a:rPr lang="es-ES">
                <a:ea typeface="+mn-lt"/>
                <a:cs typeface="+mn-lt"/>
              </a:rPr>
              <a:t>Conocer tendencias del mercado y competencia</a:t>
            </a:r>
          </a:p>
          <a:p>
            <a:r>
              <a:rPr lang="es-ES"/>
              <a:t>Cumplir medidas de privacidad de datos vigentes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23BB4C-A189-BAC2-B7F6-370B379B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120" y="2013052"/>
            <a:ext cx="3474720" cy="283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3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4F279D-B451-5987-E7B6-B4536262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" y="1911610"/>
            <a:ext cx="4053614" cy="303319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CL" sz="5400" spc="-100"/>
              <a:t>Descripción de la empresa y estado de la industria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737B84-AF26-3976-2B90-5C155EE50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391" y="1711015"/>
            <a:ext cx="3435968" cy="3435968"/>
          </a:xfrm>
          <a:prstGeom prst="rect">
            <a:avLst/>
          </a:prstGeom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51565F4-F016-B496-9EE0-03C50543F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1399" y="1711015"/>
            <a:ext cx="3435969" cy="343596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8E88C17-1E5B-AFB1-F411-DC790B32D4F4}"/>
              </a:ext>
            </a:extLst>
          </p:cNvPr>
          <p:cNvSpPr txBox="1"/>
          <p:nvPr/>
        </p:nvSpPr>
        <p:spPr>
          <a:xfrm>
            <a:off x="4577243" y="5260345"/>
            <a:ext cx="33044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/>
              <a:t>Banca Tradicional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FD3EF49-08D5-8116-8C39-0864654B8D6C}"/>
              </a:ext>
            </a:extLst>
          </p:cNvPr>
          <p:cNvSpPr txBox="1"/>
          <p:nvPr/>
        </p:nvSpPr>
        <p:spPr>
          <a:xfrm>
            <a:off x="8340350" y="5260344"/>
            <a:ext cx="33044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200"/>
              <a:t>Fintech</a:t>
            </a:r>
          </a:p>
        </p:txBody>
      </p:sp>
    </p:spTree>
    <p:extLst>
      <p:ext uri="{BB962C8B-B14F-4D97-AF65-F5344CB8AC3E}">
        <p14:creationId xmlns:p14="http://schemas.microsoft.com/office/powerpoint/2010/main" val="864981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2D0DEA-21D8-D65E-EDC7-80CCF94E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>
                <a:latin typeface="WordVisi_MSFontService"/>
              </a:rPr>
              <a:t>Principales métricas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graphicFrame>
        <p:nvGraphicFramePr>
          <p:cNvPr id="15" name="Marcador de contenido 3">
            <a:extLst>
              <a:ext uri="{FF2B5EF4-FFF2-40B4-BE49-F238E27FC236}">
                <a16:creationId xmlns:a16="http://schemas.microsoft.com/office/drawing/2014/main" id="{85D5310F-51D2-E0D9-3BC4-193F95259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716057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Imagen 15">
            <a:extLst>
              <a:ext uri="{FF2B5EF4-FFF2-40B4-BE49-F238E27FC236}">
                <a16:creationId xmlns:a16="http://schemas.microsoft.com/office/drawing/2014/main" id="{9A2FF805-77E2-0BBE-4314-C599CDC79F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3320" y="1642424"/>
            <a:ext cx="379597" cy="38427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F2A0A52-C374-8039-5D48-8BA8123620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2616" y="1664696"/>
            <a:ext cx="421672" cy="42634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3B5788B-3FD7-40EA-E3CA-AA3832BF32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0247" y="1581650"/>
            <a:ext cx="468420" cy="44504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DCCC2CA-BF44-895A-1814-2D7246507C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1509" y="2735266"/>
            <a:ext cx="543218" cy="51984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CCA58F1-2CB9-9D4D-2711-F7ED183903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5867" y="2821885"/>
            <a:ext cx="515169" cy="491794"/>
          </a:xfrm>
          <a:prstGeom prst="rect">
            <a:avLst/>
          </a:prstGeom>
        </p:spPr>
      </p:pic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B4833F53-7A18-212F-C019-26F60635B9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02176" y="2821885"/>
            <a:ext cx="529193" cy="505819"/>
          </a:xfrm>
          <a:prstGeom prst="rect">
            <a:avLst/>
          </a:prstGeom>
        </p:spPr>
      </p:pic>
      <p:pic>
        <p:nvPicPr>
          <p:cNvPr id="25" name="Imagen 24" descr="Icono&#10;&#10;Descripción generada automáticamente">
            <a:extLst>
              <a:ext uri="{FF2B5EF4-FFF2-40B4-BE49-F238E27FC236}">
                <a16:creationId xmlns:a16="http://schemas.microsoft.com/office/drawing/2014/main" id="{3DD0738B-B7DB-1DD5-56AD-AD12E4DD2B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63320" y="4188963"/>
            <a:ext cx="393623" cy="342199"/>
          </a:xfrm>
          <a:prstGeom prst="rect">
            <a:avLst/>
          </a:prstGeom>
        </p:spPr>
      </p:pic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EE1F7DB4-9F07-01FD-A75C-B0F0803B69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46518" y="4132864"/>
            <a:ext cx="477770" cy="454396"/>
          </a:xfrm>
          <a:prstGeom prst="rect">
            <a:avLst/>
          </a:prstGeom>
        </p:spPr>
      </p:pic>
      <p:pic>
        <p:nvPicPr>
          <p:cNvPr id="27" name="Imagen 26" descr="Imagen que contiene texto, firmar, señal&#10;&#10;Descripción generada automáticamente">
            <a:extLst>
              <a:ext uri="{FF2B5EF4-FFF2-40B4-BE49-F238E27FC236}">
                <a16:creationId xmlns:a16="http://schemas.microsoft.com/office/drawing/2014/main" id="{4F0B48CC-D319-1043-32FA-E49C6441B53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86872" y="4114165"/>
            <a:ext cx="515169" cy="491794"/>
          </a:xfrm>
          <a:prstGeom prst="rect">
            <a:avLst/>
          </a:prstGeom>
        </p:spPr>
      </p:pic>
      <p:pic>
        <p:nvPicPr>
          <p:cNvPr id="28" name="Imagen 27" descr="Logotipo, Icono&#10;&#10;Descripción generada automáticamente">
            <a:extLst>
              <a:ext uri="{FF2B5EF4-FFF2-40B4-BE49-F238E27FC236}">
                <a16:creationId xmlns:a16="http://schemas.microsoft.com/office/drawing/2014/main" id="{70012D1F-6610-0BCD-EB89-FD9E457DF34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75668" y="5357554"/>
            <a:ext cx="589966" cy="566592"/>
          </a:xfrm>
          <a:prstGeom prst="rect">
            <a:avLst/>
          </a:prstGeom>
        </p:spPr>
      </p:pic>
      <p:pic>
        <p:nvPicPr>
          <p:cNvPr id="29" name="Imagen 28" descr="Texto&#10;&#10;Descripción generada automáticamente">
            <a:extLst>
              <a:ext uri="{FF2B5EF4-FFF2-40B4-BE49-F238E27FC236}">
                <a16:creationId xmlns:a16="http://schemas.microsoft.com/office/drawing/2014/main" id="{97A6E6AD-CC1B-4E0D-3493-48550B5DF46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19029" y="5425339"/>
            <a:ext cx="421672" cy="4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8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4F279D-B451-5987-E7B6-B4536262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" y="1911610"/>
            <a:ext cx="4053614" cy="303319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CL" sz="5400" spc="-100"/>
              <a:t>Descripción de la empresa y estado de la industria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26AF241-E3D7-1FE2-FF1B-3BAD9A93C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4378" y="763467"/>
            <a:ext cx="7315200" cy="5120640"/>
          </a:xfrm>
        </p:spPr>
        <p:txBody>
          <a:bodyPr/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Institución bancaria tradicional</a:t>
            </a: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Desarrollo de plataforma Fintech</a:t>
            </a: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Mercado supera los 550 </a:t>
            </a:r>
            <a:r>
              <a:rPr lang="es-ES" err="1"/>
              <a:t>Billions</a:t>
            </a:r>
            <a:endParaRPr lang="es-ES"/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272 unicornios con valoración de 936 </a:t>
            </a:r>
            <a:r>
              <a:rPr lang="es-ES" err="1"/>
              <a:t>Billions</a:t>
            </a:r>
            <a:r>
              <a:rPr lang="es-ES"/>
              <a:t> 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7497707-4B53-D301-93D8-586AF159C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937" y="1916722"/>
            <a:ext cx="656493" cy="65649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51B06EA-3FA7-A88D-2BD3-007ABC514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395" y="2739992"/>
            <a:ext cx="691662" cy="6916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0E04B1C-3B6B-F827-7B1A-45D39C047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693" y="3593122"/>
            <a:ext cx="574432" cy="64477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471C727-6EC9-BE45-68FB-B5302FF64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833" y="4237892"/>
            <a:ext cx="738555" cy="80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7689252-E074-4A79-FDA0-C2B8F3988401}"/>
              </a:ext>
            </a:extLst>
          </p:cNvPr>
          <p:cNvSpPr/>
          <p:nvPr/>
        </p:nvSpPr>
        <p:spPr>
          <a:xfrm>
            <a:off x="4566118" y="1382515"/>
            <a:ext cx="5693433" cy="790754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4F279D-B451-5987-E7B6-B4536262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" y="1911610"/>
            <a:ext cx="4053614" cy="303319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z="4400" spc="-100">
                <a:ea typeface="+mj-lt"/>
                <a:cs typeface="+mj-lt"/>
              </a:rPr>
              <a:t>Contexto porque una estrategia disruptiva es esencial para la organización</a:t>
            </a:r>
            <a:endParaRPr lang="es-ES" sz="4400">
              <a:ea typeface="+mj-lt"/>
              <a:cs typeface="+mj-lt"/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26AF241-E3D7-1FE2-FF1B-3BAD9A93C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756" y="763466"/>
            <a:ext cx="5647427" cy="5120640"/>
          </a:xfrm>
        </p:spPr>
        <p:txBody>
          <a:bodyPr/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Rápida evolución tecnológica</a:t>
            </a: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Finanzas sostenibles</a:t>
            </a: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Fin del dinero barato</a:t>
            </a: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Competencia/Fintech/</a:t>
            </a:r>
            <a:r>
              <a:rPr lang="es-ES" err="1"/>
              <a:t>Neobancos</a:t>
            </a:r>
            <a:endParaRPr lang="es-ES"/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Rapidez, claridad y personalización</a:t>
            </a:r>
          </a:p>
        </p:txBody>
      </p:sp>
      <p:pic>
        <p:nvPicPr>
          <p:cNvPr id="122" name="Imagen 121" descr="Icono&#10;&#10;Descripción generada automáticamente">
            <a:extLst>
              <a:ext uri="{FF2B5EF4-FFF2-40B4-BE49-F238E27FC236}">
                <a16:creationId xmlns:a16="http://schemas.microsoft.com/office/drawing/2014/main" id="{B360415F-124D-88BB-916B-2FE589C9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917" y="2240767"/>
            <a:ext cx="750277" cy="726831"/>
          </a:xfrm>
          <a:prstGeom prst="rect">
            <a:avLst/>
          </a:prstGeom>
        </p:spPr>
      </p:pic>
      <p:pic>
        <p:nvPicPr>
          <p:cNvPr id="123" name="Imagen 122">
            <a:extLst>
              <a:ext uri="{FF2B5EF4-FFF2-40B4-BE49-F238E27FC236}">
                <a16:creationId xmlns:a16="http://schemas.microsoft.com/office/drawing/2014/main" id="{D6C8FC19-841F-90AC-8971-62FE84B33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24" y="2866955"/>
            <a:ext cx="844062" cy="902677"/>
          </a:xfrm>
          <a:prstGeom prst="rect">
            <a:avLst/>
          </a:prstGeom>
        </p:spPr>
      </p:pic>
      <p:pic>
        <p:nvPicPr>
          <p:cNvPr id="125" name="Imagen 124">
            <a:extLst>
              <a:ext uri="{FF2B5EF4-FFF2-40B4-BE49-F238E27FC236}">
                <a16:creationId xmlns:a16="http://schemas.microsoft.com/office/drawing/2014/main" id="{135DB381-C024-EC74-5CD6-F49CBB402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298" y="1459080"/>
            <a:ext cx="668216" cy="633047"/>
          </a:xfrm>
          <a:prstGeom prst="rect">
            <a:avLst/>
          </a:prstGeom>
        </p:spPr>
      </p:pic>
      <p:pic>
        <p:nvPicPr>
          <p:cNvPr id="126" name="Imagen 125">
            <a:extLst>
              <a:ext uri="{FF2B5EF4-FFF2-40B4-BE49-F238E27FC236}">
                <a16:creationId xmlns:a16="http://schemas.microsoft.com/office/drawing/2014/main" id="{F78A707F-9576-8DAA-2795-3F158C02D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493" y="4548314"/>
            <a:ext cx="820617" cy="797171"/>
          </a:xfrm>
          <a:prstGeom prst="rect">
            <a:avLst/>
          </a:prstGeom>
        </p:spPr>
      </p:pic>
      <p:pic>
        <p:nvPicPr>
          <p:cNvPr id="127" name="Imagen 126" descr="Icono&#10;&#10;Descripción generada automáticamente">
            <a:extLst>
              <a:ext uri="{FF2B5EF4-FFF2-40B4-BE49-F238E27FC236}">
                <a16:creationId xmlns:a16="http://schemas.microsoft.com/office/drawing/2014/main" id="{9B679199-756B-B990-83B2-3BBD13516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2702" y="3766315"/>
            <a:ext cx="703386" cy="7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7689252-E074-4A79-FDA0-C2B8F3988401}"/>
              </a:ext>
            </a:extLst>
          </p:cNvPr>
          <p:cNvSpPr/>
          <p:nvPr/>
        </p:nvSpPr>
        <p:spPr>
          <a:xfrm>
            <a:off x="4566118" y="2202024"/>
            <a:ext cx="5693433" cy="790754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4F279D-B451-5987-E7B6-B4536262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" y="1911610"/>
            <a:ext cx="4053614" cy="303319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z="4400" spc="-100">
                <a:ea typeface="+mj-lt"/>
                <a:cs typeface="+mj-lt"/>
              </a:rPr>
              <a:t>Contexto porque una estrategia disruptiva es esencial para la organización</a:t>
            </a:r>
            <a:endParaRPr lang="es-ES" sz="4400">
              <a:ea typeface="+mj-lt"/>
              <a:cs typeface="+mj-lt"/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26AF241-E3D7-1FE2-FF1B-3BAD9A93C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756" y="763466"/>
            <a:ext cx="5647427" cy="5120640"/>
          </a:xfrm>
        </p:spPr>
        <p:txBody>
          <a:bodyPr/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Rápida evolución tecnológica</a:t>
            </a: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Finanzas sostenibles</a:t>
            </a: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Fin del dinero barato</a:t>
            </a: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Competencia/Fintech/</a:t>
            </a:r>
            <a:r>
              <a:rPr lang="es-ES" err="1"/>
              <a:t>Neobancos</a:t>
            </a:r>
            <a:endParaRPr lang="es-ES"/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Rapidez, claridad y personalización</a:t>
            </a:r>
          </a:p>
        </p:txBody>
      </p:sp>
      <p:pic>
        <p:nvPicPr>
          <p:cNvPr id="122" name="Imagen 121" descr="Icono&#10;&#10;Descripción generada automáticamente">
            <a:extLst>
              <a:ext uri="{FF2B5EF4-FFF2-40B4-BE49-F238E27FC236}">
                <a16:creationId xmlns:a16="http://schemas.microsoft.com/office/drawing/2014/main" id="{B360415F-124D-88BB-916B-2FE589C9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917" y="2240767"/>
            <a:ext cx="750277" cy="726831"/>
          </a:xfrm>
          <a:prstGeom prst="rect">
            <a:avLst/>
          </a:prstGeom>
        </p:spPr>
      </p:pic>
      <p:pic>
        <p:nvPicPr>
          <p:cNvPr id="123" name="Imagen 122">
            <a:extLst>
              <a:ext uri="{FF2B5EF4-FFF2-40B4-BE49-F238E27FC236}">
                <a16:creationId xmlns:a16="http://schemas.microsoft.com/office/drawing/2014/main" id="{D6C8FC19-841F-90AC-8971-62FE84B33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24" y="2866955"/>
            <a:ext cx="844062" cy="902677"/>
          </a:xfrm>
          <a:prstGeom prst="rect">
            <a:avLst/>
          </a:prstGeom>
        </p:spPr>
      </p:pic>
      <p:pic>
        <p:nvPicPr>
          <p:cNvPr id="125" name="Imagen 124">
            <a:extLst>
              <a:ext uri="{FF2B5EF4-FFF2-40B4-BE49-F238E27FC236}">
                <a16:creationId xmlns:a16="http://schemas.microsoft.com/office/drawing/2014/main" id="{135DB381-C024-EC74-5CD6-F49CBB402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298" y="1459080"/>
            <a:ext cx="668216" cy="633047"/>
          </a:xfrm>
          <a:prstGeom prst="rect">
            <a:avLst/>
          </a:prstGeom>
        </p:spPr>
      </p:pic>
      <p:pic>
        <p:nvPicPr>
          <p:cNvPr id="126" name="Imagen 125">
            <a:extLst>
              <a:ext uri="{FF2B5EF4-FFF2-40B4-BE49-F238E27FC236}">
                <a16:creationId xmlns:a16="http://schemas.microsoft.com/office/drawing/2014/main" id="{F78A707F-9576-8DAA-2795-3F158C02D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493" y="4548314"/>
            <a:ext cx="820617" cy="797171"/>
          </a:xfrm>
          <a:prstGeom prst="rect">
            <a:avLst/>
          </a:prstGeom>
        </p:spPr>
      </p:pic>
      <p:pic>
        <p:nvPicPr>
          <p:cNvPr id="127" name="Imagen 126" descr="Icono&#10;&#10;Descripción generada automáticamente">
            <a:extLst>
              <a:ext uri="{FF2B5EF4-FFF2-40B4-BE49-F238E27FC236}">
                <a16:creationId xmlns:a16="http://schemas.microsoft.com/office/drawing/2014/main" id="{9B679199-756B-B990-83B2-3BBD13516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2702" y="3766315"/>
            <a:ext cx="703386" cy="7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8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7689252-E074-4A79-FDA0-C2B8F3988401}"/>
              </a:ext>
            </a:extLst>
          </p:cNvPr>
          <p:cNvSpPr/>
          <p:nvPr/>
        </p:nvSpPr>
        <p:spPr>
          <a:xfrm>
            <a:off x="4566118" y="2978401"/>
            <a:ext cx="5693433" cy="790754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4F279D-B451-5987-E7B6-B4536262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" y="1911610"/>
            <a:ext cx="4053614" cy="303319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z="4400" spc="-100">
                <a:ea typeface="+mj-lt"/>
                <a:cs typeface="+mj-lt"/>
              </a:rPr>
              <a:t>Contexto porque una estrategia disruptiva es esencial para la organización</a:t>
            </a:r>
            <a:endParaRPr lang="es-ES" sz="4400">
              <a:ea typeface="+mj-lt"/>
              <a:cs typeface="+mj-lt"/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26AF241-E3D7-1FE2-FF1B-3BAD9A93C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756" y="763466"/>
            <a:ext cx="5647427" cy="5120640"/>
          </a:xfrm>
        </p:spPr>
        <p:txBody>
          <a:bodyPr/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Rápida evolución tecnológica</a:t>
            </a: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Finanzas sostenibles</a:t>
            </a: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Fin del dinero barato</a:t>
            </a: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Competencia/Fintech/</a:t>
            </a:r>
            <a:r>
              <a:rPr lang="es-ES" err="1"/>
              <a:t>Neobancos</a:t>
            </a:r>
            <a:endParaRPr lang="es-ES"/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Rapidez, claridad y personalización</a:t>
            </a:r>
          </a:p>
        </p:txBody>
      </p:sp>
      <p:pic>
        <p:nvPicPr>
          <p:cNvPr id="122" name="Imagen 121" descr="Icono&#10;&#10;Descripción generada automáticamente">
            <a:extLst>
              <a:ext uri="{FF2B5EF4-FFF2-40B4-BE49-F238E27FC236}">
                <a16:creationId xmlns:a16="http://schemas.microsoft.com/office/drawing/2014/main" id="{B360415F-124D-88BB-916B-2FE589C9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917" y="2240767"/>
            <a:ext cx="750277" cy="726831"/>
          </a:xfrm>
          <a:prstGeom prst="rect">
            <a:avLst/>
          </a:prstGeom>
        </p:spPr>
      </p:pic>
      <p:pic>
        <p:nvPicPr>
          <p:cNvPr id="123" name="Imagen 122">
            <a:extLst>
              <a:ext uri="{FF2B5EF4-FFF2-40B4-BE49-F238E27FC236}">
                <a16:creationId xmlns:a16="http://schemas.microsoft.com/office/drawing/2014/main" id="{D6C8FC19-841F-90AC-8971-62FE84B33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24" y="2866955"/>
            <a:ext cx="844062" cy="902677"/>
          </a:xfrm>
          <a:prstGeom prst="rect">
            <a:avLst/>
          </a:prstGeom>
        </p:spPr>
      </p:pic>
      <p:pic>
        <p:nvPicPr>
          <p:cNvPr id="125" name="Imagen 124">
            <a:extLst>
              <a:ext uri="{FF2B5EF4-FFF2-40B4-BE49-F238E27FC236}">
                <a16:creationId xmlns:a16="http://schemas.microsoft.com/office/drawing/2014/main" id="{135DB381-C024-EC74-5CD6-F49CBB402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298" y="1459080"/>
            <a:ext cx="668216" cy="633047"/>
          </a:xfrm>
          <a:prstGeom prst="rect">
            <a:avLst/>
          </a:prstGeom>
        </p:spPr>
      </p:pic>
      <p:pic>
        <p:nvPicPr>
          <p:cNvPr id="126" name="Imagen 125">
            <a:extLst>
              <a:ext uri="{FF2B5EF4-FFF2-40B4-BE49-F238E27FC236}">
                <a16:creationId xmlns:a16="http://schemas.microsoft.com/office/drawing/2014/main" id="{F78A707F-9576-8DAA-2795-3F158C02D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493" y="4548314"/>
            <a:ext cx="820617" cy="797171"/>
          </a:xfrm>
          <a:prstGeom prst="rect">
            <a:avLst/>
          </a:prstGeom>
        </p:spPr>
      </p:pic>
      <p:pic>
        <p:nvPicPr>
          <p:cNvPr id="127" name="Imagen 126" descr="Icono&#10;&#10;Descripción generada automáticamente">
            <a:extLst>
              <a:ext uri="{FF2B5EF4-FFF2-40B4-BE49-F238E27FC236}">
                <a16:creationId xmlns:a16="http://schemas.microsoft.com/office/drawing/2014/main" id="{9B679199-756B-B990-83B2-3BBD13516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2702" y="3766315"/>
            <a:ext cx="703386" cy="7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6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7689252-E074-4A79-FDA0-C2B8F3988401}"/>
              </a:ext>
            </a:extLst>
          </p:cNvPr>
          <p:cNvSpPr/>
          <p:nvPr/>
        </p:nvSpPr>
        <p:spPr>
          <a:xfrm>
            <a:off x="4566118" y="3740401"/>
            <a:ext cx="5693433" cy="790754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4F279D-B451-5987-E7B6-B4536262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" y="1911610"/>
            <a:ext cx="4053614" cy="303319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z="4400" spc="-100">
                <a:ea typeface="+mj-lt"/>
                <a:cs typeface="+mj-lt"/>
              </a:rPr>
              <a:t>Contexto porque una estrategia disruptiva es esencial para la organización</a:t>
            </a:r>
            <a:endParaRPr lang="es-ES" sz="4400">
              <a:ea typeface="+mj-lt"/>
              <a:cs typeface="+mj-lt"/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26AF241-E3D7-1FE2-FF1B-3BAD9A93C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756" y="763466"/>
            <a:ext cx="5647427" cy="5120640"/>
          </a:xfrm>
        </p:spPr>
        <p:txBody>
          <a:bodyPr/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Rápida evolución tecnológica</a:t>
            </a: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Finanzas sostenibles</a:t>
            </a: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Fin del dinero barato</a:t>
            </a: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Competencia/Fintech/</a:t>
            </a:r>
            <a:r>
              <a:rPr lang="es-ES" err="1"/>
              <a:t>Neobancos</a:t>
            </a:r>
            <a:endParaRPr lang="es-ES"/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Rapidez, claridad y personalización</a:t>
            </a:r>
          </a:p>
        </p:txBody>
      </p:sp>
      <p:pic>
        <p:nvPicPr>
          <p:cNvPr id="122" name="Imagen 121" descr="Icono&#10;&#10;Descripción generada automáticamente">
            <a:extLst>
              <a:ext uri="{FF2B5EF4-FFF2-40B4-BE49-F238E27FC236}">
                <a16:creationId xmlns:a16="http://schemas.microsoft.com/office/drawing/2014/main" id="{B360415F-124D-88BB-916B-2FE589C9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917" y="2240767"/>
            <a:ext cx="750277" cy="726831"/>
          </a:xfrm>
          <a:prstGeom prst="rect">
            <a:avLst/>
          </a:prstGeom>
        </p:spPr>
      </p:pic>
      <p:pic>
        <p:nvPicPr>
          <p:cNvPr id="123" name="Imagen 122">
            <a:extLst>
              <a:ext uri="{FF2B5EF4-FFF2-40B4-BE49-F238E27FC236}">
                <a16:creationId xmlns:a16="http://schemas.microsoft.com/office/drawing/2014/main" id="{D6C8FC19-841F-90AC-8971-62FE84B33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24" y="2866955"/>
            <a:ext cx="844062" cy="902677"/>
          </a:xfrm>
          <a:prstGeom prst="rect">
            <a:avLst/>
          </a:prstGeom>
        </p:spPr>
      </p:pic>
      <p:pic>
        <p:nvPicPr>
          <p:cNvPr id="125" name="Imagen 124">
            <a:extLst>
              <a:ext uri="{FF2B5EF4-FFF2-40B4-BE49-F238E27FC236}">
                <a16:creationId xmlns:a16="http://schemas.microsoft.com/office/drawing/2014/main" id="{135DB381-C024-EC74-5CD6-F49CBB402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298" y="1459080"/>
            <a:ext cx="668216" cy="633047"/>
          </a:xfrm>
          <a:prstGeom prst="rect">
            <a:avLst/>
          </a:prstGeom>
        </p:spPr>
      </p:pic>
      <p:pic>
        <p:nvPicPr>
          <p:cNvPr id="126" name="Imagen 125">
            <a:extLst>
              <a:ext uri="{FF2B5EF4-FFF2-40B4-BE49-F238E27FC236}">
                <a16:creationId xmlns:a16="http://schemas.microsoft.com/office/drawing/2014/main" id="{F78A707F-9576-8DAA-2795-3F158C02D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493" y="4548314"/>
            <a:ext cx="820617" cy="797171"/>
          </a:xfrm>
          <a:prstGeom prst="rect">
            <a:avLst/>
          </a:prstGeom>
        </p:spPr>
      </p:pic>
      <p:pic>
        <p:nvPicPr>
          <p:cNvPr id="127" name="Imagen 126" descr="Icono&#10;&#10;Descripción generada automáticamente">
            <a:extLst>
              <a:ext uri="{FF2B5EF4-FFF2-40B4-BE49-F238E27FC236}">
                <a16:creationId xmlns:a16="http://schemas.microsoft.com/office/drawing/2014/main" id="{9B679199-756B-B990-83B2-3BBD13516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2702" y="3766315"/>
            <a:ext cx="703386" cy="7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7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7689252-E074-4A79-FDA0-C2B8F3988401}"/>
              </a:ext>
            </a:extLst>
          </p:cNvPr>
          <p:cNvSpPr/>
          <p:nvPr/>
        </p:nvSpPr>
        <p:spPr>
          <a:xfrm>
            <a:off x="4566118" y="4545533"/>
            <a:ext cx="5693433" cy="790754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4F279D-B451-5987-E7B6-B4536262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" y="1911610"/>
            <a:ext cx="4053614" cy="303319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z="4400" spc="-100">
                <a:ea typeface="+mj-lt"/>
                <a:cs typeface="+mj-lt"/>
              </a:rPr>
              <a:t>Contexto porque una estrategia disruptiva es esencial para la organización</a:t>
            </a:r>
            <a:endParaRPr lang="es-ES" sz="4400">
              <a:ea typeface="+mj-lt"/>
              <a:cs typeface="+mj-lt"/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26AF241-E3D7-1FE2-FF1B-3BAD9A93C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756" y="763466"/>
            <a:ext cx="5647427" cy="5120640"/>
          </a:xfrm>
        </p:spPr>
        <p:txBody>
          <a:bodyPr/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Rápida evolución tecnológica</a:t>
            </a: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Finanzas sostenibles</a:t>
            </a: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Fin del dinero barato</a:t>
            </a: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Competencia/Fintech/</a:t>
            </a:r>
            <a:r>
              <a:rPr lang="es-ES" err="1"/>
              <a:t>Neobancos</a:t>
            </a:r>
            <a:endParaRPr lang="es-ES"/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s-ES"/>
              <a:t>Rapidez, claridad y personalización</a:t>
            </a:r>
          </a:p>
        </p:txBody>
      </p:sp>
      <p:pic>
        <p:nvPicPr>
          <p:cNvPr id="122" name="Imagen 121" descr="Icono&#10;&#10;Descripción generada automáticamente">
            <a:extLst>
              <a:ext uri="{FF2B5EF4-FFF2-40B4-BE49-F238E27FC236}">
                <a16:creationId xmlns:a16="http://schemas.microsoft.com/office/drawing/2014/main" id="{B360415F-124D-88BB-916B-2FE589C9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917" y="2240767"/>
            <a:ext cx="750277" cy="726831"/>
          </a:xfrm>
          <a:prstGeom prst="rect">
            <a:avLst/>
          </a:prstGeom>
        </p:spPr>
      </p:pic>
      <p:pic>
        <p:nvPicPr>
          <p:cNvPr id="123" name="Imagen 122">
            <a:extLst>
              <a:ext uri="{FF2B5EF4-FFF2-40B4-BE49-F238E27FC236}">
                <a16:creationId xmlns:a16="http://schemas.microsoft.com/office/drawing/2014/main" id="{D6C8FC19-841F-90AC-8971-62FE84B33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24" y="2866955"/>
            <a:ext cx="844062" cy="902677"/>
          </a:xfrm>
          <a:prstGeom prst="rect">
            <a:avLst/>
          </a:prstGeom>
        </p:spPr>
      </p:pic>
      <p:pic>
        <p:nvPicPr>
          <p:cNvPr id="125" name="Imagen 124">
            <a:extLst>
              <a:ext uri="{FF2B5EF4-FFF2-40B4-BE49-F238E27FC236}">
                <a16:creationId xmlns:a16="http://schemas.microsoft.com/office/drawing/2014/main" id="{135DB381-C024-EC74-5CD6-F49CBB402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298" y="1459080"/>
            <a:ext cx="668216" cy="633047"/>
          </a:xfrm>
          <a:prstGeom prst="rect">
            <a:avLst/>
          </a:prstGeom>
        </p:spPr>
      </p:pic>
      <p:pic>
        <p:nvPicPr>
          <p:cNvPr id="126" name="Imagen 125">
            <a:extLst>
              <a:ext uri="{FF2B5EF4-FFF2-40B4-BE49-F238E27FC236}">
                <a16:creationId xmlns:a16="http://schemas.microsoft.com/office/drawing/2014/main" id="{F78A707F-9576-8DAA-2795-3F158C02D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493" y="4548314"/>
            <a:ext cx="820617" cy="797171"/>
          </a:xfrm>
          <a:prstGeom prst="rect">
            <a:avLst/>
          </a:prstGeom>
        </p:spPr>
      </p:pic>
      <p:pic>
        <p:nvPicPr>
          <p:cNvPr id="127" name="Imagen 126" descr="Icono&#10;&#10;Descripción generada automáticamente">
            <a:extLst>
              <a:ext uri="{FF2B5EF4-FFF2-40B4-BE49-F238E27FC236}">
                <a16:creationId xmlns:a16="http://schemas.microsoft.com/office/drawing/2014/main" id="{9B679199-756B-B990-83B2-3BBD13516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2702" y="3766315"/>
            <a:ext cx="703386" cy="7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8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Rectangle 1997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3F6AC6-BA90-44DF-D563-384AF398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5" y="836290"/>
            <a:ext cx="4998963" cy="1255469"/>
          </a:xfrm>
        </p:spPr>
        <p:txBody>
          <a:bodyPr>
            <a:normAutofit/>
          </a:bodyPr>
          <a:lstStyle/>
          <a:p>
            <a:r>
              <a:rPr lang="es-ES"/>
              <a:t>Posibles Disrupciones en la Industria</a:t>
            </a:r>
          </a:p>
        </p:txBody>
      </p:sp>
      <p:sp>
        <p:nvSpPr>
          <p:cNvPr id="1991" name="Marcador de contenido 1990">
            <a:extLst>
              <a:ext uri="{FF2B5EF4-FFF2-40B4-BE49-F238E27FC236}">
                <a16:creationId xmlns:a16="http://schemas.microsoft.com/office/drawing/2014/main" id="{E1599F45-C6E0-37DA-4C96-7F41A05A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381" y="2337866"/>
            <a:ext cx="4998962" cy="395032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lrTx/>
              <a:buFont typeface="Arial"/>
              <a:buChar char="•"/>
            </a:pPr>
            <a:r>
              <a:rPr lang="es-ES" sz="2400" i="1">
                <a:solidFill>
                  <a:schemeClr val="bg1"/>
                </a:solidFill>
                <a:latin typeface="Corbel"/>
                <a:ea typeface="Verdana"/>
              </a:rPr>
              <a:t>Las tecnologías emergentes </a:t>
            </a:r>
            <a:endParaRPr lang="es-ES" sz="2400">
              <a:solidFill>
                <a:schemeClr val="bg1"/>
              </a:solidFill>
              <a:latin typeface="Corbel"/>
              <a:ea typeface="Verdana"/>
            </a:endParaRPr>
          </a:p>
          <a:p>
            <a:pPr>
              <a:buClrTx/>
              <a:buFont typeface="Arial"/>
              <a:buChar char="•"/>
            </a:pPr>
            <a:endParaRPr lang="es-ES" sz="2400" i="1">
              <a:solidFill>
                <a:schemeClr val="bg1"/>
              </a:solidFill>
              <a:latin typeface="Corbel"/>
              <a:ea typeface="Verdana"/>
            </a:endParaRPr>
          </a:p>
          <a:p>
            <a:pPr>
              <a:buClrTx/>
              <a:buFont typeface="Arial"/>
              <a:buChar char="•"/>
            </a:pPr>
            <a:r>
              <a:rPr lang="es-ES" sz="2400" i="1">
                <a:solidFill>
                  <a:schemeClr val="bg1"/>
                </a:solidFill>
                <a:latin typeface="Corbel"/>
                <a:ea typeface="Verdana"/>
              </a:rPr>
              <a:t>Ciberseguridad</a:t>
            </a:r>
          </a:p>
          <a:p>
            <a:pPr>
              <a:buClrTx/>
              <a:buFont typeface="Arial"/>
              <a:buChar char="•"/>
            </a:pPr>
            <a:endParaRPr lang="es-ES" sz="2400" i="1">
              <a:solidFill>
                <a:schemeClr val="bg1"/>
              </a:solidFill>
              <a:latin typeface="Corbel"/>
              <a:ea typeface="Verdana"/>
            </a:endParaRPr>
          </a:p>
          <a:p>
            <a:pPr>
              <a:buClrTx/>
              <a:buFont typeface="Arial"/>
              <a:buChar char="•"/>
            </a:pPr>
            <a:r>
              <a:rPr lang="es-ES" sz="2400" i="1">
                <a:solidFill>
                  <a:schemeClr val="bg1"/>
                </a:solidFill>
                <a:latin typeface="Corbel"/>
                <a:ea typeface="Verdana"/>
              </a:rPr>
              <a:t>Cambios demográficos</a:t>
            </a:r>
          </a:p>
          <a:p>
            <a:pPr>
              <a:buClrTx/>
              <a:buFont typeface="Arial"/>
              <a:buChar char="•"/>
            </a:pPr>
            <a:endParaRPr lang="es-ES" sz="2400" i="1">
              <a:solidFill>
                <a:schemeClr val="bg1"/>
              </a:solidFill>
              <a:latin typeface="Corbel"/>
              <a:ea typeface="Verdana"/>
            </a:endParaRPr>
          </a:p>
          <a:p>
            <a:pPr>
              <a:buClrTx/>
              <a:buFont typeface="Arial"/>
              <a:buChar char="•"/>
            </a:pPr>
            <a:r>
              <a:rPr lang="es-ES" sz="2400" i="1">
                <a:solidFill>
                  <a:schemeClr val="bg1"/>
                </a:solidFill>
                <a:latin typeface="Corbel"/>
                <a:ea typeface="Verdana"/>
              </a:rPr>
              <a:t>Desintermediación financiera</a:t>
            </a:r>
          </a:p>
          <a:p>
            <a:pPr>
              <a:buFont typeface="Arial"/>
              <a:buChar char="•"/>
            </a:pPr>
            <a:endParaRPr lang="es-ES" i="1">
              <a:solidFill>
                <a:srgbClr val="FFFFFF"/>
              </a:solidFill>
              <a:latin typeface="Corbel"/>
              <a:ea typeface="Verdana"/>
            </a:endParaRPr>
          </a:p>
        </p:txBody>
      </p:sp>
      <p:pic>
        <p:nvPicPr>
          <p:cNvPr id="1993" name="Imagen 1992">
            <a:extLst>
              <a:ext uri="{FF2B5EF4-FFF2-40B4-BE49-F238E27FC236}">
                <a16:creationId xmlns:a16="http://schemas.microsoft.com/office/drawing/2014/main" id="{65FEA042-5A56-80D7-7DBC-E1D2857FA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2889" y="2080272"/>
            <a:ext cx="5238340" cy="3195387"/>
          </a:xfrm>
          <a:prstGeom prst="rect">
            <a:avLst/>
          </a:prstGeom>
        </p:spPr>
      </p:pic>
      <p:pic>
        <p:nvPicPr>
          <p:cNvPr id="1996" name="Imagen 1995">
            <a:extLst>
              <a:ext uri="{FF2B5EF4-FFF2-40B4-BE49-F238E27FC236}">
                <a16:creationId xmlns:a16="http://schemas.microsoft.com/office/drawing/2014/main" id="{743CB8FD-CBA0-4724-5392-D2A55A21B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3" y="2080540"/>
            <a:ext cx="1023669" cy="1023669"/>
          </a:xfrm>
          <a:prstGeom prst="rect">
            <a:avLst/>
          </a:prstGeom>
        </p:spPr>
      </p:pic>
      <p:pic>
        <p:nvPicPr>
          <p:cNvPr id="1997" name="Imagen 1996">
            <a:extLst>
              <a:ext uri="{FF2B5EF4-FFF2-40B4-BE49-F238E27FC236}">
                <a16:creationId xmlns:a16="http://schemas.microsoft.com/office/drawing/2014/main" id="{7BA83F4B-6C5C-0BCE-4AEB-464B50860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89" y="3211559"/>
            <a:ext cx="951782" cy="923028"/>
          </a:xfrm>
          <a:prstGeom prst="rect">
            <a:avLst/>
          </a:prstGeom>
        </p:spPr>
      </p:pic>
      <p:pic>
        <p:nvPicPr>
          <p:cNvPr id="1999" name="Imagen 1998">
            <a:extLst>
              <a:ext uri="{FF2B5EF4-FFF2-40B4-BE49-F238E27FC236}">
                <a16:creationId xmlns:a16="http://schemas.microsoft.com/office/drawing/2014/main" id="{98321CAE-17B8-B351-E39C-CD324B281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057" y="4160462"/>
            <a:ext cx="994915" cy="894275"/>
          </a:xfrm>
          <a:prstGeom prst="rect">
            <a:avLst/>
          </a:prstGeom>
        </p:spPr>
      </p:pic>
      <p:pic>
        <p:nvPicPr>
          <p:cNvPr id="2000" name="Imagen 1999">
            <a:extLst>
              <a:ext uri="{FF2B5EF4-FFF2-40B4-BE49-F238E27FC236}">
                <a16:creationId xmlns:a16="http://schemas.microsoft.com/office/drawing/2014/main" id="{CE76FB9E-29F1-68B1-6F2F-8735934655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57" y="5071030"/>
            <a:ext cx="1109931" cy="102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7638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20</Slides>
  <Notes>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Frame</vt:lpstr>
      <vt:lpstr>Industria Financiera  </vt:lpstr>
      <vt:lpstr>Descripción de la empresa y estado de la industria</vt:lpstr>
      <vt:lpstr>Descripción de la empresa y estado de la industria</vt:lpstr>
      <vt:lpstr>Contexto porque una estrategia disruptiva es esencial para la organización</vt:lpstr>
      <vt:lpstr>Contexto porque una estrategia disruptiva es esencial para la organización</vt:lpstr>
      <vt:lpstr>Contexto porque una estrategia disruptiva es esencial para la organización</vt:lpstr>
      <vt:lpstr>Contexto porque una estrategia disruptiva es esencial para la organización</vt:lpstr>
      <vt:lpstr>Contexto porque una estrategia disruptiva es esencial para la organización</vt:lpstr>
      <vt:lpstr>Posibles Disrupciones en la Industria</vt:lpstr>
      <vt:lpstr>Análisis de la industria identificando los trends </vt:lpstr>
      <vt:lpstr> Análisis de la industria identificando competidores  </vt:lpstr>
      <vt:lpstr>Presentación de PowerPoint</vt:lpstr>
      <vt:lpstr>Análisis SWOT</vt:lpstr>
      <vt:lpstr>Casos de Empresas con Estrategias Disruptivas</vt:lpstr>
      <vt:lpstr>Estrategias disruptivas propuestas</vt:lpstr>
      <vt:lpstr>Plan de implementación</vt:lpstr>
      <vt:lpstr>Requerimientos necesarios</vt:lpstr>
      <vt:lpstr>Posibles riesgos </vt:lpstr>
      <vt:lpstr>Medidas de Mitigación</vt:lpstr>
      <vt:lpstr>Principales métricas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3</cp:revision>
  <dcterms:created xsi:type="dcterms:W3CDTF">2024-04-08T01:52:48Z</dcterms:created>
  <dcterms:modified xsi:type="dcterms:W3CDTF">2024-04-09T00:22:24Z</dcterms:modified>
</cp:coreProperties>
</file>