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9697d6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9697d6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c9697d6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c9697d6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c9697d6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c9697d6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c9697d6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c9697d6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c9697d6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c9697d6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c9697d6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c9697d6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123000" y="3134150"/>
            <a:ext cx="3706500" cy="14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Integrantes: Felipe Quezada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                   Diego Valenzuela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                   Nicolas Lopez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                   Felipe Fuenzalida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                   Clemente Faundez</a:t>
            </a:r>
            <a:endParaRPr sz="1800"/>
          </a:p>
        </p:txBody>
      </p:sp>
      <p:sp>
        <p:nvSpPr>
          <p:cNvPr id="60" name="Google Shape;60;p13"/>
          <p:cNvSpPr txBox="1"/>
          <p:nvPr/>
        </p:nvSpPr>
        <p:spPr>
          <a:xfrm>
            <a:off x="889400" y="396475"/>
            <a:ext cx="6022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latin typeface="Old Standard TT"/>
                <a:ea typeface="Old Standard TT"/>
                <a:cs typeface="Old Standard TT"/>
                <a:sym typeface="Old Standard TT"/>
              </a:rPr>
              <a:t>PIPEÑOX</a:t>
            </a:r>
            <a:endParaRPr sz="4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425" y="1937975"/>
            <a:ext cx="2919075" cy="29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473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 de plan de 5 años con respecto al van y tir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225" y="1315850"/>
            <a:ext cx="7195000" cy="314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 producto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El producto de este emprendimiento es el pipeño, un vino tradicional de nuestro país que se consume normalmente en el mes de septiembre, en especial el 18.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Su nombre hace referencia a las pipas, que son barriles de roble chileno para la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fermentación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del pipeño. Cabe mencionar que el vino pipeño tiene un corto periodo de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fermentación.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La estrategia de precios que usaremos es la de “penetración” que consiste en iniciar con precios más bajos para poder lograr cercanía con los consumidores de una forma más rápida y eficiente, en otras palabras para captar el mayor número de clientes para generar los máximos ingresos posibles.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Mercado y competidores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132800" y="1450175"/>
            <a:ext cx="6878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Los principales competidores de nuestra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organización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son las diferentes marcas de bebidas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alcohólicas consumidas por la gente, en especial el pisco, que es lo más consumido por los chilenos.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Nuestro mercado es el mercado de productos de consumo, buscamos satisfacer las necesidades de los consumidores.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0" y="-122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99375" y="928900"/>
            <a:ext cx="1504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-inversionistas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-proveedores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botellas con pipeño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-proveedores de etiquetas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-entidades bancarias y financieras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857800" y="713950"/>
            <a:ext cx="178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Old Standard TT"/>
              <a:buChar char="-"/>
            </a:pPr>
            <a:r>
              <a:rPr lang="es" sz="800">
                <a:latin typeface="Old Standard TT"/>
                <a:ea typeface="Old Standard TT"/>
                <a:cs typeface="Old Standard TT"/>
                <a:sym typeface="Old Standard TT"/>
              </a:rPr>
              <a:t>actividad en las redes sociales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Old Standard TT"/>
              <a:buChar char="-"/>
            </a:pPr>
            <a:r>
              <a:rPr lang="es" sz="800">
                <a:latin typeface="Old Standard TT"/>
                <a:ea typeface="Old Standard TT"/>
                <a:cs typeface="Old Standard TT"/>
                <a:sym typeface="Old Standard TT"/>
              </a:rPr>
              <a:t>investigaciones de mercado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Old Standard TT"/>
              <a:buChar char="-"/>
            </a:pPr>
            <a:r>
              <a:rPr lang="es" sz="800">
                <a:latin typeface="Old Standard TT"/>
                <a:ea typeface="Old Standard TT"/>
                <a:cs typeface="Old Standard TT"/>
                <a:sym typeface="Old Standard TT"/>
              </a:rPr>
              <a:t>cotizar y comparar los precios de los proveedores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857750" y="798400"/>
            <a:ext cx="1512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Old Standard TT"/>
                <a:ea typeface="Old Standard TT"/>
                <a:cs typeface="Old Standard TT"/>
                <a:sym typeface="Old Standard TT"/>
              </a:rPr>
              <a:t>“Pipeñox” te ofrece el pipeño del mercado </a:t>
            </a:r>
            <a:r>
              <a:rPr lang="es" sz="900">
                <a:latin typeface="Old Standard TT"/>
                <a:ea typeface="Old Standard TT"/>
                <a:cs typeface="Old Standard TT"/>
                <a:sym typeface="Old Standard TT"/>
              </a:rPr>
              <a:t>más</a:t>
            </a:r>
            <a:r>
              <a:rPr lang="es" sz="900">
                <a:latin typeface="Old Standard TT"/>
                <a:ea typeface="Old Standard TT"/>
                <a:cs typeface="Old Standard TT"/>
                <a:sym typeface="Old Standard TT"/>
              </a:rPr>
              <a:t> conveniente para este retorno a las fiestas patrias. Compuesto por deliciosas uvas y conservado en barriles de madera fina, </a:t>
            </a:r>
            <a:r>
              <a:rPr lang="es" sz="900">
                <a:latin typeface="Old Standard TT"/>
                <a:ea typeface="Old Standard TT"/>
                <a:cs typeface="Old Standard TT"/>
                <a:sym typeface="Old Standard TT"/>
              </a:rPr>
              <a:t>Pipeñox</a:t>
            </a:r>
            <a:r>
              <a:rPr lang="es" sz="900">
                <a:latin typeface="Old Standard TT"/>
                <a:ea typeface="Old Standard TT"/>
                <a:cs typeface="Old Standard TT"/>
                <a:sym typeface="Old Standard TT"/>
              </a:rPr>
              <a:t> se lanza al mercado con numerosas promociones y precios al por mayor. con el servicio de despacho express, </a:t>
            </a:r>
            <a:r>
              <a:rPr lang="es" sz="900">
                <a:latin typeface="Old Standard TT"/>
                <a:ea typeface="Old Standard TT"/>
                <a:cs typeface="Old Standard TT"/>
                <a:sym typeface="Old Standard TT"/>
              </a:rPr>
              <a:t>podrás</a:t>
            </a:r>
            <a:r>
              <a:rPr lang="es" sz="900">
                <a:latin typeface="Old Standard TT"/>
                <a:ea typeface="Old Standard TT"/>
                <a:cs typeface="Old Standard TT"/>
                <a:sym typeface="Old Standard TT"/>
              </a:rPr>
              <a:t> disfrutar de tu pipeño sin salir de tu localidad por </a:t>
            </a:r>
            <a:r>
              <a:rPr lang="es" sz="900">
                <a:latin typeface="Old Standard TT"/>
                <a:ea typeface="Old Standard TT"/>
                <a:cs typeface="Old Standard TT"/>
                <a:sym typeface="Old Standard TT"/>
              </a:rPr>
              <a:t>mínimo</a:t>
            </a:r>
            <a:r>
              <a:rPr lang="es" sz="900">
                <a:latin typeface="Old Standard TT"/>
                <a:ea typeface="Old Standard TT"/>
                <a:cs typeface="Old Standard TT"/>
                <a:sym typeface="Old Standard TT"/>
              </a:rPr>
              <a:t> 10 unidades del producto .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640500" y="713950"/>
            <a:ext cx="151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Old Standard TT"/>
                <a:ea typeface="Old Standard TT"/>
                <a:cs typeface="Old Standard TT"/>
                <a:sym typeface="Old Standard TT"/>
              </a:rPr>
              <a:t>-contacto </a:t>
            </a:r>
            <a:r>
              <a:rPr lang="es" sz="800">
                <a:latin typeface="Old Standard TT"/>
                <a:ea typeface="Old Standard TT"/>
                <a:cs typeface="Old Standard TT"/>
                <a:sym typeface="Old Standard TT"/>
              </a:rPr>
              <a:t>a través</a:t>
            </a:r>
            <a:r>
              <a:rPr lang="es" sz="800">
                <a:latin typeface="Old Standard TT"/>
                <a:ea typeface="Old Standard TT"/>
                <a:cs typeface="Old Standard TT"/>
                <a:sym typeface="Old Standard TT"/>
              </a:rPr>
              <a:t> de instagram y redes sociales 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Old Standard TT"/>
                <a:ea typeface="Old Standard TT"/>
                <a:cs typeface="Old Standard TT"/>
                <a:sym typeface="Old Standard TT"/>
              </a:rPr>
              <a:t>-whatsapp de la compañia para poder concretar pedidos, servicio al cliente o cualquier otra que el cliente quiera saber.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7078000" y="959875"/>
            <a:ext cx="1904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-"/>
            </a:pP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CHILENOS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-"/>
            </a:pP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personas que van a celebrar el 18 de septiembre 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-"/>
            </a:pP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Fondas de las fiestas patrias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-"/>
            </a:pP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Eventos con mayor 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número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 de personas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588900" y="2143900"/>
            <a:ext cx="161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-Instagram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-WhatsApp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-Facebook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857800" y="2210925"/>
            <a:ext cx="150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capital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personal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vehículos</a:t>
            </a: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 de reparto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99375" y="3700275"/>
            <a:ext cx="4130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-"/>
            </a:pP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costos fijos relacionados a la compra de las botellas con pipeño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-"/>
            </a:pP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costos fijos relacionados a la compra de etiquetas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-"/>
            </a:pP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costos variables relacionados al pago de publicidad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859450" y="3700275"/>
            <a:ext cx="40227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ld Standard TT"/>
              <a:buChar char="-"/>
            </a:pPr>
            <a:r>
              <a:rPr lang="es" sz="1900">
                <a:latin typeface="Old Standard TT"/>
                <a:ea typeface="Old Standard TT"/>
                <a:cs typeface="Old Standard TT"/>
                <a:sym typeface="Old Standard TT"/>
              </a:rPr>
              <a:t>Ingresos operacionales relacionados a la venta de pipeño al por mayor</a:t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financiero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857250" y="1746675"/>
            <a:ext cx="7554600" cy="24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-Recibimos un </a:t>
            </a:r>
            <a:r>
              <a:rPr lang="es"/>
              <a:t>préstamo</a:t>
            </a:r>
            <a:r>
              <a:rPr lang="es"/>
              <a:t> de 2 millones de pesos para iniciar nuestro emprendimiento.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 Con el </a:t>
            </a:r>
            <a:r>
              <a:rPr lang="es"/>
              <a:t>préstamo</a:t>
            </a:r>
            <a:r>
              <a:rPr lang="es"/>
              <a:t>, realizamos la primera compra de pipeños y una pequeña </a:t>
            </a:r>
            <a:r>
              <a:rPr lang="es"/>
              <a:t>inversión</a:t>
            </a:r>
            <a:r>
              <a:rPr lang="es"/>
              <a:t> en facebook ads para publicitar nuestra marca.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-</a:t>
            </a:r>
            <a:r>
              <a:rPr lang="es"/>
              <a:t>También</a:t>
            </a:r>
            <a:r>
              <a:rPr lang="es"/>
              <a:t> lo utilizamos para el pago de todos los costos fijos y variables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Oportunidades y riesgos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Oportunidad→ Tenemos una gran oportunidad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próximamente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que es el 18 de septiembre, la fecha donde la demanda de nuestro producto tiene su mayor aumento durante el año, pero no solo la fecha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específica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de 18 de septiembre sino que todo el mes de septiembre cuyo consumo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también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se ve con un aumento significativo.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Riesgo→  Corremos un gran riesgo producto al Covid-19, ya que si los contagios aumentan y la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situación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se sale de las manos nos veremos obligados a volver a la cuarentena y eso significaría la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suspensión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de fondas, juntas, etc. que son eventos vitales para la venta de nuestro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producto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