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60" r:id="rId3"/>
    <p:sldId id="258" r:id="rId4"/>
    <p:sldId id="264" r:id="rId5"/>
    <p:sldId id="265" r:id="rId6"/>
    <p:sldId id="267" r:id="rId7"/>
    <p:sldId id="257" r:id="rId8"/>
    <p:sldId id="266" r:id="rId9"/>
    <p:sldId id="281" r:id="rId10"/>
    <p:sldId id="259" r:id="rId11"/>
    <p:sldId id="261" r:id="rId12"/>
    <p:sldId id="282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Jura" panose="020B0604020202020204" charset="0"/>
      <p:regular r:id="rId16"/>
      <p:bold r:id="rId17"/>
    </p:embeddedFont>
    <p:embeddedFont>
      <p:font typeface="MuseoModerno SemiBold" panose="020B0604020202020204" charset="0"/>
      <p:bold r:id="rId18"/>
    </p:embeddedFont>
    <p:embeddedFont>
      <p:font typeface="Righteou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B0B4D9-D0D6-4E64-A5DD-7230ED2850B8}">
  <a:tblStyle styleId="{25B0B4D9-D0D6-4E64-A5DD-7230ED2850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38c20ff0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38c20ff0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3c1e5b5fb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e3c1e5b5fb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3c1e5b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3c1e5b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38c20ff0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38c20ff0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3c1e5b5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3c1e5b5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3c1e5b5f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3c1e5b5f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3c1e5b5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e3c1e5b5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38c20ff0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38c20ff0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3c1e5b5f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e3c1e5b5f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e3c1e5b5f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e3c1e5b5f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3;p2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17;p2"/>
          <p:cNvGrpSpPr/>
          <p:nvPr/>
        </p:nvGrpSpPr>
        <p:grpSpPr>
          <a:xfrm rot="-5400000" flipH="1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8" name="Google Shape;18;p2"/>
            <p:cNvSpPr/>
            <p:nvPr/>
          </p:nvSpPr>
          <p:spPr>
            <a:xfrm>
              <a:off x="-71925" y="-884100"/>
              <a:ext cx="3175016" cy="741739"/>
            </a:xfrm>
            <a:custGeom>
              <a:avLst/>
              <a:gdLst/>
              <a:ahLst/>
              <a:cxnLst/>
              <a:rect l="l" t="t" r="r" b="b"/>
              <a:pathLst>
                <a:path w="99196" h="44764" extrusionOk="0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0108" y="-884100"/>
              <a:ext cx="2963286" cy="591317"/>
            </a:xfrm>
            <a:custGeom>
              <a:avLst/>
              <a:gdLst/>
              <a:ahLst/>
              <a:cxnLst/>
              <a:rect l="l" t="t" r="r" b="b"/>
              <a:pathLst>
                <a:path w="92581" h="35686" extrusionOk="0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1925" y="-884100"/>
              <a:ext cx="3386650" cy="891400"/>
            </a:xfrm>
            <a:custGeom>
              <a:avLst/>
              <a:gdLst/>
              <a:ahLst/>
              <a:cxnLst/>
              <a:rect l="l" t="t" r="r" b="b"/>
              <a:pathLst>
                <a:path w="105808" h="53796" extrusionOk="0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29039" y="-884100"/>
              <a:ext cx="3843012" cy="684043"/>
            </a:xfrm>
            <a:custGeom>
              <a:avLst/>
              <a:gdLst/>
              <a:ahLst/>
              <a:cxnLst/>
              <a:rect l="l" t="t" r="r" b="b"/>
              <a:pathLst>
                <a:path w="120066" h="41282" extrusionOk="0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9826" y="-884100"/>
              <a:ext cx="2557367" cy="440530"/>
            </a:xfrm>
            <a:custGeom>
              <a:avLst/>
              <a:gdLst/>
              <a:ahLst/>
              <a:cxnLst/>
              <a:rect l="l" t="t" r="r" b="b"/>
              <a:pathLst>
                <a:path w="79899" h="26586" extrusionOk="0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1925" y="-884100"/>
              <a:ext cx="9144255" cy="1039121"/>
            </a:xfrm>
            <a:custGeom>
              <a:avLst/>
              <a:gdLst/>
              <a:ahLst/>
              <a:cxnLst/>
              <a:rect l="l" t="t" r="r" b="b"/>
              <a:pathLst>
                <a:path w="285691" h="62711" extrusionOk="0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30552" y="-884100"/>
              <a:ext cx="3441478" cy="534747"/>
            </a:xfrm>
            <a:custGeom>
              <a:avLst/>
              <a:gdLst/>
              <a:ahLst/>
              <a:cxnLst/>
              <a:rect l="l" t="t" r="r" b="b"/>
              <a:pathLst>
                <a:path w="107521" h="32272" extrusionOk="0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95812" y="-884100"/>
              <a:ext cx="2200164" cy="234548"/>
            </a:xfrm>
            <a:custGeom>
              <a:avLst/>
              <a:gdLst/>
              <a:ahLst/>
              <a:cxnLst/>
              <a:rect l="l" t="t" r="r" b="b"/>
              <a:pathLst>
                <a:path w="68739" h="14155" extrusionOk="0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1125" y="-884100"/>
              <a:ext cx="2087945" cy="289743"/>
            </a:xfrm>
            <a:custGeom>
              <a:avLst/>
              <a:gdLst/>
              <a:ahLst/>
              <a:cxnLst/>
              <a:rect l="l" t="t" r="r" b="b"/>
              <a:pathLst>
                <a:path w="65233" h="17486" extrusionOk="0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08029" y="-884100"/>
              <a:ext cx="2880227" cy="384673"/>
            </a:xfrm>
            <a:custGeom>
              <a:avLst/>
              <a:gdLst/>
              <a:ahLst/>
              <a:cxnLst/>
              <a:rect l="l" t="t" r="r" b="b"/>
              <a:pathLst>
                <a:path w="89986" h="23215" extrusionOk="0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5974" y="-884100"/>
              <a:ext cx="1461847" cy="138608"/>
            </a:xfrm>
            <a:custGeom>
              <a:avLst/>
              <a:gdLst/>
              <a:ahLst/>
              <a:cxnLst/>
              <a:rect l="l" t="t" r="r" b="b"/>
              <a:pathLst>
                <a:path w="45672" h="8365" extrusionOk="0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75163" y="-884100"/>
              <a:ext cx="1305138" cy="84457"/>
            </a:xfrm>
            <a:custGeom>
              <a:avLst/>
              <a:gdLst/>
              <a:ahLst/>
              <a:cxnLst/>
              <a:rect l="l" t="t" r="r" b="b"/>
              <a:pathLst>
                <a:path w="40776" h="5097" extrusionOk="0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1925" y="-728525"/>
              <a:ext cx="9144255" cy="1033222"/>
            </a:xfrm>
            <a:custGeom>
              <a:avLst/>
              <a:gdLst/>
              <a:ahLst/>
              <a:cxnLst/>
              <a:rect l="l" t="t" r="r" b="b"/>
              <a:pathLst>
                <a:path w="285691" h="62355" extrusionOk="0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>
            <a:spLocks noGrp="1"/>
          </p:cNvSpPr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ubTitle" idx="1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 idx="2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3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title" idx="4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5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17"/>
          <p:cNvGrpSpPr/>
          <p:nvPr/>
        </p:nvGrpSpPr>
        <p:grpSpPr>
          <a:xfrm rot="5400000">
            <a:off x="3599820" y="5142367"/>
            <a:ext cx="1944361" cy="382141"/>
            <a:chOff x="2865839" y="262867"/>
            <a:chExt cx="1944361" cy="382141"/>
          </a:xfrm>
        </p:grpSpPr>
        <p:cxnSp>
          <p:nvCxnSpPr>
            <p:cNvPr id="265" name="Google Shape;265;p17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6" name="Google Shape;266;p17"/>
            <p:cNvGrpSpPr/>
            <p:nvPr/>
          </p:nvGrpSpPr>
          <p:grpSpPr>
            <a:xfrm rot="-2700771" flipH="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267" name="Google Shape;267;p1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804225"/>
            <a:ext cx="3852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body" idx="1"/>
          </p:nvPr>
        </p:nvSpPr>
        <p:spPr>
          <a:xfrm>
            <a:off x="720000" y="1981200"/>
            <a:ext cx="3322200" cy="25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80" name="Google Shape;380;p22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381" name="Google Shape;381;p2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2" name="Google Shape;382;p22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383" name="Google Shape;383;p2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22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387" name="Google Shape;387;p22"/>
            <p:cNvSpPr/>
            <p:nvPr/>
          </p:nvSpPr>
          <p:spPr>
            <a:xfrm>
              <a:off x="6501325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194975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888625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22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9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468" name="Google Shape;468;p29"/>
            <p:cNvSpPr/>
            <p:nvPr/>
          </p:nvSpPr>
          <p:spPr>
            <a:xfrm>
              <a:off x="46489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34255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0362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9"/>
          <p:cNvGrpSpPr/>
          <p:nvPr/>
        </p:nvGrpSpPr>
        <p:grpSpPr>
          <a:xfrm>
            <a:off x="-3410922" y="4496667"/>
            <a:ext cx="6301119" cy="382141"/>
            <a:chOff x="-233825" y="262867"/>
            <a:chExt cx="6301119" cy="382141"/>
          </a:xfrm>
        </p:grpSpPr>
        <p:cxnSp>
          <p:nvCxnSpPr>
            <p:cNvPr id="472" name="Google Shape;472;p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3" name="Google Shape;473;p2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74" name="Google Shape;474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29"/>
          <p:cNvGrpSpPr/>
          <p:nvPr/>
        </p:nvGrpSpPr>
        <p:grpSpPr>
          <a:xfrm flipH="1">
            <a:off x="6253803" y="4496667"/>
            <a:ext cx="6301119" cy="382141"/>
            <a:chOff x="-233825" y="262867"/>
            <a:chExt cx="6301119" cy="382141"/>
          </a:xfrm>
        </p:grpSpPr>
        <p:cxnSp>
          <p:nvCxnSpPr>
            <p:cNvPr id="478" name="Google Shape;478;p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9" name="Google Shape;479;p2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4325150" y="1551600"/>
            <a:ext cx="3492600" cy="13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142050" y="1751400"/>
            <a:ext cx="2381400" cy="1715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4325150" y="2878500"/>
            <a:ext cx="31599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5400000">
            <a:off x="4951717" y="2005869"/>
            <a:ext cx="7610763" cy="832396"/>
            <a:chOff x="-71925" y="-884100"/>
            <a:chExt cx="9144255" cy="1188797"/>
          </a:xfrm>
        </p:grpSpPr>
        <p:sp>
          <p:nvSpPr>
            <p:cNvPr id="36" name="Google Shape;36;p3"/>
            <p:cNvSpPr/>
            <p:nvPr/>
          </p:nvSpPr>
          <p:spPr>
            <a:xfrm>
              <a:off x="-71925" y="-884100"/>
              <a:ext cx="3175016" cy="741739"/>
            </a:xfrm>
            <a:custGeom>
              <a:avLst/>
              <a:gdLst/>
              <a:ahLst/>
              <a:cxnLst/>
              <a:rect l="l" t="t" r="r" b="b"/>
              <a:pathLst>
                <a:path w="99196" h="44764" extrusionOk="0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20108" y="-884100"/>
              <a:ext cx="2963286" cy="591317"/>
            </a:xfrm>
            <a:custGeom>
              <a:avLst/>
              <a:gdLst/>
              <a:ahLst/>
              <a:cxnLst/>
              <a:rect l="l" t="t" r="r" b="b"/>
              <a:pathLst>
                <a:path w="92581" h="35686" extrusionOk="0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71925" y="-884100"/>
              <a:ext cx="3386650" cy="891400"/>
            </a:xfrm>
            <a:custGeom>
              <a:avLst/>
              <a:gdLst/>
              <a:ahLst/>
              <a:cxnLst/>
              <a:rect l="l" t="t" r="r" b="b"/>
              <a:pathLst>
                <a:path w="105808" h="53796" extrusionOk="0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229039" y="-884100"/>
              <a:ext cx="3843012" cy="684043"/>
            </a:xfrm>
            <a:custGeom>
              <a:avLst/>
              <a:gdLst/>
              <a:ahLst/>
              <a:cxnLst/>
              <a:rect l="l" t="t" r="r" b="b"/>
              <a:pathLst>
                <a:path w="120066" h="41282" extrusionOk="0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29826" y="-884100"/>
              <a:ext cx="2557367" cy="440530"/>
            </a:xfrm>
            <a:custGeom>
              <a:avLst/>
              <a:gdLst/>
              <a:ahLst/>
              <a:cxnLst/>
              <a:rect l="l" t="t" r="r" b="b"/>
              <a:pathLst>
                <a:path w="79899" h="26586" extrusionOk="0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71925" y="-884100"/>
              <a:ext cx="9144255" cy="1039121"/>
            </a:xfrm>
            <a:custGeom>
              <a:avLst/>
              <a:gdLst/>
              <a:ahLst/>
              <a:cxnLst/>
              <a:rect l="l" t="t" r="r" b="b"/>
              <a:pathLst>
                <a:path w="285691" h="62711" extrusionOk="0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630552" y="-884100"/>
              <a:ext cx="3441478" cy="534747"/>
            </a:xfrm>
            <a:custGeom>
              <a:avLst/>
              <a:gdLst/>
              <a:ahLst/>
              <a:cxnLst/>
              <a:rect l="l" t="t" r="r" b="b"/>
              <a:pathLst>
                <a:path w="107521" h="32272" extrusionOk="0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395812" y="-884100"/>
              <a:ext cx="2200164" cy="234548"/>
            </a:xfrm>
            <a:custGeom>
              <a:avLst/>
              <a:gdLst/>
              <a:ahLst/>
              <a:cxnLst/>
              <a:rect l="l" t="t" r="r" b="b"/>
              <a:pathLst>
                <a:path w="68739" h="14155" extrusionOk="0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11125" y="-884100"/>
              <a:ext cx="2087945" cy="289743"/>
            </a:xfrm>
            <a:custGeom>
              <a:avLst/>
              <a:gdLst/>
              <a:ahLst/>
              <a:cxnLst/>
              <a:rect l="l" t="t" r="r" b="b"/>
              <a:pathLst>
                <a:path w="65233" h="17486" extrusionOk="0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08029" y="-884100"/>
              <a:ext cx="2880227" cy="384673"/>
            </a:xfrm>
            <a:custGeom>
              <a:avLst/>
              <a:gdLst/>
              <a:ahLst/>
              <a:cxnLst/>
              <a:rect l="l" t="t" r="r" b="b"/>
              <a:pathLst>
                <a:path w="89986" h="23215" extrusionOk="0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65974" y="-884100"/>
              <a:ext cx="1461847" cy="138608"/>
            </a:xfrm>
            <a:custGeom>
              <a:avLst/>
              <a:gdLst/>
              <a:ahLst/>
              <a:cxnLst/>
              <a:rect l="l" t="t" r="r" b="b"/>
              <a:pathLst>
                <a:path w="45672" h="8365" extrusionOk="0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875163" y="-884100"/>
              <a:ext cx="1305138" cy="84457"/>
            </a:xfrm>
            <a:custGeom>
              <a:avLst/>
              <a:gdLst/>
              <a:ahLst/>
              <a:cxnLst/>
              <a:rect l="l" t="t" r="r" b="b"/>
              <a:pathLst>
                <a:path w="40776" h="5097" extrusionOk="0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71925" y="-728525"/>
              <a:ext cx="9144255" cy="1033222"/>
            </a:xfrm>
            <a:custGeom>
              <a:avLst/>
              <a:gdLst/>
              <a:ahLst/>
              <a:cxnLst/>
              <a:rect l="l" t="t" r="r" b="b"/>
              <a:pathLst>
                <a:path w="285691" h="62355" extrusionOk="0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50" name="Google Shape;50;p3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" name="Google Shape;51;p3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59" name="Google Shape;59;p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" name="Google Shape;60;p4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0" y="0"/>
            <a:ext cx="4572000" cy="51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>
            <a:off x="1175100" y="2594472"/>
            <a:ext cx="2907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2"/>
          </p:nvPr>
        </p:nvSpPr>
        <p:spPr>
          <a:xfrm>
            <a:off x="5061300" y="2594472"/>
            <a:ext cx="2907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>
            <a:off x="1175100" y="2904722"/>
            <a:ext cx="29076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4"/>
          </p:nvPr>
        </p:nvSpPr>
        <p:spPr>
          <a:xfrm>
            <a:off x="5061300" y="2904722"/>
            <a:ext cx="29076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5"/>
          <p:cNvCxnSpPr>
            <a:stCxn id="71" idx="4"/>
          </p:cNvCxnSpPr>
          <p:nvPr/>
        </p:nvCxnSpPr>
        <p:spPr>
          <a:xfrm rot="-5400000" flipH="1">
            <a:off x="9707625" y="2643600"/>
            <a:ext cx="765900" cy="3320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72;p5"/>
          <p:cNvGrpSpPr/>
          <p:nvPr/>
        </p:nvGrpSpPr>
        <p:grpSpPr>
          <a:xfrm rot="-2699229">
            <a:off x="8292957" y="3659944"/>
            <a:ext cx="274531" cy="265837"/>
            <a:chOff x="6021400" y="1654100"/>
            <a:chExt cx="435350" cy="421375"/>
          </a:xfrm>
        </p:grpSpPr>
        <p:sp>
          <p:nvSpPr>
            <p:cNvPr id="73" name="Google Shape;73;p5"/>
            <p:cNvSpPr/>
            <p:nvPr/>
          </p:nvSpPr>
          <p:spPr>
            <a:xfrm>
              <a:off x="6021400" y="1731075"/>
              <a:ext cx="355825" cy="344400"/>
            </a:xfrm>
            <a:custGeom>
              <a:avLst/>
              <a:gdLst/>
              <a:ahLst/>
              <a:cxnLst/>
              <a:rect l="l" t="t" r="r" b="b"/>
              <a:pathLst>
                <a:path w="14233" h="13776" extrusionOk="0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196400" y="1654100"/>
              <a:ext cx="127050" cy="124475"/>
            </a:xfrm>
            <a:custGeom>
              <a:avLst/>
              <a:gdLst/>
              <a:ahLst/>
              <a:cxnLst/>
              <a:rect l="l" t="t" r="r" b="b"/>
              <a:pathLst>
                <a:path w="5082" h="4979" extrusionOk="0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329725" y="1787550"/>
              <a:ext cx="127025" cy="124350"/>
            </a:xfrm>
            <a:custGeom>
              <a:avLst/>
              <a:gdLst/>
              <a:ahLst/>
              <a:cxnLst/>
              <a:rect l="l" t="t" r="r" b="b"/>
              <a:pathLst>
                <a:path w="5081" h="4974" extrusionOk="0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" name="Google Shape;76;p5"/>
          <p:cNvCxnSpPr>
            <a:stCxn id="77" idx="4"/>
          </p:cNvCxnSpPr>
          <p:nvPr/>
        </p:nvCxnSpPr>
        <p:spPr>
          <a:xfrm rot="5400000">
            <a:off x="-1323550" y="2648550"/>
            <a:ext cx="766200" cy="331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" name="Google Shape;78;p5"/>
          <p:cNvGrpSpPr/>
          <p:nvPr/>
        </p:nvGrpSpPr>
        <p:grpSpPr>
          <a:xfrm rot="2699229" flipH="1">
            <a:off x="577695" y="3664333"/>
            <a:ext cx="274531" cy="265837"/>
            <a:chOff x="6021400" y="1654100"/>
            <a:chExt cx="435350" cy="421375"/>
          </a:xfrm>
        </p:grpSpPr>
        <p:sp>
          <p:nvSpPr>
            <p:cNvPr id="79" name="Google Shape;79;p5"/>
            <p:cNvSpPr/>
            <p:nvPr/>
          </p:nvSpPr>
          <p:spPr>
            <a:xfrm>
              <a:off x="6021400" y="1731075"/>
              <a:ext cx="355825" cy="344400"/>
            </a:xfrm>
            <a:custGeom>
              <a:avLst/>
              <a:gdLst/>
              <a:ahLst/>
              <a:cxnLst/>
              <a:rect l="l" t="t" r="r" b="b"/>
              <a:pathLst>
                <a:path w="14233" h="13776" extrusionOk="0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196400" y="1654100"/>
              <a:ext cx="127050" cy="124475"/>
            </a:xfrm>
            <a:custGeom>
              <a:avLst/>
              <a:gdLst/>
              <a:ahLst/>
              <a:cxnLst/>
              <a:rect l="l" t="t" r="r" b="b"/>
              <a:pathLst>
                <a:path w="5082" h="4979" extrusionOk="0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6329725" y="1787550"/>
              <a:ext cx="127025" cy="124350"/>
            </a:xfrm>
            <a:custGeom>
              <a:avLst/>
              <a:gdLst/>
              <a:ahLst/>
              <a:cxnLst/>
              <a:rect l="l" t="t" r="r" b="b"/>
              <a:pathLst>
                <a:path w="5081" h="4974" extrusionOk="0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" name="Google Shape;82;p5"/>
          <p:cNvCxnSpPr/>
          <p:nvPr/>
        </p:nvCxnSpPr>
        <p:spPr>
          <a:xfrm>
            <a:off x="-81425" y="454400"/>
            <a:ext cx="465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5"/>
          <p:cNvCxnSpPr/>
          <p:nvPr/>
        </p:nvCxnSpPr>
        <p:spPr>
          <a:xfrm>
            <a:off x="4581525" y="454400"/>
            <a:ext cx="4593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5"/>
          <p:cNvSpPr/>
          <p:nvPr/>
        </p:nvSpPr>
        <p:spPr>
          <a:xfrm>
            <a:off x="648800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801200" y="39408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8363925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4530000" y="804225"/>
            <a:ext cx="3852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5059800" y="1981200"/>
            <a:ext cx="3322200" cy="25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97" name="Google Shape;97;p7"/>
          <p:cNvCxnSpPr/>
          <p:nvPr/>
        </p:nvCxnSpPr>
        <p:spPr>
          <a:xfrm>
            <a:off x="3148200" y="4686492"/>
            <a:ext cx="599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7"/>
          <p:cNvSpPr/>
          <p:nvPr/>
        </p:nvSpPr>
        <p:spPr>
          <a:xfrm>
            <a:off x="280638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250003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219368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7"/>
          <p:cNvGrpSpPr/>
          <p:nvPr/>
        </p:nvGrpSpPr>
        <p:grpSpPr>
          <a:xfrm>
            <a:off x="2865839" y="262867"/>
            <a:ext cx="6278161" cy="382141"/>
            <a:chOff x="2865839" y="262867"/>
            <a:chExt cx="6278161" cy="382141"/>
          </a:xfrm>
        </p:grpSpPr>
        <p:cxnSp>
          <p:nvCxnSpPr>
            <p:cNvPr id="102" name="Google Shape;102;p7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" name="Google Shape;103;p7"/>
            <p:cNvGrpSpPr/>
            <p:nvPr/>
          </p:nvGrpSpPr>
          <p:grpSpPr>
            <a:xfrm rot="-2700771" flipH="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9"/>
          <p:cNvCxnSpPr/>
          <p:nvPr/>
        </p:nvCxnSpPr>
        <p:spPr>
          <a:xfrm>
            <a:off x="3148200" y="4686785"/>
            <a:ext cx="599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9"/>
          <p:cNvGrpSpPr/>
          <p:nvPr/>
        </p:nvGrpSpPr>
        <p:grpSpPr>
          <a:xfrm>
            <a:off x="2865839" y="262867"/>
            <a:ext cx="6278161" cy="382141"/>
            <a:chOff x="2865839" y="262867"/>
            <a:chExt cx="6278161" cy="382141"/>
          </a:xfrm>
        </p:grpSpPr>
        <p:cxnSp>
          <p:nvCxnSpPr>
            <p:cNvPr id="130" name="Google Shape;130;p9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1" name="Google Shape;131;p9"/>
            <p:cNvGrpSpPr/>
            <p:nvPr/>
          </p:nvGrpSpPr>
          <p:grpSpPr>
            <a:xfrm rot="-2700771" flipH="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9"/>
          <p:cNvGrpSpPr/>
          <p:nvPr/>
        </p:nvGrpSpPr>
        <p:grpSpPr>
          <a:xfrm rot="5400000" flipH="1">
            <a:off x="-3516517" y="1822738"/>
            <a:ext cx="7589731" cy="1273934"/>
            <a:chOff x="-125" y="4147844"/>
            <a:chExt cx="9144255" cy="1584299"/>
          </a:xfrm>
        </p:grpSpPr>
        <p:sp>
          <p:nvSpPr>
            <p:cNvPr id="136" name="Google Shape;136;p9"/>
            <p:cNvSpPr/>
            <p:nvPr/>
          </p:nvSpPr>
          <p:spPr>
            <a:xfrm>
              <a:off x="-125" y="4147844"/>
              <a:ext cx="9144255" cy="691052"/>
            </a:xfrm>
            <a:custGeom>
              <a:avLst/>
              <a:gdLst/>
              <a:ahLst/>
              <a:cxnLst/>
              <a:rect l="l" t="t" r="r" b="b"/>
              <a:pathLst>
                <a:path w="285691" h="41705" extrusionOk="0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-125" y="4329030"/>
              <a:ext cx="9144255" cy="659155"/>
            </a:xfrm>
            <a:custGeom>
              <a:avLst/>
              <a:gdLst/>
              <a:ahLst/>
              <a:cxnLst/>
              <a:rect l="l" t="t" r="r" b="b"/>
              <a:pathLst>
                <a:path w="285691" h="39780" extrusionOk="0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-125" y="4577353"/>
              <a:ext cx="9144255" cy="713653"/>
            </a:xfrm>
            <a:custGeom>
              <a:avLst/>
              <a:gdLst/>
              <a:ahLst/>
              <a:cxnLst/>
              <a:rect l="l" t="t" r="r" b="b"/>
              <a:pathLst>
                <a:path w="285691" h="43069" extrusionOk="0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84870" y="5270304"/>
              <a:ext cx="3269438" cy="461839"/>
            </a:xfrm>
            <a:custGeom>
              <a:avLst/>
              <a:gdLst/>
              <a:ahLst/>
              <a:cxnLst/>
              <a:rect l="l" t="t" r="r" b="b"/>
              <a:pathLst>
                <a:path w="102146" h="27872" extrusionOk="0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2414202" y="4922635"/>
              <a:ext cx="6729801" cy="809362"/>
            </a:xfrm>
            <a:custGeom>
              <a:avLst/>
              <a:gdLst/>
              <a:ahLst/>
              <a:cxnLst/>
              <a:rect l="l" t="t" r="r" b="b"/>
              <a:pathLst>
                <a:path w="210257" h="48845" extrusionOk="0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-125" y="4549753"/>
              <a:ext cx="9144255" cy="591184"/>
            </a:xfrm>
            <a:custGeom>
              <a:avLst/>
              <a:gdLst/>
              <a:ahLst/>
              <a:cxnLst/>
              <a:rect l="l" t="t" r="r" b="b"/>
              <a:pathLst>
                <a:path w="285691" h="35678" extrusionOk="0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-125" y="4601506"/>
              <a:ext cx="9144255" cy="841839"/>
            </a:xfrm>
            <a:custGeom>
              <a:avLst/>
              <a:gdLst/>
              <a:ahLst/>
              <a:cxnLst/>
              <a:rect l="l" t="t" r="r" b="b"/>
              <a:pathLst>
                <a:path w="285691" h="50805" extrusionOk="0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-125" y="4765717"/>
              <a:ext cx="9144255" cy="966213"/>
            </a:xfrm>
            <a:custGeom>
              <a:avLst/>
              <a:gdLst/>
              <a:ahLst/>
              <a:cxnLst/>
              <a:rect l="l" t="t" r="r" b="b"/>
              <a:pathLst>
                <a:path w="285691" h="58311" extrusionOk="0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-125" y="4659542"/>
              <a:ext cx="9144255" cy="934415"/>
            </a:xfrm>
            <a:custGeom>
              <a:avLst/>
              <a:gdLst/>
              <a:ahLst/>
              <a:cxnLst/>
              <a:rect l="l" t="t" r="r" b="b"/>
              <a:pathLst>
                <a:path w="285691" h="56392" extrusionOk="0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832230" y="5092913"/>
              <a:ext cx="4322229" cy="639155"/>
            </a:xfrm>
            <a:custGeom>
              <a:avLst/>
              <a:gdLst/>
              <a:ahLst/>
              <a:cxnLst/>
              <a:rect l="l" t="t" r="r" b="b"/>
              <a:pathLst>
                <a:path w="135038" h="38573" extrusionOk="0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9"/>
          <p:cNvSpPr/>
          <p:nvPr/>
        </p:nvSpPr>
        <p:spPr>
          <a:xfrm>
            <a:off x="243383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212748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182113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274018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1453950" y="1606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2" hasCustomPrompt="1"/>
          </p:nvPr>
        </p:nvSpPr>
        <p:spPr>
          <a:xfrm>
            <a:off x="1984500" y="113595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1453950" y="2163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4"/>
          </p:nvPr>
        </p:nvSpPr>
        <p:spPr>
          <a:xfrm>
            <a:off x="5353650" y="1606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5" hasCustomPrompt="1"/>
          </p:nvPr>
        </p:nvSpPr>
        <p:spPr>
          <a:xfrm>
            <a:off x="5884200" y="113595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6"/>
          </p:nvPr>
        </p:nvSpPr>
        <p:spPr>
          <a:xfrm>
            <a:off x="5353650" y="2163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7"/>
          </p:nvPr>
        </p:nvSpPr>
        <p:spPr>
          <a:xfrm>
            <a:off x="1453950" y="3383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8" hasCustomPrompt="1"/>
          </p:nvPr>
        </p:nvSpPr>
        <p:spPr>
          <a:xfrm>
            <a:off x="1984500" y="2913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9"/>
          </p:nvPr>
        </p:nvSpPr>
        <p:spPr>
          <a:xfrm>
            <a:off x="1453950" y="3940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3"/>
          </p:nvPr>
        </p:nvSpPr>
        <p:spPr>
          <a:xfrm>
            <a:off x="5353650" y="3383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4" hasCustomPrompt="1"/>
          </p:nvPr>
        </p:nvSpPr>
        <p:spPr>
          <a:xfrm>
            <a:off x="5884200" y="2913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5"/>
          </p:nvPr>
        </p:nvSpPr>
        <p:spPr>
          <a:xfrm>
            <a:off x="5353650" y="3940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3"/>
          <p:cNvCxnSpPr>
            <a:stCxn id="198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9" name="Google Shape;199;p13"/>
          <p:cNvGrpSpPr/>
          <p:nvPr/>
        </p:nvGrpSpPr>
        <p:grpSpPr>
          <a:xfrm rot="2699229" flipH="1">
            <a:off x="577695" y="3688519"/>
            <a:ext cx="274531" cy="265837"/>
            <a:chOff x="6021400" y="1654100"/>
            <a:chExt cx="435350" cy="421375"/>
          </a:xfrm>
        </p:grpSpPr>
        <p:sp>
          <p:nvSpPr>
            <p:cNvPr id="200" name="Google Shape;200;p13"/>
            <p:cNvSpPr/>
            <p:nvPr/>
          </p:nvSpPr>
          <p:spPr>
            <a:xfrm>
              <a:off x="6021400" y="1731075"/>
              <a:ext cx="355825" cy="344400"/>
            </a:xfrm>
            <a:custGeom>
              <a:avLst/>
              <a:gdLst/>
              <a:ahLst/>
              <a:cxnLst/>
              <a:rect l="l" t="t" r="r" b="b"/>
              <a:pathLst>
                <a:path w="14233" h="13776" extrusionOk="0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196400" y="1654100"/>
              <a:ext cx="127050" cy="124475"/>
            </a:xfrm>
            <a:custGeom>
              <a:avLst/>
              <a:gdLst/>
              <a:ahLst/>
              <a:cxnLst/>
              <a:rect l="l" t="t" r="r" b="b"/>
              <a:pathLst>
                <a:path w="5082" h="4979" extrusionOk="0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329725" y="1787550"/>
              <a:ext cx="127025" cy="124350"/>
            </a:xfrm>
            <a:custGeom>
              <a:avLst/>
              <a:gdLst/>
              <a:ahLst/>
              <a:cxnLst/>
              <a:rect l="l" t="t" r="r" b="b"/>
              <a:pathLst>
                <a:path w="5081" h="4974" extrusionOk="0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3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" name="Google Shape;203;p13"/>
          <p:cNvCxnSpPr>
            <a:stCxn id="204" idx="4"/>
          </p:cNvCxnSpPr>
          <p:nvPr/>
        </p:nvCxnSpPr>
        <p:spPr>
          <a:xfrm rot="-5400000" flipH="1">
            <a:off x="9694000" y="2652038"/>
            <a:ext cx="770100" cy="3300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5" name="Google Shape;205;p13"/>
          <p:cNvGrpSpPr/>
          <p:nvPr/>
        </p:nvGrpSpPr>
        <p:grpSpPr>
          <a:xfrm rot="-2699229">
            <a:off x="8292957" y="3659944"/>
            <a:ext cx="274531" cy="265837"/>
            <a:chOff x="6021400" y="1654100"/>
            <a:chExt cx="435350" cy="421375"/>
          </a:xfrm>
        </p:grpSpPr>
        <p:sp>
          <p:nvSpPr>
            <p:cNvPr id="206" name="Google Shape;206;p13"/>
            <p:cNvSpPr/>
            <p:nvPr/>
          </p:nvSpPr>
          <p:spPr>
            <a:xfrm>
              <a:off x="6021400" y="1731075"/>
              <a:ext cx="355825" cy="344400"/>
            </a:xfrm>
            <a:custGeom>
              <a:avLst/>
              <a:gdLst/>
              <a:ahLst/>
              <a:cxnLst/>
              <a:rect l="l" t="t" r="r" b="b"/>
              <a:pathLst>
                <a:path w="14233" h="13776" extrusionOk="0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196400" y="1654100"/>
              <a:ext cx="127050" cy="124475"/>
            </a:xfrm>
            <a:custGeom>
              <a:avLst/>
              <a:gdLst/>
              <a:ahLst/>
              <a:cxnLst/>
              <a:rect l="l" t="t" r="r" b="b"/>
              <a:pathLst>
                <a:path w="5082" h="4979" extrusionOk="0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329725" y="1787550"/>
              <a:ext cx="127025" cy="124350"/>
            </a:xfrm>
            <a:custGeom>
              <a:avLst/>
              <a:gdLst/>
              <a:ahLst/>
              <a:cxnLst/>
              <a:rect l="l" t="t" r="r" b="b"/>
              <a:pathLst>
                <a:path w="5081" h="4974" extrusionOk="0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10" name="Google Shape;210;p13"/>
            <p:cNvSpPr/>
            <p:nvPr/>
          </p:nvSpPr>
          <p:spPr>
            <a:xfrm>
              <a:off x="46489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434255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0362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3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subTitle" idx="1"/>
          </p:nvPr>
        </p:nvSpPr>
        <p:spPr>
          <a:xfrm>
            <a:off x="720000" y="1785075"/>
            <a:ext cx="4507800" cy="26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720000" y="792350"/>
            <a:ext cx="4963200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237" name="Google Shape;237;p1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8" name="Google Shape;238;p15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239" name="Google Shape;239;p1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42" name="Google Shape;242;p15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1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SemiBold"/>
              <a:buNone/>
              <a:defRPr sz="2800">
                <a:solidFill>
                  <a:schemeClr val="lt1"/>
                </a:solidFill>
                <a:latin typeface="MuseoModerno SemiBold"/>
                <a:ea typeface="MuseoModerno SemiBold"/>
                <a:cs typeface="MuseoModerno SemiBold"/>
                <a:sym typeface="MuseoModern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SemiBold"/>
              <a:buNone/>
              <a:defRPr sz="2800">
                <a:solidFill>
                  <a:schemeClr val="lt1"/>
                </a:solidFill>
                <a:latin typeface="MuseoModerno SemiBold"/>
                <a:ea typeface="MuseoModerno SemiBold"/>
                <a:cs typeface="MuseoModerno SemiBold"/>
                <a:sym typeface="MuseoModern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SemiBold"/>
              <a:buNone/>
              <a:defRPr sz="2800">
                <a:solidFill>
                  <a:schemeClr val="lt1"/>
                </a:solidFill>
                <a:latin typeface="MuseoModerno SemiBold"/>
                <a:ea typeface="MuseoModerno SemiBold"/>
                <a:cs typeface="MuseoModerno SemiBold"/>
                <a:sym typeface="MuseoModern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SemiBold"/>
              <a:buNone/>
              <a:defRPr sz="2800">
                <a:solidFill>
                  <a:schemeClr val="lt1"/>
                </a:solidFill>
                <a:latin typeface="MuseoModerno SemiBold"/>
                <a:ea typeface="MuseoModerno SemiBold"/>
                <a:cs typeface="MuseoModerno SemiBold"/>
                <a:sym typeface="MuseoModern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SemiBold"/>
              <a:buNone/>
              <a:defRPr sz="2800">
                <a:solidFill>
                  <a:schemeClr val="lt1"/>
                </a:solidFill>
                <a:latin typeface="MuseoModerno SemiBold"/>
                <a:ea typeface="MuseoModerno SemiBold"/>
                <a:cs typeface="MuseoModerno SemiBold"/>
                <a:sym typeface="MuseoModern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SemiBold"/>
              <a:buNone/>
              <a:defRPr sz="2800">
                <a:solidFill>
                  <a:schemeClr val="lt1"/>
                </a:solidFill>
                <a:latin typeface="MuseoModerno SemiBold"/>
                <a:ea typeface="MuseoModerno SemiBold"/>
                <a:cs typeface="MuseoModerno SemiBold"/>
                <a:sym typeface="MuseoModern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SemiBold"/>
              <a:buNone/>
              <a:defRPr sz="2800">
                <a:solidFill>
                  <a:schemeClr val="lt1"/>
                </a:solidFill>
                <a:latin typeface="MuseoModerno SemiBold"/>
                <a:ea typeface="MuseoModerno SemiBold"/>
                <a:cs typeface="MuseoModerno SemiBold"/>
                <a:sym typeface="MuseoModern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SemiBold"/>
              <a:buNone/>
              <a:defRPr sz="2800">
                <a:solidFill>
                  <a:schemeClr val="lt1"/>
                </a:solidFill>
                <a:latin typeface="MuseoModerno SemiBold"/>
                <a:ea typeface="MuseoModerno SemiBold"/>
                <a:cs typeface="MuseoModerno SemiBold"/>
                <a:sym typeface="MuseoModer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3" r:id="rId10"/>
    <p:sldLayoutId id="2147483668" r:id="rId11"/>
    <p:sldLayoutId id="2147483672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/>
          <p:nvPr/>
        </p:nvSpPr>
        <p:spPr>
          <a:xfrm>
            <a:off x="6563550" y="454400"/>
            <a:ext cx="1763700" cy="190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6563600" y="2363825"/>
            <a:ext cx="1763700" cy="190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1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José Tomás Rivas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Nicolas </a:t>
            </a:r>
            <a:r>
              <a:rPr lang="en" dirty="0" err="1"/>
              <a:t>Donaire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Baltazar Cáceres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Catalina Bizama</a:t>
            </a:r>
          </a:p>
        </p:txBody>
      </p:sp>
      <p:sp>
        <p:nvSpPr>
          <p:cNvPr id="533" name="Google Shape;533;p32"/>
          <p:cNvSpPr/>
          <p:nvPr/>
        </p:nvSpPr>
        <p:spPr>
          <a:xfrm>
            <a:off x="7251312" y="874802"/>
            <a:ext cx="626412" cy="1068394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2"/>
          <p:cNvSpPr txBox="1">
            <a:spLocks noGrp="1"/>
          </p:cNvSpPr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Green</a:t>
            </a:r>
            <a:r>
              <a:rPr lang="es-ES" dirty="0"/>
              <a:t>Cars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35" name="Google Shape;535;p32"/>
          <p:cNvGrpSpPr/>
          <p:nvPr/>
        </p:nvGrpSpPr>
        <p:grpSpPr>
          <a:xfrm>
            <a:off x="4748707" y="2755189"/>
            <a:ext cx="674028" cy="673984"/>
            <a:chOff x="4748707" y="2755189"/>
            <a:chExt cx="674028" cy="673984"/>
          </a:xfrm>
        </p:grpSpPr>
        <p:sp>
          <p:nvSpPr>
            <p:cNvPr id="536" name="Google Shape;536;p32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 rot="-2699781" flipH="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41" name="Google Shape;541;p32"/>
          <p:cNvCxnSpPr>
            <a:stCxn id="536" idx="6"/>
            <a:endCxn id="492" idx="2"/>
          </p:cNvCxnSpPr>
          <p:nvPr/>
        </p:nvCxnSpPr>
        <p:spPr>
          <a:xfrm>
            <a:off x="5290463" y="3092188"/>
            <a:ext cx="2154900" cy="1180800"/>
          </a:xfrm>
          <a:prstGeom prst="bentConnector4">
            <a:avLst>
              <a:gd name="adj1" fmla="val 29541"/>
              <a:gd name="adj2" fmla="val 1350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2"/>
          <p:cNvSpPr/>
          <p:nvPr/>
        </p:nvSpPr>
        <p:spPr>
          <a:xfrm>
            <a:off x="7699422" y="150730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6935947" y="150730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2562;p62">
            <a:extLst>
              <a:ext uri="{FF2B5EF4-FFF2-40B4-BE49-F238E27FC236}">
                <a16:creationId xmlns:a16="http://schemas.microsoft.com/office/drawing/2014/main" id="{0D7C6149-504D-6447-99DA-BD9CD5A19673}"/>
              </a:ext>
            </a:extLst>
          </p:cNvPr>
          <p:cNvGrpSpPr/>
          <p:nvPr/>
        </p:nvGrpSpPr>
        <p:grpSpPr>
          <a:xfrm>
            <a:off x="6695861" y="2499842"/>
            <a:ext cx="1638401" cy="1773146"/>
            <a:chOff x="2431300" y="3630725"/>
            <a:chExt cx="372400" cy="362000"/>
          </a:xfrm>
        </p:grpSpPr>
        <p:sp>
          <p:nvSpPr>
            <p:cNvPr id="60" name="Google Shape;2563;p62">
              <a:extLst>
                <a:ext uri="{FF2B5EF4-FFF2-40B4-BE49-F238E27FC236}">
                  <a16:creationId xmlns:a16="http://schemas.microsoft.com/office/drawing/2014/main" id="{D0AE3B7B-A303-1C4F-B924-54B77FC589F6}"/>
                </a:ext>
              </a:extLst>
            </p:cNvPr>
            <p:cNvSpPr/>
            <p:nvPr/>
          </p:nvSpPr>
          <p:spPr>
            <a:xfrm>
              <a:off x="2431300" y="3751900"/>
              <a:ext cx="208900" cy="177175"/>
            </a:xfrm>
            <a:custGeom>
              <a:avLst/>
              <a:gdLst/>
              <a:ahLst/>
              <a:cxnLst/>
              <a:rect l="l" t="t" r="r" b="b"/>
              <a:pathLst>
                <a:path w="8356" h="7087" extrusionOk="0">
                  <a:moveTo>
                    <a:pt x="4754" y="1"/>
                  </a:moveTo>
                  <a:lnTo>
                    <a:pt x="4754" y="2289"/>
                  </a:lnTo>
                  <a:cubicBezTo>
                    <a:pt x="4754" y="2571"/>
                    <a:pt x="4638" y="2823"/>
                    <a:pt x="4454" y="3013"/>
                  </a:cubicBezTo>
                  <a:cubicBezTo>
                    <a:pt x="4270" y="3197"/>
                    <a:pt x="4012" y="3313"/>
                    <a:pt x="3729" y="3313"/>
                  </a:cubicBezTo>
                  <a:lnTo>
                    <a:pt x="1895" y="3313"/>
                  </a:lnTo>
                  <a:cubicBezTo>
                    <a:pt x="1374" y="3313"/>
                    <a:pt x="901" y="3522"/>
                    <a:pt x="558" y="3865"/>
                  </a:cubicBezTo>
                  <a:cubicBezTo>
                    <a:pt x="215" y="4208"/>
                    <a:pt x="0" y="4681"/>
                    <a:pt x="0" y="5196"/>
                  </a:cubicBezTo>
                  <a:cubicBezTo>
                    <a:pt x="0" y="5718"/>
                    <a:pt x="215" y="6190"/>
                    <a:pt x="558" y="6535"/>
                  </a:cubicBezTo>
                  <a:cubicBezTo>
                    <a:pt x="901" y="6878"/>
                    <a:pt x="1374" y="7087"/>
                    <a:pt x="1895" y="7087"/>
                  </a:cubicBezTo>
                  <a:lnTo>
                    <a:pt x="8355" y="7087"/>
                  </a:lnTo>
                  <a:lnTo>
                    <a:pt x="8355" y="6215"/>
                  </a:lnTo>
                  <a:lnTo>
                    <a:pt x="1957" y="6215"/>
                  </a:lnTo>
                  <a:cubicBezTo>
                    <a:pt x="1674" y="6215"/>
                    <a:pt x="1424" y="6099"/>
                    <a:pt x="1240" y="5915"/>
                  </a:cubicBezTo>
                  <a:cubicBezTo>
                    <a:pt x="1056" y="5731"/>
                    <a:pt x="938" y="5479"/>
                    <a:pt x="938" y="5196"/>
                  </a:cubicBezTo>
                  <a:cubicBezTo>
                    <a:pt x="938" y="4921"/>
                    <a:pt x="1056" y="4663"/>
                    <a:pt x="1240" y="4479"/>
                  </a:cubicBezTo>
                  <a:cubicBezTo>
                    <a:pt x="1424" y="4295"/>
                    <a:pt x="1674" y="4185"/>
                    <a:pt x="1957" y="4185"/>
                  </a:cubicBezTo>
                  <a:lnTo>
                    <a:pt x="3729" y="4185"/>
                  </a:lnTo>
                  <a:cubicBezTo>
                    <a:pt x="4251" y="4185"/>
                    <a:pt x="4723" y="3970"/>
                    <a:pt x="5068" y="3627"/>
                  </a:cubicBezTo>
                  <a:cubicBezTo>
                    <a:pt x="5411" y="3282"/>
                    <a:pt x="5626" y="2810"/>
                    <a:pt x="5626" y="2289"/>
                  </a:cubicBezTo>
                  <a:lnTo>
                    <a:pt x="56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4;p62">
              <a:extLst>
                <a:ext uri="{FF2B5EF4-FFF2-40B4-BE49-F238E27FC236}">
                  <a16:creationId xmlns:a16="http://schemas.microsoft.com/office/drawing/2014/main" id="{4924828B-A9EA-9C48-BFD1-2FD7E5AD87EB}"/>
                </a:ext>
              </a:extLst>
            </p:cNvPr>
            <p:cNvSpPr/>
            <p:nvPr/>
          </p:nvSpPr>
          <p:spPr>
            <a:xfrm>
              <a:off x="2618375" y="3907275"/>
              <a:ext cx="18300" cy="21800"/>
            </a:xfrm>
            <a:custGeom>
              <a:avLst/>
              <a:gdLst/>
              <a:ahLst/>
              <a:cxnLst/>
              <a:rect l="l" t="t" r="r" b="b"/>
              <a:pathLst>
                <a:path w="732" h="872" extrusionOk="0">
                  <a:moveTo>
                    <a:pt x="1" y="0"/>
                  </a:moveTo>
                  <a:lnTo>
                    <a:pt x="1" y="872"/>
                  </a:lnTo>
                  <a:lnTo>
                    <a:pt x="731" y="872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5;p62">
              <a:extLst>
                <a:ext uri="{FF2B5EF4-FFF2-40B4-BE49-F238E27FC236}">
                  <a16:creationId xmlns:a16="http://schemas.microsoft.com/office/drawing/2014/main" id="{434B9FE9-FAEC-C244-9564-18B27D6F14E1}"/>
                </a:ext>
              </a:extLst>
            </p:cNvPr>
            <p:cNvSpPr/>
            <p:nvPr/>
          </p:nvSpPr>
          <p:spPr>
            <a:xfrm>
              <a:off x="2636650" y="3838250"/>
              <a:ext cx="167050" cy="112000"/>
            </a:xfrm>
            <a:custGeom>
              <a:avLst/>
              <a:gdLst/>
              <a:ahLst/>
              <a:cxnLst/>
              <a:rect l="l" t="t" r="r" b="b"/>
              <a:pathLst>
                <a:path w="6682" h="4480" extrusionOk="0">
                  <a:moveTo>
                    <a:pt x="1178" y="1"/>
                  </a:moveTo>
                  <a:lnTo>
                    <a:pt x="2147" y="1"/>
                  </a:lnTo>
                  <a:lnTo>
                    <a:pt x="3264" y="485"/>
                  </a:lnTo>
                  <a:lnTo>
                    <a:pt x="6681" y="933"/>
                  </a:lnTo>
                  <a:lnTo>
                    <a:pt x="6681" y="4356"/>
                  </a:lnTo>
                  <a:cubicBezTo>
                    <a:pt x="6681" y="4429"/>
                    <a:pt x="6645" y="4479"/>
                    <a:pt x="6564" y="4479"/>
                  </a:cubicBezTo>
                  <a:lnTo>
                    <a:pt x="858" y="4479"/>
                  </a:lnTo>
                  <a:cubicBezTo>
                    <a:pt x="387" y="4479"/>
                    <a:pt x="0" y="4086"/>
                    <a:pt x="0" y="3614"/>
                  </a:cubicBezTo>
                  <a:lnTo>
                    <a:pt x="0" y="1853"/>
                  </a:lnTo>
                  <a:lnTo>
                    <a:pt x="196" y="1498"/>
                  </a:lnTo>
                  <a:lnTo>
                    <a:pt x="68" y="975"/>
                  </a:lnTo>
                  <a:cubicBezTo>
                    <a:pt x="209" y="473"/>
                    <a:pt x="564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66;p62">
              <a:extLst>
                <a:ext uri="{FF2B5EF4-FFF2-40B4-BE49-F238E27FC236}">
                  <a16:creationId xmlns:a16="http://schemas.microsoft.com/office/drawing/2014/main" id="{9E36830D-FFB7-124D-9C8C-3F696829BCBF}"/>
                </a:ext>
              </a:extLst>
            </p:cNvPr>
            <p:cNvSpPr/>
            <p:nvPr/>
          </p:nvSpPr>
          <p:spPr>
            <a:xfrm>
              <a:off x="2782650" y="3862325"/>
              <a:ext cx="21050" cy="87925"/>
            </a:xfrm>
            <a:custGeom>
              <a:avLst/>
              <a:gdLst/>
              <a:ahLst/>
              <a:cxnLst/>
              <a:rect l="l" t="t" r="r" b="b"/>
              <a:pathLst>
                <a:path w="842" h="3517" extrusionOk="0">
                  <a:moveTo>
                    <a:pt x="841" y="0"/>
                  </a:moveTo>
                  <a:lnTo>
                    <a:pt x="841" y="3399"/>
                  </a:lnTo>
                  <a:cubicBezTo>
                    <a:pt x="841" y="3466"/>
                    <a:pt x="805" y="3516"/>
                    <a:pt x="724" y="3516"/>
                  </a:cubicBezTo>
                  <a:lnTo>
                    <a:pt x="1" y="3516"/>
                  </a:lnTo>
                  <a:cubicBezTo>
                    <a:pt x="80" y="3516"/>
                    <a:pt x="117" y="3466"/>
                    <a:pt x="117" y="3399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67;p62">
              <a:extLst>
                <a:ext uri="{FF2B5EF4-FFF2-40B4-BE49-F238E27FC236}">
                  <a16:creationId xmlns:a16="http://schemas.microsoft.com/office/drawing/2014/main" id="{586F577D-6572-ED42-9603-45A51FE66139}"/>
                </a:ext>
              </a:extLst>
            </p:cNvPr>
            <p:cNvSpPr/>
            <p:nvPr/>
          </p:nvSpPr>
          <p:spPr>
            <a:xfrm>
              <a:off x="2636650" y="3862950"/>
              <a:ext cx="38675" cy="21775"/>
            </a:xfrm>
            <a:custGeom>
              <a:avLst/>
              <a:gdLst/>
              <a:ahLst/>
              <a:cxnLst/>
              <a:rect l="l" t="t" r="r" b="b"/>
              <a:pathLst>
                <a:path w="1547" h="871" extrusionOk="0">
                  <a:moveTo>
                    <a:pt x="0" y="871"/>
                  </a:moveTo>
                  <a:lnTo>
                    <a:pt x="0" y="522"/>
                  </a:lnTo>
                  <a:cubicBezTo>
                    <a:pt x="0" y="355"/>
                    <a:pt x="19" y="179"/>
                    <a:pt x="68" y="1"/>
                  </a:cubicBezTo>
                  <a:lnTo>
                    <a:pt x="1062" y="1"/>
                  </a:lnTo>
                  <a:cubicBezTo>
                    <a:pt x="1271" y="1"/>
                    <a:pt x="1461" y="148"/>
                    <a:pt x="1497" y="355"/>
                  </a:cubicBezTo>
                  <a:cubicBezTo>
                    <a:pt x="1546" y="632"/>
                    <a:pt x="1337" y="871"/>
                    <a:pt x="1068" y="8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68;p62">
              <a:extLst>
                <a:ext uri="{FF2B5EF4-FFF2-40B4-BE49-F238E27FC236}">
                  <a16:creationId xmlns:a16="http://schemas.microsoft.com/office/drawing/2014/main" id="{92571FA2-AB5E-5749-B9EC-13AA5A854255}"/>
                </a:ext>
              </a:extLst>
            </p:cNvPr>
            <p:cNvSpPr/>
            <p:nvPr/>
          </p:nvSpPr>
          <p:spPr>
            <a:xfrm>
              <a:off x="2645225" y="3862950"/>
              <a:ext cx="30100" cy="21775"/>
            </a:xfrm>
            <a:custGeom>
              <a:avLst/>
              <a:gdLst/>
              <a:ahLst/>
              <a:cxnLst/>
              <a:rect l="l" t="t" r="r" b="b"/>
              <a:pathLst>
                <a:path w="1204" h="871" extrusionOk="0">
                  <a:moveTo>
                    <a:pt x="0" y="1"/>
                  </a:moveTo>
                  <a:lnTo>
                    <a:pt x="719" y="1"/>
                  </a:lnTo>
                  <a:cubicBezTo>
                    <a:pt x="928" y="1"/>
                    <a:pt x="1118" y="148"/>
                    <a:pt x="1154" y="355"/>
                  </a:cubicBezTo>
                  <a:cubicBezTo>
                    <a:pt x="1203" y="632"/>
                    <a:pt x="994" y="871"/>
                    <a:pt x="725" y="871"/>
                  </a:cubicBezTo>
                  <a:lnTo>
                    <a:pt x="0" y="871"/>
                  </a:lnTo>
                  <a:cubicBezTo>
                    <a:pt x="240" y="871"/>
                    <a:pt x="436" y="675"/>
                    <a:pt x="436" y="436"/>
                  </a:cubicBezTo>
                  <a:cubicBezTo>
                    <a:pt x="436" y="196"/>
                    <a:pt x="24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69;p62">
              <a:extLst>
                <a:ext uri="{FF2B5EF4-FFF2-40B4-BE49-F238E27FC236}">
                  <a16:creationId xmlns:a16="http://schemas.microsoft.com/office/drawing/2014/main" id="{7F70FC51-5592-2E48-95A6-170712F43FFD}"/>
                </a:ext>
              </a:extLst>
            </p:cNvPr>
            <p:cNvSpPr/>
            <p:nvPr/>
          </p:nvSpPr>
          <p:spPr>
            <a:xfrm>
              <a:off x="2690000" y="3776600"/>
              <a:ext cx="113700" cy="85750"/>
            </a:xfrm>
            <a:custGeom>
              <a:avLst/>
              <a:gdLst/>
              <a:ahLst/>
              <a:cxnLst/>
              <a:rect l="l" t="t" r="r" b="b"/>
              <a:pathLst>
                <a:path w="4548" h="3430" extrusionOk="0">
                  <a:moveTo>
                    <a:pt x="1" y="2484"/>
                  </a:moveTo>
                  <a:cubicBezTo>
                    <a:pt x="1179" y="2484"/>
                    <a:pt x="2577" y="160"/>
                    <a:pt x="4424" y="6"/>
                  </a:cubicBezTo>
                  <a:cubicBezTo>
                    <a:pt x="4511" y="1"/>
                    <a:pt x="4547" y="26"/>
                    <a:pt x="4547" y="117"/>
                  </a:cubicBezTo>
                  <a:lnTo>
                    <a:pt x="4547" y="3429"/>
                  </a:lnTo>
                  <a:lnTo>
                    <a:pt x="946" y="3429"/>
                  </a:lnTo>
                  <a:cubicBezTo>
                    <a:pt x="425" y="3424"/>
                    <a:pt x="1" y="3000"/>
                    <a:pt x="1" y="24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70;p62">
              <a:extLst>
                <a:ext uri="{FF2B5EF4-FFF2-40B4-BE49-F238E27FC236}">
                  <a16:creationId xmlns:a16="http://schemas.microsoft.com/office/drawing/2014/main" id="{9A99BA40-0BA8-334C-9EA4-321D89B07141}"/>
                </a:ext>
              </a:extLst>
            </p:cNvPr>
            <p:cNvSpPr/>
            <p:nvPr/>
          </p:nvSpPr>
          <p:spPr>
            <a:xfrm>
              <a:off x="2785575" y="3776600"/>
              <a:ext cx="18125" cy="85750"/>
            </a:xfrm>
            <a:custGeom>
              <a:avLst/>
              <a:gdLst/>
              <a:ahLst/>
              <a:cxnLst/>
              <a:rect l="l" t="t" r="r" b="b"/>
              <a:pathLst>
                <a:path w="725" h="3430" extrusionOk="0">
                  <a:moveTo>
                    <a:pt x="0" y="136"/>
                  </a:moveTo>
                  <a:cubicBezTo>
                    <a:pt x="190" y="68"/>
                    <a:pt x="393" y="26"/>
                    <a:pt x="601" y="6"/>
                  </a:cubicBezTo>
                  <a:cubicBezTo>
                    <a:pt x="688" y="1"/>
                    <a:pt x="724" y="26"/>
                    <a:pt x="724" y="117"/>
                  </a:cubicBezTo>
                  <a:lnTo>
                    <a:pt x="724" y="3429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71;p62">
              <a:extLst>
                <a:ext uri="{FF2B5EF4-FFF2-40B4-BE49-F238E27FC236}">
                  <a16:creationId xmlns:a16="http://schemas.microsoft.com/office/drawing/2014/main" id="{0082558F-6164-0349-BB5D-472BAA5D5939}"/>
                </a:ext>
              </a:extLst>
            </p:cNvPr>
            <p:cNvSpPr/>
            <p:nvPr/>
          </p:nvSpPr>
          <p:spPr>
            <a:xfrm>
              <a:off x="2694475" y="3908050"/>
              <a:ext cx="84825" cy="84675"/>
            </a:xfrm>
            <a:custGeom>
              <a:avLst/>
              <a:gdLst/>
              <a:ahLst/>
              <a:cxnLst/>
              <a:rect l="l" t="t" r="r" b="b"/>
              <a:pathLst>
                <a:path w="3393" h="3387" extrusionOk="0">
                  <a:moveTo>
                    <a:pt x="1693" y="0"/>
                  </a:moveTo>
                  <a:cubicBezTo>
                    <a:pt x="2631" y="0"/>
                    <a:pt x="3392" y="754"/>
                    <a:pt x="3392" y="1693"/>
                  </a:cubicBezTo>
                  <a:cubicBezTo>
                    <a:pt x="3392" y="2625"/>
                    <a:pt x="2631" y="3386"/>
                    <a:pt x="1693" y="3386"/>
                  </a:cubicBezTo>
                  <a:cubicBezTo>
                    <a:pt x="761" y="3386"/>
                    <a:pt x="0" y="2625"/>
                    <a:pt x="0" y="1693"/>
                  </a:cubicBezTo>
                  <a:cubicBezTo>
                    <a:pt x="0" y="754"/>
                    <a:pt x="761" y="0"/>
                    <a:pt x="1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72;p62">
              <a:extLst>
                <a:ext uri="{FF2B5EF4-FFF2-40B4-BE49-F238E27FC236}">
                  <a16:creationId xmlns:a16="http://schemas.microsoft.com/office/drawing/2014/main" id="{48AC4AE7-A867-FE49-BE6F-D704BD0B2C10}"/>
                </a:ext>
              </a:extLst>
            </p:cNvPr>
            <p:cNvSpPr/>
            <p:nvPr/>
          </p:nvSpPr>
          <p:spPr>
            <a:xfrm>
              <a:off x="2727750" y="3908050"/>
              <a:ext cx="51550" cy="84675"/>
            </a:xfrm>
            <a:custGeom>
              <a:avLst/>
              <a:gdLst/>
              <a:ahLst/>
              <a:cxnLst/>
              <a:rect l="l" t="t" r="r" b="b"/>
              <a:pathLst>
                <a:path w="2062" h="3387" extrusionOk="0">
                  <a:moveTo>
                    <a:pt x="362" y="0"/>
                  </a:moveTo>
                  <a:cubicBezTo>
                    <a:pt x="1300" y="0"/>
                    <a:pt x="2061" y="754"/>
                    <a:pt x="2061" y="1693"/>
                  </a:cubicBezTo>
                  <a:cubicBezTo>
                    <a:pt x="2061" y="2625"/>
                    <a:pt x="1300" y="3386"/>
                    <a:pt x="362" y="3386"/>
                  </a:cubicBezTo>
                  <a:cubicBezTo>
                    <a:pt x="240" y="3386"/>
                    <a:pt x="116" y="3373"/>
                    <a:pt x="0" y="3350"/>
                  </a:cubicBezTo>
                  <a:cubicBezTo>
                    <a:pt x="761" y="3183"/>
                    <a:pt x="1331" y="2503"/>
                    <a:pt x="1331" y="1693"/>
                  </a:cubicBezTo>
                  <a:cubicBezTo>
                    <a:pt x="1331" y="883"/>
                    <a:pt x="761" y="202"/>
                    <a:pt x="0" y="37"/>
                  </a:cubicBezTo>
                  <a:cubicBezTo>
                    <a:pt x="116" y="12"/>
                    <a:pt x="240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73;p62">
              <a:extLst>
                <a:ext uri="{FF2B5EF4-FFF2-40B4-BE49-F238E27FC236}">
                  <a16:creationId xmlns:a16="http://schemas.microsoft.com/office/drawing/2014/main" id="{321B7678-A26A-4444-9B88-8795671DB87A}"/>
                </a:ext>
              </a:extLst>
            </p:cNvPr>
            <p:cNvSpPr/>
            <p:nvPr/>
          </p:nvSpPr>
          <p:spPr>
            <a:xfrm>
              <a:off x="2719750" y="3933175"/>
              <a:ext cx="34250" cy="34375"/>
            </a:xfrm>
            <a:custGeom>
              <a:avLst/>
              <a:gdLst/>
              <a:ahLst/>
              <a:cxnLst/>
              <a:rect l="l" t="t" r="r" b="b"/>
              <a:pathLst>
                <a:path w="1370" h="1375" extrusionOk="0">
                  <a:moveTo>
                    <a:pt x="682" y="1"/>
                  </a:moveTo>
                  <a:cubicBezTo>
                    <a:pt x="1062" y="1"/>
                    <a:pt x="1370" y="307"/>
                    <a:pt x="1370" y="688"/>
                  </a:cubicBezTo>
                  <a:cubicBezTo>
                    <a:pt x="1370" y="1068"/>
                    <a:pt x="1062" y="1374"/>
                    <a:pt x="682" y="1374"/>
                  </a:cubicBezTo>
                  <a:cubicBezTo>
                    <a:pt x="308" y="1374"/>
                    <a:pt x="1" y="1068"/>
                    <a:pt x="1" y="688"/>
                  </a:cubicBezTo>
                  <a:cubicBezTo>
                    <a:pt x="1" y="307"/>
                    <a:pt x="308" y="1"/>
                    <a:pt x="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74;p62">
              <a:extLst>
                <a:ext uri="{FF2B5EF4-FFF2-40B4-BE49-F238E27FC236}">
                  <a16:creationId xmlns:a16="http://schemas.microsoft.com/office/drawing/2014/main" id="{CE7E0078-61A9-9246-9048-14AA7612CA5D}"/>
                </a:ext>
              </a:extLst>
            </p:cNvPr>
            <p:cNvSpPr/>
            <p:nvPr/>
          </p:nvSpPr>
          <p:spPr>
            <a:xfrm>
              <a:off x="2727750" y="3933175"/>
              <a:ext cx="26250" cy="34375"/>
            </a:xfrm>
            <a:custGeom>
              <a:avLst/>
              <a:gdLst/>
              <a:ahLst/>
              <a:cxnLst/>
              <a:rect l="l" t="t" r="r" b="b"/>
              <a:pathLst>
                <a:path w="1050" h="1375" extrusionOk="0">
                  <a:moveTo>
                    <a:pt x="362" y="1"/>
                  </a:moveTo>
                  <a:cubicBezTo>
                    <a:pt x="742" y="1"/>
                    <a:pt x="1050" y="307"/>
                    <a:pt x="1050" y="688"/>
                  </a:cubicBezTo>
                  <a:cubicBezTo>
                    <a:pt x="1050" y="1068"/>
                    <a:pt x="742" y="1374"/>
                    <a:pt x="362" y="1374"/>
                  </a:cubicBezTo>
                  <a:cubicBezTo>
                    <a:pt x="233" y="1374"/>
                    <a:pt x="105" y="1332"/>
                    <a:pt x="0" y="1271"/>
                  </a:cubicBezTo>
                  <a:cubicBezTo>
                    <a:pt x="196" y="1148"/>
                    <a:pt x="325" y="933"/>
                    <a:pt x="325" y="688"/>
                  </a:cubicBezTo>
                  <a:cubicBezTo>
                    <a:pt x="325" y="442"/>
                    <a:pt x="196" y="227"/>
                    <a:pt x="0" y="105"/>
                  </a:cubicBezTo>
                  <a:cubicBezTo>
                    <a:pt x="105" y="37"/>
                    <a:pt x="233" y="1"/>
                    <a:pt x="3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75;p62">
              <a:extLst>
                <a:ext uri="{FF2B5EF4-FFF2-40B4-BE49-F238E27FC236}">
                  <a16:creationId xmlns:a16="http://schemas.microsoft.com/office/drawing/2014/main" id="{499B8C61-FBE4-5D44-9FF2-515B343BDA51}"/>
                </a:ext>
              </a:extLst>
            </p:cNvPr>
            <p:cNvSpPr/>
            <p:nvPr/>
          </p:nvSpPr>
          <p:spPr>
            <a:xfrm>
              <a:off x="2523300" y="3695150"/>
              <a:ext cx="76275" cy="60300"/>
            </a:xfrm>
            <a:custGeom>
              <a:avLst/>
              <a:gdLst/>
              <a:ahLst/>
              <a:cxnLst/>
              <a:rect l="l" t="t" r="r" b="b"/>
              <a:pathLst>
                <a:path w="3051" h="2412" extrusionOk="0">
                  <a:moveTo>
                    <a:pt x="3050" y="0"/>
                  </a:moveTo>
                  <a:lnTo>
                    <a:pt x="3050" y="1025"/>
                  </a:lnTo>
                  <a:cubicBezTo>
                    <a:pt x="3050" y="1639"/>
                    <a:pt x="2485" y="2319"/>
                    <a:pt x="1958" y="2412"/>
                  </a:cubicBezTo>
                  <a:lnTo>
                    <a:pt x="1093" y="2412"/>
                  </a:lnTo>
                  <a:cubicBezTo>
                    <a:pt x="565" y="2319"/>
                    <a:pt x="1" y="1639"/>
                    <a:pt x="1" y="10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76;p62">
              <a:extLst>
                <a:ext uri="{FF2B5EF4-FFF2-40B4-BE49-F238E27FC236}">
                  <a16:creationId xmlns:a16="http://schemas.microsoft.com/office/drawing/2014/main" id="{F7F83445-D759-9C4A-8B4D-FCE7A2254B86}"/>
                </a:ext>
              </a:extLst>
            </p:cNvPr>
            <p:cNvSpPr/>
            <p:nvPr/>
          </p:nvSpPr>
          <p:spPr>
            <a:xfrm>
              <a:off x="2554125" y="3695150"/>
              <a:ext cx="45450" cy="60300"/>
            </a:xfrm>
            <a:custGeom>
              <a:avLst/>
              <a:gdLst/>
              <a:ahLst/>
              <a:cxnLst/>
              <a:rect l="l" t="t" r="r" b="b"/>
              <a:pathLst>
                <a:path w="1818" h="2412" extrusionOk="0">
                  <a:moveTo>
                    <a:pt x="1817" y="0"/>
                  </a:moveTo>
                  <a:lnTo>
                    <a:pt x="1817" y="1025"/>
                  </a:lnTo>
                  <a:cubicBezTo>
                    <a:pt x="1817" y="1639"/>
                    <a:pt x="1252" y="2319"/>
                    <a:pt x="725" y="2412"/>
                  </a:cubicBezTo>
                  <a:lnTo>
                    <a:pt x="0" y="2412"/>
                  </a:lnTo>
                  <a:cubicBezTo>
                    <a:pt x="523" y="2319"/>
                    <a:pt x="1093" y="1639"/>
                    <a:pt x="1093" y="1025"/>
                  </a:cubicBezTo>
                  <a:lnTo>
                    <a:pt x="1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77;p62">
              <a:extLst>
                <a:ext uri="{FF2B5EF4-FFF2-40B4-BE49-F238E27FC236}">
                  <a16:creationId xmlns:a16="http://schemas.microsoft.com/office/drawing/2014/main" id="{BA21D4E2-2D05-3449-AC6F-D212B6866D1E}"/>
                </a:ext>
              </a:extLst>
            </p:cNvPr>
            <p:cNvSpPr/>
            <p:nvPr/>
          </p:nvSpPr>
          <p:spPr>
            <a:xfrm>
              <a:off x="2523300" y="3715575"/>
              <a:ext cx="76275" cy="10875"/>
            </a:xfrm>
            <a:custGeom>
              <a:avLst/>
              <a:gdLst/>
              <a:ahLst/>
              <a:cxnLst/>
              <a:rect l="l" t="t" r="r" b="b"/>
              <a:pathLst>
                <a:path w="3051" h="435" extrusionOk="0">
                  <a:moveTo>
                    <a:pt x="3050" y="0"/>
                  </a:moveTo>
                  <a:lnTo>
                    <a:pt x="3050" y="214"/>
                  </a:lnTo>
                  <a:cubicBezTo>
                    <a:pt x="3050" y="288"/>
                    <a:pt x="3044" y="361"/>
                    <a:pt x="3025" y="435"/>
                  </a:cubicBezTo>
                  <a:lnTo>
                    <a:pt x="2424" y="435"/>
                  </a:lnTo>
                  <a:cubicBezTo>
                    <a:pt x="2308" y="435"/>
                    <a:pt x="2209" y="355"/>
                    <a:pt x="2198" y="245"/>
                  </a:cubicBezTo>
                  <a:cubicBezTo>
                    <a:pt x="2184" y="111"/>
                    <a:pt x="2283" y="0"/>
                    <a:pt x="2411" y="0"/>
                  </a:cubicBezTo>
                  <a:close/>
                  <a:moveTo>
                    <a:pt x="26" y="435"/>
                  </a:moveTo>
                  <a:cubicBezTo>
                    <a:pt x="7" y="361"/>
                    <a:pt x="1" y="288"/>
                    <a:pt x="1" y="214"/>
                  </a:cubicBezTo>
                  <a:lnTo>
                    <a:pt x="1" y="0"/>
                  </a:lnTo>
                  <a:lnTo>
                    <a:pt x="638" y="0"/>
                  </a:lnTo>
                  <a:cubicBezTo>
                    <a:pt x="768" y="0"/>
                    <a:pt x="865" y="111"/>
                    <a:pt x="853" y="245"/>
                  </a:cubicBezTo>
                  <a:cubicBezTo>
                    <a:pt x="842" y="355"/>
                    <a:pt x="743" y="435"/>
                    <a:pt x="627" y="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78;p62">
              <a:extLst>
                <a:ext uri="{FF2B5EF4-FFF2-40B4-BE49-F238E27FC236}">
                  <a16:creationId xmlns:a16="http://schemas.microsoft.com/office/drawing/2014/main" id="{FEC3C2B2-68FF-6544-AEFC-1DEC2EE279F5}"/>
                </a:ext>
              </a:extLst>
            </p:cNvPr>
            <p:cNvSpPr/>
            <p:nvPr/>
          </p:nvSpPr>
          <p:spPr>
            <a:xfrm>
              <a:off x="2533425" y="3637825"/>
              <a:ext cx="56025" cy="43575"/>
            </a:xfrm>
            <a:custGeom>
              <a:avLst/>
              <a:gdLst/>
              <a:ahLst/>
              <a:cxnLst/>
              <a:rect l="l" t="t" r="r" b="b"/>
              <a:pathLst>
                <a:path w="2241" h="1743" extrusionOk="0">
                  <a:moveTo>
                    <a:pt x="225" y="3"/>
                  </a:moveTo>
                  <a:cubicBezTo>
                    <a:pt x="216" y="3"/>
                    <a:pt x="206" y="4"/>
                    <a:pt x="197" y="5"/>
                  </a:cubicBezTo>
                  <a:cubicBezTo>
                    <a:pt x="80" y="19"/>
                    <a:pt x="1" y="116"/>
                    <a:pt x="1" y="226"/>
                  </a:cubicBezTo>
                  <a:lnTo>
                    <a:pt x="1" y="1514"/>
                  </a:lnTo>
                  <a:cubicBezTo>
                    <a:pt x="1" y="1631"/>
                    <a:pt x="80" y="1729"/>
                    <a:pt x="197" y="1741"/>
                  </a:cubicBezTo>
                  <a:cubicBezTo>
                    <a:pt x="204" y="1742"/>
                    <a:pt x="212" y="1742"/>
                    <a:pt x="220" y="1742"/>
                  </a:cubicBezTo>
                  <a:cubicBezTo>
                    <a:pt x="339" y="1742"/>
                    <a:pt x="437" y="1648"/>
                    <a:pt x="437" y="1528"/>
                  </a:cubicBezTo>
                  <a:lnTo>
                    <a:pt x="437" y="220"/>
                  </a:lnTo>
                  <a:cubicBezTo>
                    <a:pt x="437" y="102"/>
                    <a:pt x="342" y="3"/>
                    <a:pt x="225" y="3"/>
                  </a:cubicBezTo>
                  <a:close/>
                  <a:moveTo>
                    <a:pt x="2020" y="0"/>
                  </a:moveTo>
                  <a:cubicBezTo>
                    <a:pt x="1900" y="0"/>
                    <a:pt x="1804" y="100"/>
                    <a:pt x="1804" y="220"/>
                  </a:cubicBezTo>
                  <a:lnTo>
                    <a:pt x="1804" y="1528"/>
                  </a:lnTo>
                  <a:cubicBezTo>
                    <a:pt x="1804" y="1648"/>
                    <a:pt x="1902" y="1742"/>
                    <a:pt x="2026" y="1742"/>
                  </a:cubicBezTo>
                  <a:cubicBezTo>
                    <a:pt x="2034" y="1742"/>
                    <a:pt x="2042" y="1742"/>
                    <a:pt x="2050" y="1741"/>
                  </a:cubicBezTo>
                  <a:cubicBezTo>
                    <a:pt x="2161" y="1729"/>
                    <a:pt x="2240" y="1625"/>
                    <a:pt x="2240" y="1514"/>
                  </a:cubicBezTo>
                  <a:lnTo>
                    <a:pt x="2240" y="226"/>
                  </a:lnTo>
                  <a:cubicBezTo>
                    <a:pt x="2240" y="122"/>
                    <a:pt x="2172" y="30"/>
                    <a:pt x="2068" y="5"/>
                  </a:cubicBezTo>
                  <a:cubicBezTo>
                    <a:pt x="2052" y="2"/>
                    <a:pt x="2036" y="0"/>
                    <a:pt x="2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79;p62">
              <a:extLst>
                <a:ext uri="{FF2B5EF4-FFF2-40B4-BE49-F238E27FC236}">
                  <a16:creationId xmlns:a16="http://schemas.microsoft.com/office/drawing/2014/main" id="{34683148-4B46-5246-AB93-C005CCA65F15}"/>
                </a:ext>
              </a:extLst>
            </p:cNvPr>
            <p:cNvSpPr/>
            <p:nvPr/>
          </p:nvSpPr>
          <p:spPr>
            <a:xfrm>
              <a:off x="2516100" y="3676300"/>
              <a:ext cx="90050" cy="22550"/>
            </a:xfrm>
            <a:custGeom>
              <a:avLst/>
              <a:gdLst/>
              <a:ahLst/>
              <a:cxnLst/>
              <a:rect l="l" t="t" r="r" b="b"/>
              <a:pathLst>
                <a:path w="3602" h="902" extrusionOk="0">
                  <a:moveTo>
                    <a:pt x="74" y="688"/>
                  </a:moveTo>
                  <a:lnTo>
                    <a:pt x="270" y="902"/>
                  </a:lnTo>
                  <a:lnTo>
                    <a:pt x="3332" y="902"/>
                  </a:lnTo>
                  <a:lnTo>
                    <a:pt x="3522" y="688"/>
                  </a:lnTo>
                  <a:cubicBezTo>
                    <a:pt x="3577" y="626"/>
                    <a:pt x="3602" y="559"/>
                    <a:pt x="3602" y="485"/>
                  </a:cubicBezTo>
                  <a:lnTo>
                    <a:pt x="3602" y="117"/>
                  </a:lnTo>
                  <a:cubicBezTo>
                    <a:pt x="3602" y="31"/>
                    <a:pt x="3553" y="1"/>
                    <a:pt x="3485" y="1"/>
                  </a:cubicBezTo>
                  <a:lnTo>
                    <a:pt x="117" y="1"/>
                  </a:lnTo>
                  <a:cubicBezTo>
                    <a:pt x="43" y="1"/>
                    <a:pt x="0" y="31"/>
                    <a:pt x="0" y="117"/>
                  </a:cubicBezTo>
                  <a:lnTo>
                    <a:pt x="0" y="485"/>
                  </a:lnTo>
                  <a:cubicBezTo>
                    <a:pt x="0" y="559"/>
                    <a:pt x="25" y="626"/>
                    <a:pt x="74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80;p62">
              <a:extLst>
                <a:ext uri="{FF2B5EF4-FFF2-40B4-BE49-F238E27FC236}">
                  <a16:creationId xmlns:a16="http://schemas.microsoft.com/office/drawing/2014/main" id="{790AE2EA-D3D5-8B41-948B-DFB6A78D4818}"/>
                </a:ext>
              </a:extLst>
            </p:cNvPr>
            <p:cNvSpPr/>
            <p:nvPr/>
          </p:nvSpPr>
          <p:spPr>
            <a:xfrm>
              <a:off x="2581125" y="3676300"/>
              <a:ext cx="25025" cy="22550"/>
            </a:xfrm>
            <a:custGeom>
              <a:avLst/>
              <a:gdLst/>
              <a:ahLst/>
              <a:cxnLst/>
              <a:rect l="l" t="t" r="r" b="b"/>
              <a:pathLst>
                <a:path w="1001" h="902" extrusionOk="0">
                  <a:moveTo>
                    <a:pt x="1" y="902"/>
                  </a:moveTo>
                  <a:lnTo>
                    <a:pt x="731" y="902"/>
                  </a:lnTo>
                  <a:lnTo>
                    <a:pt x="921" y="688"/>
                  </a:lnTo>
                  <a:cubicBezTo>
                    <a:pt x="976" y="626"/>
                    <a:pt x="1001" y="559"/>
                    <a:pt x="1001" y="485"/>
                  </a:cubicBezTo>
                  <a:lnTo>
                    <a:pt x="1001" y="117"/>
                  </a:lnTo>
                  <a:cubicBezTo>
                    <a:pt x="1001" y="31"/>
                    <a:pt x="952" y="1"/>
                    <a:pt x="884" y="1"/>
                  </a:cubicBezTo>
                  <a:lnTo>
                    <a:pt x="154" y="1"/>
                  </a:lnTo>
                  <a:cubicBezTo>
                    <a:pt x="228" y="1"/>
                    <a:pt x="270" y="31"/>
                    <a:pt x="270" y="117"/>
                  </a:cubicBezTo>
                  <a:lnTo>
                    <a:pt x="270" y="485"/>
                  </a:lnTo>
                  <a:cubicBezTo>
                    <a:pt x="270" y="559"/>
                    <a:pt x="245" y="626"/>
                    <a:pt x="197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81;p62">
              <a:extLst>
                <a:ext uri="{FF2B5EF4-FFF2-40B4-BE49-F238E27FC236}">
                  <a16:creationId xmlns:a16="http://schemas.microsoft.com/office/drawing/2014/main" id="{5EFF0688-B725-D648-9AF7-F6C14CD9F77E}"/>
                </a:ext>
              </a:extLst>
            </p:cNvPr>
            <p:cNvSpPr/>
            <p:nvPr/>
          </p:nvSpPr>
          <p:spPr>
            <a:xfrm>
              <a:off x="2684200" y="3669675"/>
              <a:ext cx="41100" cy="74100"/>
            </a:xfrm>
            <a:custGeom>
              <a:avLst/>
              <a:gdLst/>
              <a:ahLst/>
              <a:cxnLst/>
              <a:rect l="l" t="t" r="r" b="b"/>
              <a:pathLst>
                <a:path w="1644" h="2964" extrusionOk="0">
                  <a:moveTo>
                    <a:pt x="1044" y="0"/>
                  </a:moveTo>
                  <a:cubicBezTo>
                    <a:pt x="981" y="0"/>
                    <a:pt x="920" y="29"/>
                    <a:pt x="878" y="81"/>
                  </a:cubicBezTo>
                  <a:lnTo>
                    <a:pt x="74" y="1093"/>
                  </a:lnTo>
                  <a:cubicBezTo>
                    <a:pt x="0" y="1192"/>
                    <a:pt x="18" y="1327"/>
                    <a:pt x="111" y="1401"/>
                  </a:cubicBezTo>
                  <a:cubicBezTo>
                    <a:pt x="128" y="1412"/>
                    <a:pt x="142" y="1418"/>
                    <a:pt x="159" y="1424"/>
                  </a:cubicBezTo>
                  <a:lnTo>
                    <a:pt x="159" y="1432"/>
                  </a:lnTo>
                  <a:lnTo>
                    <a:pt x="1055" y="1823"/>
                  </a:lnTo>
                  <a:lnTo>
                    <a:pt x="429" y="2615"/>
                  </a:lnTo>
                  <a:cubicBezTo>
                    <a:pt x="355" y="2707"/>
                    <a:pt x="368" y="2842"/>
                    <a:pt x="460" y="2916"/>
                  </a:cubicBezTo>
                  <a:cubicBezTo>
                    <a:pt x="502" y="2947"/>
                    <a:pt x="551" y="2963"/>
                    <a:pt x="599" y="2963"/>
                  </a:cubicBezTo>
                  <a:cubicBezTo>
                    <a:pt x="663" y="2963"/>
                    <a:pt x="725" y="2935"/>
                    <a:pt x="767" y="2879"/>
                  </a:cubicBezTo>
                  <a:lnTo>
                    <a:pt x="1558" y="1885"/>
                  </a:lnTo>
                  <a:cubicBezTo>
                    <a:pt x="1570" y="1866"/>
                    <a:pt x="1589" y="1848"/>
                    <a:pt x="1595" y="1823"/>
                  </a:cubicBezTo>
                  <a:cubicBezTo>
                    <a:pt x="1643" y="1713"/>
                    <a:pt x="1595" y="1585"/>
                    <a:pt x="1484" y="1535"/>
                  </a:cubicBezTo>
                  <a:lnTo>
                    <a:pt x="589" y="1143"/>
                  </a:lnTo>
                  <a:lnTo>
                    <a:pt x="1215" y="351"/>
                  </a:lnTo>
                  <a:cubicBezTo>
                    <a:pt x="1289" y="260"/>
                    <a:pt x="1275" y="124"/>
                    <a:pt x="1178" y="51"/>
                  </a:cubicBezTo>
                  <a:cubicBezTo>
                    <a:pt x="1138" y="16"/>
                    <a:pt x="1091" y="0"/>
                    <a:pt x="1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82;p62">
              <a:extLst>
                <a:ext uri="{FF2B5EF4-FFF2-40B4-BE49-F238E27FC236}">
                  <a16:creationId xmlns:a16="http://schemas.microsoft.com/office/drawing/2014/main" id="{7CEEDB45-173B-EC44-9468-965D58DD3E17}"/>
                </a:ext>
              </a:extLst>
            </p:cNvPr>
            <p:cNvSpPr/>
            <p:nvPr/>
          </p:nvSpPr>
          <p:spPr>
            <a:xfrm>
              <a:off x="2615025" y="3630725"/>
              <a:ext cx="180200" cy="152050"/>
            </a:xfrm>
            <a:custGeom>
              <a:avLst/>
              <a:gdLst/>
              <a:ahLst/>
              <a:cxnLst/>
              <a:rect l="l" t="t" r="r" b="b"/>
              <a:pathLst>
                <a:path w="7208" h="6082" extrusionOk="0">
                  <a:moveTo>
                    <a:pt x="3601" y="1"/>
                  </a:moveTo>
                  <a:cubicBezTo>
                    <a:pt x="2761" y="1"/>
                    <a:pt x="2006" y="345"/>
                    <a:pt x="1454" y="892"/>
                  </a:cubicBezTo>
                  <a:cubicBezTo>
                    <a:pt x="902" y="1444"/>
                    <a:pt x="565" y="2203"/>
                    <a:pt x="565" y="3038"/>
                  </a:cubicBezTo>
                  <a:lnTo>
                    <a:pt x="565" y="3118"/>
                  </a:lnTo>
                  <a:lnTo>
                    <a:pt x="392" y="2940"/>
                  </a:lnTo>
                  <a:cubicBezTo>
                    <a:pt x="350" y="2897"/>
                    <a:pt x="293" y="2875"/>
                    <a:pt x="236" y="2875"/>
                  </a:cubicBezTo>
                  <a:cubicBezTo>
                    <a:pt x="180" y="2875"/>
                    <a:pt x="123" y="2897"/>
                    <a:pt x="80" y="2940"/>
                  </a:cubicBezTo>
                  <a:cubicBezTo>
                    <a:pt x="1" y="3026"/>
                    <a:pt x="1" y="3166"/>
                    <a:pt x="80" y="3253"/>
                  </a:cubicBezTo>
                  <a:lnTo>
                    <a:pt x="632" y="3799"/>
                  </a:lnTo>
                  <a:cubicBezTo>
                    <a:pt x="675" y="3842"/>
                    <a:pt x="730" y="3863"/>
                    <a:pt x="786" y="3863"/>
                  </a:cubicBezTo>
                  <a:cubicBezTo>
                    <a:pt x="841" y="3863"/>
                    <a:pt x="896" y="3842"/>
                    <a:pt x="939" y="3799"/>
                  </a:cubicBezTo>
                  <a:lnTo>
                    <a:pt x="1485" y="3253"/>
                  </a:lnTo>
                  <a:cubicBezTo>
                    <a:pt x="1570" y="3166"/>
                    <a:pt x="1570" y="3026"/>
                    <a:pt x="1485" y="2940"/>
                  </a:cubicBezTo>
                  <a:cubicBezTo>
                    <a:pt x="1442" y="2897"/>
                    <a:pt x="1387" y="2875"/>
                    <a:pt x="1332" y="2875"/>
                  </a:cubicBezTo>
                  <a:cubicBezTo>
                    <a:pt x="1277" y="2875"/>
                    <a:pt x="1221" y="2897"/>
                    <a:pt x="1179" y="2940"/>
                  </a:cubicBezTo>
                  <a:lnTo>
                    <a:pt x="1001" y="3118"/>
                  </a:lnTo>
                  <a:lnTo>
                    <a:pt x="1001" y="3038"/>
                  </a:lnTo>
                  <a:cubicBezTo>
                    <a:pt x="1001" y="2320"/>
                    <a:pt x="1295" y="1670"/>
                    <a:pt x="1760" y="1204"/>
                  </a:cubicBezTo>
                  <a:cubicBezTo>
                    <a:pt x="2233" y="731"/>
                    <a:pt x="2884" y="437"/>
                    <a:pt x="3601" y="437"/>
                  </a:cubicBezTo>
                  <a:cubicBezTo>
                    <a:pt x="4073" y="437"/>
                    <a:pt x="4515" y="566"/>
                    <a:pt x="4896" y="781"/>
                  </a:cubicBezTo>
                  <a:cubicBezTo>
                    <a:pt x="5288" y="1008"/>
                    <a:pt x="5619" y="1333"/>
                    <a:pt x="5853" y="1725"/>
                  </a:cubicBezTo>
                  <a:cubicBezTo>
                    <a:pt x="5890" y="1795"/>
                    <a:pt x="5963" y="1834"/>
                    <a:pt x="6038" y="1834"/>
                  </a:cubicBezTo>
                  <a:cubicBezTo>
                    <a:pt x="6075" y="1834"/>
                    <a:pt x="6113" y="1825"/>
                    <a:pt x="6148" y="1804"/>
                  </a:cubicBezTo>
                  <a:cubicBezTo>
                    <a:pt x="6251" y="1744"/>
                    <a:pt x="6282" y="1609"/>
                    <a:pt x="6221" y="1504"/>
                  </a:cubicBezTo>
                  <a:cubicBezTo>
                    <a:pt x="5956" y="1051"/>
                    <a:pt x="5571" y="671"/>
                    <a:pt x="5110" y="406"/>
                  </a:cubicBezTo>
                  <a:cubicBezTo>
                    <a:pt x="4668" y="148"/>
                    <a:pt x="4153" y="1"/>
                    <a:pt x="3601" y="1"/>
                  </a:cubicBezTo>
                  <a:close/>
                  <a:moveTo>
                    <a:pt x="6420" y="2219"/>
                  </a:moveTo>
                  <a:cubicBezTo>
                    <a:pt x="6363" y="2219"/>
                    <a:pt x="6307" y="2240"/>
                    <a:pt x="6264" y="2283"/>
                  </a:cubicBezTo>
                  <a:lnTo>
                    <a:pt x="5718" y="2829"/>
                  </a:lnTo>
                  <a:cubicBezTo>
                    <a:pt x="5632" y="2916"/>
                    <a:pt x="5632" y="3056"/>
                    <a:pt x="5718" y="3143"/>
                  </a:cubicBezTo>
                  <a:cubicBezTo>
                    <a:pt x="5761" y="3182"/>
                    <a:pt x="5816" y="3202"/>
                    <a:pt x="5871" y="3202"/>
                  </a:cubicBezTo>
                  <a:cubicBezTo>
                    <a:pt x="5926" y="3202"/>
                    <a:pt x="5981" y="3182"/>
                    <a:pt x="6024" y="3143"/>
                  </a:cubicBezTo>
                  <a:lnTo>
                    <a:pt x="6202" y="2965"/>
                  </a:lnTo>
                  <a:lnTo>
                    <a:pt x="6202" y="3038"/>
                  </a:lnTo>
                  <a:cubicBezTo>
                    <a:pt x="6202" y="3763"/>
                    <a:pt x="5914" y="4412"/>
                    <a:pt x="5441" y="4879"/>
                  </a:cubicBezTo>
                  <a:cubicBezTo>
                    <a:pt x="4970" y="5351"/>
                    <a:pt x="4319" y="5646"/>
                    <a:pt x="3601" y="5646"/>
                  </a:cubicBezTo>
                  <a:cubicBezTo>
                    <a:pt x="3130" y="5646"/>
                    <a:pt x="2688" y="5516"/>
                    <a:pt x="2306" y="5301"/>
                  </a:cubicBezTo>
                  <a:cubicBezTo>
                    <a:pt x="1915" y="5074"/>
                    <a:pt x="1584" y="4743"/>
                    <a:pt x="1355" y="4357"/>
                  </a:cubicBezTo>
                  <a:cubicBezTo>
                    <a:pt x="1315" y="4287"/>
                    <a:pt x="1241" y="4248"/>
                    <a:pt x="1165" y="4248"/>
                  </a:cubicBezTo>
                  <a:cubicBezTo>
                    <a:pt x="1128" y="4248"/>
                    <a:pt x="1090" y="4257"/>
                    <a:pt x="1055" y="4278"/>
                  </a:cubicBezTo>
                  <a:cubicBezTo>
                    <a:pt x="951" y="4338"/>
                    <a:pt x="921" y="4474"/>
                    <a:pt x="981" y="4572"/>
                  </a:cubicBezTo>
                  <a:cubicBezTo>
                    <a:pt x="1252" y="5032"/>
                    <a:pt x="1632" y="5411"/>
                    <a:pt x="2092" y="5677"/>
                  </a:cubicBezTo>
                  <a:cubicBezTo>
                    <a:pt x="2541" y="5934"/>
                    <a:pt x="3056" y="6081"/>
                    <a:pt x="3601" y="6081"/>
                  </a:cubicBezTo>
                  <a:cubicBezTo>
                    <a:pt x="4441" y="6081"/>
                    <a:pt x="5203" y="5737"/>
                    <a:pt x="5749" y="5191"/>
                  </a:cubicBezTo>
                  <a:cubicBezTo>
                    <a:pt x="6301" y="4639"/>
                    <a:pt x="6638" y="3879"/>
                    <a:pt x="6638" y="3038"/>
                  </a:cubicBezTo>
                  <a:lnTo>
                    <a:pt x="6638" y="2965"/>
                  </a:lnTo>
                  <a:lnTo>
                    <a:pt x="6816" y="3143"/>
                  </a:lnTo>
                  <a:cubicBezTo>
                    <a:pt x="6856" y="3182"/>
                    <a:pt x="6911" y="3202"/>
                    <a:pt x="6967" y="3202"/>
                  </a:cubicBezTo>
                  <a:cubicBezTo>
                    <a:pt x="7023" y="3202"/>
                    <a:pt x="7080" y="3182"/>
                    <a:pt x="7122" y="3143"/>
                  </a:cubicBezTo>
                  <a:cubicBezTo>
                    <a:pt x="7208" y="3056"/>
                    <a:pt x="7208" y="2916"/>
                    <a:pt x="7122" y="2829"/>
                  </a:cubicBezTo>
                  <a:lnTo>
                    <a:pt x="6576" y="2283"/>
                  </a:lnTo>
                  <a:cubicBezTo>
                    <a:pt x="6533" y="2240"/>
                    <a:pt x="6477" y="2219"/>
                    <a:pt x="6420" y="2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83;p62">
              <a:extLst>
                <a:ext uri="{FF2B5EF4-FFF2-40B4-BE49-F238E27FC236}">
                  <a16:creationId xmlns:a16="http://schemas.microsoft.com/office/drawing/2014/main" id="{F5103499-498A-0743-A77C-133F93D984C0}"/>
                </a:ext>
              </a:extLst>
            </p:cNvPr>
            <p:cNvSpPr/>
            <p:nvPr/>
          </p:nvSpPr>
          <p:spPr>
            <a:xfrm>
              <a:off x="2760875" y="3878250"/>
              <a:ext cx="27475" cy="10925"/>
            </a:xfrm>
            <a:custGeom>
              <a:avLst/>
              <a:gdLst/>
              <a:ahLst/>
              <a:cxnLst/>
              <a:rect l="l" t="t" r="r" b="b"/>
              <a:pathLst>
                <a:path w="1099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40"/>
                    <a:pt x="99" y="437"/>
                    <a:pt x="221" y="437"/>
                  </a:cubicBezTo>
                  <a:lnTo>
                    <a:pt x="853" y="437"/>
                  </a:lnTo>
                  <a:cubicBezTo>
                    <a:pt x="988" y="437"/>
                    <a:pt x="1098" y="309"/>
                    <a:pt x="1068" y="167"/>
                  </a:cubicBezTo>
                  <a:cubicBezTo>
                    <a:pt x="1043" y="69"/>
                    <a:pt x="951" y="1"/>
                    <a:pt x="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1323979" y="111564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Mercado </a:t>
            </a:r>
            <a:endParaRPr dirty="0"/>
          </a:p>
        </p:txBody>
      </p:sp>
      <p:sp>
        <p:nvSpPr>
          <p:cNvPr id="588" name="Google Shape;588;p35"/>
          <p:cNvSpPr txBox="1">
            <a:spLocks noGrp="1"/>
          </p:cNvSpPr>
          <p:nvPr>
            <p:ph type="title" idx="2"/>
          </p:nvPr>
        </p:nvSpPr>
        <p:spPr>
          <a:xfrm>
            <a:off x="1854529" y="633546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cxnSp>
        <p:nvCxnSpPr>
          <p:cNvPr id="591" name="Google Shape;591;p35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Google Shape;592;p35"/>
          <p:cNvSpPr txBox="1">
            <a:spLocks noGrp="1"/>
          </p:cNvSpPr>
          <p:nvPr>
            <p:ph type="title" idx="4"/>
          </p:nvPr>
        </p:nvSpPr>
        <p:spPr>
          <a:xfrm>
            <a:off x="5309582" y="112182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Competidores</a:t>
            </a:r>
            <a:endParaRPr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title" idx="5"/>
          </p:nvPr>
        </p:nvSpPr>
        <p:spPr>
          <a:xfrm>
            <a:off x="5751997" y="606125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94" name="Google Shape;594;p35"/>
          <p:cNvSpPr txBox="1">
            <a:spLocks noGrp="1"/>
          </p:cNvSpPr>
          <p:nvPr>
            <p:ph type="subTitle" idx="6"/>
          </p:nvPr>
        </p:nvSpPr>
        <p:spPr>
          <a:xfrm>
            <a:off x="5197949" y="1729944"/>
            <a:ext cx="2732184" cy="1229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GreenCars </a:t>
            </a:r>
            <a:r>
              <a:rPr lang="es-CL" dirty="0" err="1"/>
              <a:t>Ltda</a:t>
            </a:r>
            <a:r>
              <a:rPr lang="es-CL" dirty="0"/>
              <a:t>  tiene como competencia: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-Lime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-Awto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    -Mobike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5"/>
          <p:cNvSpPr txBox="1">
            <a:spLocks noGrp="1"/>
          </p:cNvSpPr>
          <p:nvPr>
            <p:ph type="subTitle" idx="15"/>
          </p:nvPr>
        </p:nvSpPr>
        <p:spPr>
          <a:xfrm>
            <a:off x="802767" y="1552951"/>
            <a:ext cx="3769233" cy="1229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El publico objetivo de GreenCars Ltda. son todas aquellas personas mayores de 18 años, posean una licencia de conducir y que quieran disminuir la huella de carbono. 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1B7983-1029-43AC-BF68-6068EBB6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94" y="3460938"/>
            <a:ext cx="1737981" cy="11586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6183D57-B3B4-46E1-9041-7335351F9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25" y="3493630"/>
            <a:ext cx="1863570" cy="10932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8D75F8-A5C6-420C-A61E-E97ED6D0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379" y="2779296"/>
            <a:ext cx="1863570" cy="1242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BF83F64-FA96-4FB4-AAA5-548CC382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45" y="685690"/>
            <a:ext cx="443186" cy="52439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2DF2B13-9860-439D-9028-1A05352F3179}"/>
              </a:ext>
            </a:extLst>
          </p:cNvPr>
          <p:cNvSpPr txBox="1"/>
          <p:nvPr/>
        </p:nvSpPr>
        <p:spPr>
          <a:xfrm>
            <a:off x="25755" y="-81124"/>
            <a:ext cx="530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Righteous" panose="020B0604020202020204" charset="0"/>
              </a:rPr>
              <a:t>Modelo</a:t>
            </a:r>
            <a:r>
              <a:rPr lang="es-CL" sz="3200" dirty="0">
                <a:latin typeface="Righteous" panose="020B0604020202020204" charset="0"/>
              </a:rPr>
              <a:t> </a:t>
            </a:r>
            <a:r>
              <a:rPr lang="es-CL" sz="3200" dirty="0">
                <a:solidFill>
                  <a:schemeClr val="accent1"/>
                </a:solidFill>
                <a:latin typeface="Righteous" panose="020B0604020202020204" charset="0"/>
              </a:rPr>
              <a:t>Canvas</a:t>
            </a:r>
            <a:r>
              <a:rPr lang="es-CL" sz="3200" dirty="0">
                <a:latin typeface="Righteous" panose="020B060402020202020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08DD3C8-0F93-42E8-961F-B4EECC9E69D3}"/>
              </a:ext>
            </a:extLst>
          </p:cNvPr>
          <p:cNvSpPr txBox="1"/>
          <p:nvPr/>
        </p:nvSpPr>
        <p:spPr>
          <a:xfrm>
            <a:off x="3240" y="1311066"/>
            <a:ext cx="17800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Socios claves: 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Automotoras de autos eléctricos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Centrales de energía eléctrica </a:t>
            </a: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bg1"/>
              </a:solidFill>
              <a:latin typeface="Jura" panose="020B0604020202020204" charset="0"/>
              <a:ea typeface="Jura" panose="020B060402020202020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521C4F-D670-45EA-B02C-E9BA196C1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320" y="733944"/>
            <a:ext cx="471776" cy="38558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6275289-71D5-49FF-8B88-FDEB60D5AEE3}"/>
              </a:ext>
            </a:extLst>
          </p:cNvPr>
          <p:cNvSpPr txBox="1"/>
          <p:nvPr/>
        </p:nvSpPr>
        <p:spPr>
          <a:xfrm>
            <a:off x="1912325" y="1345837"/>
            <a:ext cx="1572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Actividades claves: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Marketing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Publicidad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7C228A-0E68-47FF-B8B1-A5AE41F9C310}"/>
              </a:ext>
            </a:extLst>
          </p:cNvPr>
          <p:cNvSpPr txBox="1"/>
          <p:nvPr/>
        </p:nvSpPr>
        <p:spPr>
          <a:xfrm>
            <a:off x="3556157" y="1302162"/>
            <a:ext cx="1967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Propuesta de valor 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Llegar a la conciencia del publico para vender el producto, y al mismo tiempo disminuir con la huella de carbono que deja cada uno.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A4DC0A-DA6D-4F53-971F-D8F2ED285BD2}"/>
              </a:ext>
            </a:extLst>
          </p:cNvPr>
          <p:cNvSpPr txBox="1"/>
          <p:nvPr/>
        </p:nvSpPr>
        <p:spPr>
          <a:xfrm>
            <a:off x="5842174" y="1746838"/>
            <a:ext cx="2105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Relación con clientela: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Promociones y concursos por RRSS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Publicidad en la vía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Pagina web con información y ayuda. </a:t>
            </a: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69C2AE-8810-4F2E-8A1B-C387B1D8E639}"/>
              </a:ext>
            </a:extLst>
          </p:cNvPr>
          <p:cNvSpPr txBox="1"/>
          <p:nvPr/>
        </p:nvSpPr>
        <p:spPr>
          <a:xfrm>
            <a:off x="105393" y="4053718"/>
            <a:ext cx="203592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Canales de distribución y comunicación: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RRSS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Pagina web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Local establecido</a:t>
            </a:r>
          </a:p>
          <a:p>
            <a:endParaRPr lang="es-MX" sz="1200" dirty="0">
              <a:solidFill>
                <a:schemeClr val="bg1"/>
              </a:solidFill>
              <a:latin typeface="Jura" panose="020B0604020202020204" charset="0"/>
              <a:ea typeface="Jura" panose="020B0604020202020204" charset="0"/>
            </a:endParaRPr>
          </a:p>
          <a:p>
            <a:endParaRPr lang="es-CL" sz="1200" dirty="0">
              <a:solidFill>
                <a:schemeClr val="bg1"/>
              </a:solidFill>
              <a:latin typeface="Jura" panose="020B0604020202020204" charset="0"/>
              <a:ea typeface="Jura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9A7498-A790-4FF3-BE3D-04A1AEC43B35}"/>
              </a:ext>
            </a:extLst>
          </p:cNvPr>
          <p:cNvSpPr txBox="1"/>
          <p:nvPr/>
        </p:nvSpPr>
        <p:spPr>
          <a:xfrm>
            <a:off x="25755" y="2705160"/>
            <a:ext cx="2105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Segmento de clientes: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Adultos responsables con el medio ambiente </a:t>
            </a:r>
          </a:p>
          <a:p>
            <a:endParaRPr lang="es-C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C637A2-6B26-4948-A8FB-6E1954E2F321}"/>
              </a:ext>
            </a:extLst>
          </p:cNvPr>
          <p:cNvSpPr txBox="1"/>
          <p:nvPr/>
        </p:nvSpPr>
        <p:spPr>
          <a:xfrm>
            <a:off x="2028485" y="2639423"/>
            <a:ext cx="1940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Recursos clave: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Infraestructura tecnológica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Plataforma de RRSS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Marketing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BF10D2-83A7-4142-9DB2-AEBE6A1EB4BD}"/>
              </a:ext>
            </a:extLst>
          </p:cNvPr>
          <p:cNvSpPr txBox="1"/>
          <p:nvPr/>
        </p:nvSpPr>
        <p:spPr>
          <a:xfrm>
            <a:off x="3100009" y="4027516"/>
            <a:ext cx="2866645" cy="113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Estructura de costos:</a:t>
            </a:r>
            <a:endParaRPr lang="es-CL" sz="1100" b="1" dirty="0">
              <a:solidFill>
                <a:schemeClr val="bg1"/>
              </a:solidFill>
              <a:latin typeface="Jura" panose="020B0604020202020204" charset="0"/>
              <a:ea typeface="Jura" panose="020B060402020202020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Compra del producto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Mantenimiento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Marketing y ventas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Mantenimiento Plataforma web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Gastos de arriendo y administración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770145-47A7-4F3B-90AE-0C8715DCDDB4}"/>
              </a:ext>
            </a:extLst>
          </p:cNvPr>
          <p:cNvSpPr txBox="1"/>
          <p:nvPr/>
        </p:nvSpPr>
        <p:spPr>
          <a:xfrm>
            <a:off x="5938930" y="3686361"/>
            <a:ext cx="2578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Ingresos: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Arriendo de automóviles</a:t>
            </a:r>
          </a:p>
        </p:txBody>
      </p:sp>
      <p:grpSp>
        <p:nvGrpSpPr>
          <p:cNvPr id="16" name="Google Shape;7681;p76">
            <a:extLst>
              <a:ext uri="{FF2B5EF4-FFF2-40B4-BE49-F238E27FC236}">
                <a16:creationId xmlns:a16="http://schemas.microsoft.com/office/drawing/2014/main" id="{5B2FC4C4-E69C-4BBB-BE06-D2A4E2193D2C}"/>
              </a:ext>
            </a:extLst>
          </p:cNvPr>
          <p:cNvGrpSpPr/>
          <p:nvPr/>
        </p:nvGrpSpPr>
        <p:grpSpPr>
          <a:xfrm>
            <a:off x="4288201" y="652221"/>
            <a:ext cx="545899" cy="467308"/>
            <a:chOff x="4147908" y="2303017"/>
            <a:chExt cx="361194" cy="359355"/>
          </a:xfrm>
        </p:grpSpPr>
        <p:sp>
          <p:nvSpPr>
            <p:cNvPr id="17" name="Google Shape;7682;p76">
              <a:extLst>
                <a:ext uri="{FF2B5EF4-FFF2-40B4-BE49-F238E27FC236}">
                  <a16:creationId xmlns:a16="http://schemas.microsoft.com/office/drawing/2014/main" id="{9B22999B-9E70-4CD1-BFE8-E9FBB88872CD}"/>
                </a:ext>
              </a:extLst>
            </p:cNvPr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83;p76">
              <a:extLst>
                <a:ext uri="{FF2B5EF4-FFF2-40B4-BE49-F238E27FC236}">
                  <a16:creationId xmlns:a16="http://schemas.microsoft.com/office/drawing/2014/main" id="{AA3B40A8-3FBE-4C69-90F6-9FA38F059BE7}"/>
                </a:ext>
              </a:extLst>
            </p:cNvPr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84;p76">
              <a:extLst>
                <a:ext uri="{FF2B5EF4-FFF2-40B4-BE49-F238E27FC236}">
                  <a16:creationId xmlns:a16="http://schemas.microsoft.com/office/drawing/2014/main" id="{ABC8915E-AEF8-4632-87CF-B194AC1258FF}"/>
                </a:ext>
              </a:extLst>
            </p:cNvPr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85;p76">
              <a:extLst>
                <a:ext uri="{FF2B5EF4-FFF2-40B4-BE49-F238E27FC236}">
                  <a16:creationId xmlns:a16="http://schemas.microsoft.com/office/drawing/2014/main" id="{079DA1B4-E94E-4444-8F29-BF57ADB585F4}"/>
                </a:ext>
              </a:extLst>
            </p:cNvPr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86;p76">
              <a:extLst>
                <a:ext uri="{FF2B5EF4-FFF2-40B4-BE49-F238E27FC236}">
                  <a16:creationId xmlns:a16="http://schemas.microsoft.com/office/drawing/2014/main" id="{7559D4E2-F89E-4646-95FE-40075D8F2B8E}"/>
                </a:ext>
              </a:extLst>
            </p:cNvPr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87;p76">
              <a:extLst>
                <a:ext uri="{FF2B5EF4-FFF2-40B4-BE49-F238E27FC236}">
                  <a16:creationId xmlns:a16="http://schemas.microsoft.com/office/drawing/2014/main" id="{1D6DC03C-4F3A-463B-9833-F6EC412FE76E}"/>
                </a:ext>
              </a:extLst>
            </p:cNvPr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88;p76">
              <a:extLst>
                <a:ext uri="{FF2B5EF4-FFF2-40B4-BE49-F238E27FC236}">
                  <a16:creationId xmlns:a16="http://schemas.microsoft.com/office/drawing/2014/main" id="{93ACD9D2-AF70-4E93-A135-19C3E12919DD}"/>
                </a:ext>
              </a:extLst>
            </p:cNvPr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9;p76">
              <a:extLst>
                <a:ext uri="{FF2B5EF4-FFF2-40B4-BE49-F238E27FC236}">
                  <a16:creationId xmlns:a16="http://schemas.microsoft.com/office/drawing/2014/main" id="{4839B76C-B203-43B7-9D0E-623E99CDD19E}"/>
                </a:ext>
              </a:extLst>
            </p:cNvPr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90;p76">
              <a:extLst>
                <a:ext uri="{FF2B5EF4-FFF2-40B4-BE49-F238E27FC236}">
                  <a16:creationId xmlns:a16="http://schemas.microsoft.com/office/drawing/2014/main" id="{20E2F339-5C91-404B-AAD0-2ACF2CECFAED}"/>
                </a:ext>
              </a:extLst>
            </p:cNvPr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91;p76">
              <a:extLst>
                <a:ext uri="{FF2B5EF4-FFF2-40B4-BE49-F238E27FC236}">
                  <a16:creationId xmlns:a16="http://schemas.microsoft.com/office/drawing/2014/main" id="{61157BB9-64D9-4821-888E-40EA8FCD956A}"/>
                </a:ext>
              </a:extLst>
            </p:cNvPr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92;p76">
              <a:extLst>
                <a:ext uri="{FF2B5EF4-FFF2-40B4-BE49-F238E27FC236}">
                  <a16:creationId xmlns:a16="http://schemas.microsoft.com/office/drawing/2014/main" id="{0C8732A3-6FA5-442C-9D63-EC36FB0AD669}"/>
                </a:ext>
              </a:extLst>
            </p:cNvPr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93;p76">
              <a:extLst>
                <a:ext uri="{FF2B5EF4-FFF2-40B4-BE49-F238E27FC236}">
                  <a16:creationId xmlns:a16="http://schemas.microsoft.com/office/drawing/2014/main" id="{E4E5707F-6541-4E7F-B703-998005FF90F1}"/>
                </a:ext>
              </a:extLst>
            </p:cNvPr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94;p76">
              <a:extLst>
                <a:ext uri="{FF2B5EF4-FFF2-40B4-BE49-F238E27FC236}">
                  <a16:creationId xmlns:a16="http://schemas.microsoft.com/office/drawing/2014/main" id="{BB9000DD-C11D-411C-AD54-78B962F48375}"/>
                </a:ext>
              </a:extLst>
            </p:cNvPr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95;p76">
              <a:extLst>
                <a:ext uri="{FF2B5EF4-FFF2-40B4-BE49-F238E27FC236}">
                  <a16:creationId xmlns:a16="http://schemas.microsoft.com/office/drawing/2014/main" id="{5E629775-010F-477F-91F5-A17B864C0EF7}"/>
                </a:ext>
              </a:extLst>
            </p:cNvPr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0813;p78">
            <a:extLst>
              <a:ext uri="{FF2B5EF4-FFF2-40B4-BE49-F238E27FC236}">
                <a16:creationId xmlns:a16="http://schemas.microsoft.com/office/drawing/2014/main" id="{8615796D-A589-4EF8-BB1C-F320824E95C1}"/>
              </a:ext>
            </a:extLst>
          </p:cNvPr>
          <p:cNvGrpSpPr/>
          <p:nvPr/>
        </p:nvGrpSpPr>
        <p:grpSpPr>
          <a:xfrm>
            <a:off x="6540025" y="1119529"/>
            <a:ext cx="446150" cy="521193"/>
            <a:chOff x="6669900" y="1505474"/>
            <a:chExt cx="345083" cy="369216"/>
          </a:xfrm>
        </p:grpSpPr>
        <p:sp>
          <p:nvSpPr>
            <p:cNvPr id="32" name="Google Shape;10814;p78">
              <a:extLst>
                <a:ext uri="{FF2B5EF4-FFF2-40B4-BE49-F238E27FC236}">
                  <a16:creationId xmlns:a16="http://schemas.microsoft.com/office/drawing/2014/main" id="{0A07BCF9-F75D-4631-83A5-916871D1AD6C}"/>
                </a:ext>
              </a:extLst>
            </p:cNvPr>
            <p:cNvSpPr/>
            <p:nvPr/>
          </p:nvSpPr>
          <p:spPr>
            <a:xfrm>
              <a:off x="6700309" y="1505474"/>
              <a:ext cx="48292" cy="42252"/>
            </a:xfrm>
            <a:custGeom>
              <a:avLst/>
              <a:gdLst/>
              <a:ahLst/>
              <a:cxnLst/>
              <a:rect l="l" t="t" r="r" b="b"/>
              <a:pathLst>
                <a:path w="1839" h="1609" extrusionOk="0">
                  <a:moveTo>
                    <a:pt x="919" y="1"/>
                  </a:moveTo>
                  <a:cubicBezTo>
                    <a:pt x="412" y="1"/>
                    <a:pt x="1" y="364"/>
                    <a:pt x="1" y="804"/>
                  </a:cubicBezTo>
                  <a:cubicBezTo>
                    <a:pt x="1" y="1254"/>
                    <a:pt x="412" y="1608"/>
                    <a:pt x="919" y="1608"/>
                  </a:cubicBezTo>
                  <a:cubicBezTo>
                    <a:pt x="1427" y="1608"/>
                    <a:pt x="1838" y="1254"/>
                    <a:pt x="1838" y="804"/>
                  </a:cubicBezTo>
                  <a:cubicBezTo>
                    <a:pt x="1838" y="364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15;p78">
              <a:extLst>
                <a:ext uri="{FF2B5EF4-FFF2-40B4-BE49-F238E27FC236}">
                  <a16:creationId xmlns:a16="http://schemas.microsoft.com/office/drawing/2014/main" id="{0D6D32F9-705E-45A5-942A-5C79D39D0AC0}"/>
                </a:ext>
              </a:extLst>
            </p:cNvPr>
            <p:cNvSpPr/>
            <p:nvPr/>
          </p:nvSpPr>
          <p:spPr>
            <a:xfrm>
              <a:off x="6700309" y="1505474"/>
              <a:ext cx="33455" cy="42252"/>
            </a:xfrm>
            <a:custGeom>
              <a:avLst/>
              <a:gdLst/>
              <a:ahLst/>
              <a:cxnLst/>
              <a:rect l="l" t="t" r="r" b="b"/>
              <a:pathLst>
                <a:path w="1274" h="1609" extrusionOk="0">
                  <a:moveTo>
                    <a:pt x="919" y="1"/>
                  </a:moveTo>
                  <a:cubicBezTo>
                    <a:pt x="412" y="1"/>
                    <a:pt x="1" y="355"/>
                    <a:pt x="1" y="804"/>
                  </a:cubicBezTo>
                  <a:cubicBezTo>
                    <a:pt x="1" y="1254"/>
                    <a:pt x="412" y="1608"/>
                    <a:pt x="919" y="1608"/>
                  </a:cubicBezTo>
                  <a:cubicBezTo>
                    <a:pt x="1044" y="1608"/>
                    <a:pt x="1159" y="1589"/>
                    <a:pt x="1273" y="1551"/>
                  </a:cubicBezTo>
                  <a:cubicBezTo>
                    <a:pt x="938" y="1455"/>
                    <a:pt x="699" y="1149"/>
                    <a:pt x="690" y="804"/>
                  </a:cubicBezTo>
                  <a:cubicBezTo>
                    <a:pt x="699" y="460"/>
                    <a:pt x="938" y="154"/>
                    <a:pt x="1273" y="58"/>
                  </a:cubicBezTo>
                  <a:cubicBezTo>
                    <a:pt x="1159" y="20"/>
                    <a:pt x="1044" y="1"/>
                    <a:pt x="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16;p78">
              <a:extLst>
                <a:ext uri="{FF2B5EF4-FFF2-40B4-BE49-F238E27FC236}">
                  <a16:creationId xmlns:a16="http://schemas.microsoft.com/office/drawing/2014/main" id="{F440B8AC-A764-486D-A0A8-8433B9BC36BA}"/>
                </a:ext>
              </a:extLst>
            </p:cNvPr>
            <p:cNvSpPr/>
            <p:nvPr/>
          </p:nvSpPr>
          <p:spPr>
            <a:xfrm>
              <a:off x="6669900" y="1608255"/>
              <a:ext cx="109110" cy="84715"/>
            </a:xfrm>
            <a:custGeom>
              <a:avLst/>
              <a:gdLst/>
              <a:ahLst/>
              <a:cxnLst/>
              <a:rect l="l" t="t" r="r" b="b"/>
              <a:pathLst>
                <a:path w="4155" h="3226" extrusionOk="0">
                  <a:moveTo>
                    <a:pt x="1388" y="1"/>
                  </a:moveTo>
                  <a:lnTo>
                    <a:pt x="1388" y="690"/>
                  </a:lnTo>
                  <a:cubicBezTo>
                    <a:pt x="1388" y="872"/>
                    <a:pt x="1283" y="1025"/>
                    <a:pt x="1130" y="1111"/>
                  </a:cubicBezTo>
                  <a:lnTo>
                    <a:pt x="383" y="1484"/>
                  </a:lnTo>
                  <a:cubicBezTo>
                    <a:pt x="154" y="1599"/>
                    <a:pt x="1" y="1838"/>
                    <a:pt x="1" y="2097"/>
                  </a:cubicBezTo>
                  <a:lnTo>
                    <a:pt x="1" y="2996"/>
                  </a:lnTo>
                  <a:cubicBezTo>
                    <a:pt x="1" y="3130"/>
                    <a:pt x="106" y="3226"/>
                    <a:pt x="230" y="3226"/>
                  </a:cubicBezTo>
                  <a:lnTo>
                    <a:pt x="3924" y="3226"/>
                  </a:lnTo>
                  <a:cubicBezTo>
                    <a:pt x="4049" y="3226"/>
                    <a:pt x="4154" y="3130"/>
                    <a:pt x="4154" y="2996"/>
                  </a:cubicBezTo>
                  <a:lnTo>
                    <a:pt x="4154" y="2097"/>
                  </a:lnTo>
                  <a:cubicBezTo>
                    <a:pt x="4154" y="1838"/>
                    <a:pt x="4001" y="1599"/>
                    <a:pt x="3771" y="1484"/>
                  </a:cubicBezTo>
                  <a:lnTo>
                    <a:pt x="3025" y="1111"/>
                  </a:lnTo>
                  <a:cubicBezTo>
                    <a:pt x="2872" y="1025"/>
                    <a:pt x="2766" y="872"/>
                    <a:pt x="2766" y="690"/>
                  </a:cubicBezTo>
                  <a:lnTo>
                    <a:pt x="276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17;p78">
              <a:extLst>
                <a:ext uri="{FF2B5EF4-FFF2-40B4-BE49-F238E27FC236}">
                  <a16:creationId xmlns:a16="http://schemas.microsoft.com/office/drawing/2014/main" id="{1067047D-E7F7-4584-A8E6-44277DFED463}"/>
                </a:ext>
              </a:extLst>
            </p:cNvPr>
            <p:cNvSpPr/>
            <p:nvPr/>
          </p:nvSpPr>
          <p:spPr>
            <a:xfrm>
              <a:off x="6706086" y="1608255"/>
              <a:ext cx="36974" cy="24422"/>
            </a:xfrm>
            <a:custGeom>
              <a:avLst/>
              <a:gdLst/>
              <a:ahLst/>
              <a:cxnLst/>
              <a:rect l="l" t="t" r="r" b="b"/>
              <a:pathLst>
                <a:path w="1408" h="930" extrusionOk="0">
                  <a:moveTo>
                    <a:pt x="10" y="1"/>
                  </a:moveTo>
                  <a:lnTo>
                    <a:pt x="10" y="690"/>
                  </a:lnTo>
                  <a:cubicBezTo>
                    <a:pt x="10" y="719"/>
                    <a:pt x="1" y="757"/>
                    <a:pt x="1" y="786"/>
                  </a:cubicBezTo>
                  <a:cubicBezTo>
                    <a:pt x="221" y="872"/>
                    <a:pt x="460" y="920"/>
                    <a:pt x="699" y="929"/>
                  </a:cubicBezTo>
                  <a:cubicBezTo>
                    <a:pt x="939" y="920"/>
                    <a:pt x="1187" y="872"/>
                    <a:pt x="1408" y="786"/>
                  </a:cubicBezTo>
                  <a:cubicBezTo>
                    <a:pt x="1398" y="747"/>
                    <a:pt x="1398" y="719"/>
                    <a:pt x="1398" y="690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18;p78">
              <a:extLst>
                <a:ext uri="{FF2B5EF4-FFF2-40B4-BE49-F238E27FC236}">
                  <a16:creationId xmlns:a16="http://schemas.microsoft.com/office/drawing/2014/main" id="{BC7242A5-A86B-49EF-9917-C8BB8611D5C2}"/>
                </a:ext>
              </a:extLst>
            </p:cNvPr>
            <p:cNvSpPr/>
            <p:nvPr/>
          </p:nvSpPr>
          <p:spPr>
            <a:xfrm>
              <a:off x="6669900" y="1640188"/>
              <a:ext cx="109110" cy="52783"/>
            </a:xfrm>
            <a:custGeom>
              <a:avLst/>
              <a:gdLst/>
              <a:ahLst/>
              <a:cxnLst/>
              <a:rect l="l" t="t" r="r" b="b"/>
              <a:pathLst>
                <a:path w="4155" h="2010" extrusionOk="0">
                  <a:moveTo>
                    <a:pt x="919" y="0"/>
                  </a:moveTo>
                  <a:lnTo>
                    <a:pt x="383" y="268"/>
                  </a:lnTo>
                  <a:cubicBezTo>
                    <a:pt x="154" y="383"/>
                    <a:pt x="1" y="622"/>
                    <a:pt x="1" y="881"/>
                  </a:cubicBezTo>
                  <a:lnTo>
                    <a:pt x="1" y="1780"/>
                  </a:lnTo>
                  <a:cubicBezTo>
                    <a:pt x="1" y="1914"/>
                    <a:pt x="106" y="2010"/>
                    <a:pt x="230" y="2010"/>
                  </a:cubicBezTo>
                  <a:lnTo>
                    <a:pt x="3924" y="2010"/>
                  </a:lnTo>
                  <a:cubicBezTo>
                    <a:pt x="4049" y="2010"/>
                    <a:pt x="4154" y="1914"/>
                    <a:pt x="4154" y="1780"/>
                  </a:cubicBezTo>
                  <a:lnTo>
                    <a:pt x="4154" y="881"/>
                  </a:lnTo>
                  <a:cubicBezTo>
                    <a:pt x="4154" y="622"/>
                    <a:pt x="4001" y="383"/>
                    <a:pt x="3771" y="268"/>
                  </a:cubicBezTo>
                  <a:lnTo>
                    <a:pt x="3235" y="0"/>
                  </a:lnTo>
                  <a:cubicBezTo>
                    <a:pt x="2963" y="421"/>
                    <a:pt x="2520" y="632"/>
                    <a:pt x="2077" y="632"/>
                  </a:cubicBezTo>
                  <a:cubicBezTo>
                    <a:pt x="1635" y="632"/>
                    <a:pt x="1192" y="421"/>
                    <a:pt x="91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19;p78">
              <a:extLst>
                <a:ext uri="{FF2B5EF4-FFF2-40B4-BE49-F238E27FC236}">
                  <a16:creationId xmlns:a16="http://schemas.microsoft.com/office/drawing/2014/main" id="{77CBF758-4D1A-4FA8-8A09-1E0D07AA2C58}"/>
                </a:ext>
              </a:extLst>
            </p:cNvPr>
            <p:cNvSpPr/>
            <p:nvPr/>
          </p:nvSpPr>
          <p:spPr>
            <a:xfrm>
              <a:off x="6681953" y="1523567"/>
              <a:ext cx="84741" cy="84715"/>
            </a:xfrm>
            <a:custGeom>
              <a:avLst/>
              <a:gdLst/>
              <a:ahLst/>
              <a:cxnLst/>
              <a:rect l="l" t="t" r="r" b="b"/>
              <a:pathLst>
                <a:path w="3227" h="3226" extrusionOk="0">
                  <a:moveTo>
                    <a:pt x="1618" y="1"/>
                  </a:moveTo>
                  <a:cubicBezTo>
                    <a:pt x="728" y="1"/>
                    <a:pt x="1" y="728"/>
                    <a:pt x="1" y="1618"/>
                  </a:cubicBezTo>
                  <a:cubicBezTo>
                    <a:pt x="1" y="2508"/>
                    <a:pt x="728" y="3226"/>
                    <a:pt x="1618" y="3226"/>
                  </a:cubicBezTo>
                  <a:cubicBezTo>
                    <a:pt x="2508" y="3226"/>
                    <a:pt x="3226" y="2508"/>
                    <a:pt x="3226" y="1618"/>
                  </a:cubicBezTo>
                  <a:cubicBezTo>
                    <a:pt x="3226" y="728"/>
                    <a:pt x="2508" y="1"/>
                    <a:pt x="16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20;p78">
              <a:extLst>
                <a:ext uri="{FF2B5EF4-FFF2-40B4-BE49-F238E27FC236}">
                  <a16:creationId xmlns:a16="http://schemas.microsoft.com/office/drawing/2014/main" id="{682A3B84-CE68-4267-B922-F3FAB1083DD6}"/>
                </a:ext>
              </a:extLst>
            </p:cNvPr>
            <p:cNvSpPr/>
            <p:nvPr/>
          </p:nvSpPr>
          <p:spPr>
            <a:xfrm>
              <a:off x="6697552" y="1523567"/>
              <a:ext cx="70902" cy="76180"/>
            </a:xfrm>
            <a:custGeom>
              <a:avLst/>
              <a:gdLst/>
              <a:ahLst/>
              <a:cxnLst/>
              <a:rect l="l" t="t" r="r" b="b"/>
              <a:pathLst>
                <a:path w="2700" h="2901" extrusionOk="0">
                  <a:moveTo>
                    <a:pt x="1034" y="1"/>
                  </a:moveTo>
                  <a:cubicBezTo>
                    <a:pt x="259" y="1"/>
                    <a:pt x="0" y="1063"/>
                    <a:pt x="699" y="1407"/>
                  </a:cubicBezTo>
                  <a:cubicBezTo>
                    <a:pt x="718" y="1417"/>
                    <a:pt x="737" y="1417"/>
                    <a:pt x="756" y="1427"/>
                  </a:cubicBezTo>
                  <a:lnTo>
                    <a:pt x="1560" y="2881"/>
                  </a:lnTo>
                  <a:cubicBezTo>
                    <a:pt x="1560" y="2881"/>
                    <a:pt x="1780" y="2900"/>
                    <a:pt x="1991" y="2900"/>
                  </a:cubicBezTo>
                  <a:cubicBezTo>
                    <a:pt x="2460" y="2556"/>
                    <a:pt x="2699" y="1972"/>
                    <a:pt x="2623" y="1388"/>
                  </a:cubicBezTo>
                  <a:cubicBezTo>
                    <a:pt x="2527" y="728"/>
                    <a:pt x="2039" y="192"/>
                    <a:pt x="1378" y="39"/>
                  </a:cubicBezTo>
                  <a:cubicBezTo>
                    <a:pt x="1264" y="20"/>
                    <a:pt x="1149" y="1"/>
                    <a:pt x="10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21;p78">
              <a:extLst>
                <a:ext uri="{FF2B5EF4-FFF2-40B4-BE49-F238E27FC236}">
                  <a16:creationId xmlns:a16="http://schemas.microsoft.com/office/drawing/2014/main" id="{4B034A77-CED0-4E64-AADD-9C18023DC255}"/>
                </a:ext>
              </a:extLst>
            </p:cNvPr>
            <p:cNvSpPr/>
            <p:nvPr/>
          </p:nvSpPr>
          <p:spPr>
            <a:xfrm>
              <a:off x="6687993" y="1560909"/>
              <a:ext cx="72661" cy="59453"/>
            </a:xfrm>
            <a:custGeom>
              <a:avLst/>
              <a:gdLst/>
              <a:ahLst/>
              <a:cxnLst/>
              <a:rect l="l" t="t" r="r" b="b"/>
              <a:pathLst>
                <a:path w="2767" h="2264" extrusionOk="0">
                  <a:moveTo>
                    <a:pt x="1075" y="0"/>
                  </a:moveTo>
                  <a:cubicBezTo>
                    <a:pt x="986" y="0"/>
                    <a:pt x="903" y="48"/>
                    <a:pt x="862" y="139"/>
                  </a:cubicBezTo>
                  <a:cubicBezTo>
                    <a:pt x="785" y="292"/>
                    <a:pt x="680" y="435"/>
                    <a:pt x="546" y="550"/>
                  </a:cubicBezTo>
                  <a:cubicBezTo>
                    <a:pt x="422" y="655"/>
                    <a:pt x="288" y="751"/>
                    <a:pt x="135" y="828"/>
                  </a:cubicBezTo>
                  <a:cubicBezTo>
                    <a:pt x="48" y="866"/>
                    <a:pt x="1" y="962"/>
                    <a:pt x="20" y="1067"/>
                  </a:cubicBezTo>
                  <a:cubicBezTo>
                    <a:pt x="106" y="1756"/>
                    <a:pt x="690" y="2263"/>
                    <a:pt x="1388" y="2263"/>
                  </a:cubicBezTo>
                  <a:cubicBezTo>
                    <a:pt x="2106" y="2263"/>
                    <a:pt x="2709" y="1708"/>
                    <a:pt x="2766" y="990"/>
                  </a:cubicBezTo>
                  <a:cubicBezTo>
                    <a:pt x="2766" y="923"/>
                    <a:pt x="2738" y="856"/>
                    <a:pt x="2690" y="808"/>
                  </a:cubicBezTo>
                  <a:cubicBezTo>
                    <a:pt x="2231" y="426"/>
                    <a:pt x="1695" y="158"/>
                    <a:pt x="1120" y="5"/>
                  </a:cubicBezTo>
                  <a:cubicBezTo>
                    <a:pt x="1105" y="2"/>
                    <a:pt x="1090" y="0"/>
                    <a:pt x="1075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22;p78">
              <a:extLst>
                <a:ext uri="{FF2B5EF4-FFF2-40B4-BE49-F238E27FC236}">
                  <a16:creationId xmlns:a16="http://schemas.microsoft.com/office/drawing/2014/main" id="{0DD65E1A-AB3E-41C7-94D3-29788E8D0B7B}"/>
                </a:ext>
              </a:extLst>
            </p:cNvPr>
            <p:cNvSpPr/>
            <p:nvPr/>
          </p:nvSpPr>
          <p:spPr>
            <a:xfrm>
              <a:off x="6688256" y="1560909"/>
              <a:ext cx="72661" cy="58954"/>
            </a:xfrm>
            <a:custGeom>
              <a:avLst/>
              <a:gdLst/>
              <a:ahLst/>
              <a:cxnLst/>
              <a:rect l="l" t="t" r="r" b="b"/>
              <a:pathLst>
                <a:path w="2767" h="2245" extrusionOk="0">
                  <a:moveTo>
                    <a:pt x="1064" y="0"/>
                  </a:moveTo>
                  <a:cubicBezTo>
                    <a:pt x="976" y="0"/>
                    <a:pt x="893" y="47"/>
                    <a:pt x="852" y="129"/>
                  </a:cubicBezTo>
                  <a:cubicBezTo>
                    <a:pt x="795" y="244"/>
                    <a:pt x="728" y="349"/>
                    <a:pt x="641" y="445"/>
                  </a:cubicBezTo>
                  <a:cubicBezTo>
                    <a:pt x="613" y="474"/>
                    <a:pt x="574" y="512"/>
                    <a:pt x="536" y="550"/>
                  </a:cubicBezTo>
                  <a:cubicBezTo>
                    <a:pt x="412" y="655"/>
                    <a:pt x="278" y="751"/>
                    <a:pt x="134" y="818"/>
                  </a:cubicBezTo>
                  <a:cubicBezTo>
                    <a:pt x="48" y="866"/>
                    <a:pt x="0" y="962"/>
                    <a:pt x="10" y="1057"/>
                  </a:cubicBezTo>
                  <a:cubicBezTo>
                    <a:pt x="96" y="1670"/>
                    <a:pt x="565" y="2148"/>
                    <a:pt x="1177" y="2244"/>
                  </a:cubicBezTo>
                  <a:cubicBezTo>
                    <a:pt x="862" y="2053"/>
                    <a:pt x="680" y="1708"/>
                    <a:pt x="699" y="1344"/>
                  </a:cubicBezTo>
                  <a:lnTo>
                    <a:pt x="699" y="1019"/>
                  </a:lnTo>
                  <a:cubicBezTo>
                    <a:pt x="747" y="981"/>
                    <a:pt x="804" y="942"/>
                    <a:pt x="852" y="895"/>
                  </a:cubicBezTo>
                  <a:cubicBezTo>
                    <a:pt x="976" y="780"/>
                    <a:pt x="1091" y="655"/>
                    <a:pt x="1187" y="512"/>
                  </a:cubicBezTo>
                  <a:cubicBezTo>
                    <a:pt x="1618" y="646"/>
                    <a:pt x="2029" y="866"/>
                    <a:pt x="2383" y="1163"/>
                  </a:cubicBezTo>
                  <a:cubicBezTo>
                    <a:pt x="2421" y="1201"/>
                    <a:pt x="2527" y="1297"/>
                    <a:pt x="2661" y="1421"/>
                  </a:cubicBezTo>
                  <a:cubicBezTo>
                    <a:pt x="2709" y="1287"/>
                    <a:pt x="2747" y="1143"/>
                    <a:pt x="2756" y="1000"/>
                  </a:cubicBezTo>
                  <a:cubicBezTo>
                    <a:pt x="2766" y="923"/>
                    <a:pt x="2737" y="856"/>
                    <a:pt x="2680" y="808"/>
                  </a:cubicBezTo>
                  <a:cubicBezTo>
                    <a:pt x="2221" y="426"/>
                    <a:pt x="1685" y="148"/>
                    <a:pt x="1110" y="5"/>
                  </a:cubicBezTo>
                  <a:cubicBezTo>
                    <a:pt x="1095" y="2"/>
                    <a:pt x="1080" y="0"/>
                    <a:pt x="106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23;p78">
              <a:extLst>
                <a:ext uri="{FF2B5EF4-FFF2-40B4-BE49-F238E27FC236}">
                  <a16:creationId xmlns:a16="http://schemas.microsoft.com/office/drawing/2014/main" id="{74119CD4-7954-4E02-AD9F-CE80F4978BB5}"/>
                </a:ext>
              </a:extLst>
            </p:cNvPr>
            <p:cNvSpPr/>
            <p:nvPr/>
          </p:nvSpPr>
          <p:spPr>
            <a:xfrm>
              <a:off x="6669900" y="1652503"/>
              <a:ext cx="24396" cy="40467"/>
            </a:xfrm>
            <a:custGeom>
              <a:avLst/>
              <a:gdLst/>
              <a:ahLst/>
              <a:cxnLst/>
              <a:rect l="l" t="t" r="r" b="b"/>
              <a:pathLst>
                <a:path w="929" h="1541" extrusionOk="0">
                  <a:moveTo>
                    <a:pt x="144" y="0"/>
                  </a:moveTo>
                  <a:cubicBezTo>
                    <a:pt x="48" y="115"/>
                    <a:pt x="1" y="259"/>
                    <a:pt x="1" y="412"/>
                  </a:cubicBezTo>
                  <a:lnTo>
                    <a:pt x="1" y="1311"/>
                  </a:lnTo>
                  <a:cubicBezTo>
                    <a:pt x="1" y="1436"/>
                    <a:pt x="106" y="1541"/>
                    <a:pt x="230" y="1541"/>
                  </a:cubicBezTo>
                  <a:lnTo>
                    <a:pt x="929" y="1541"/>
                  </a:lnTo>
                  <a:lnTo>
                    <a:pt x="929" y="842"/>
                  </a:lnTo>
                  <a:cubicBezTo>
                    <a:pt x="929" y="708"/>
                    <a:pt x="862" y="574"/>
                    <a:pt x="757" y="488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824;p78">
              <a:extLst>
                <a:ext uri="{FF2B5EF4-FFF2-40B4-BE49-F238E27FC236}">
                  <a16:creationId xmlns:a16="http://schemas.microsoft.com/office/drawing/2014/main" id="{4B6A7BD3-929A-4002-8752-7C6064BD4FD0}"/>
                </a:ext>
              </a:extLst>
            </p:cNvPr>
            <p:cNvSpPr/>
            <p:nvPr/>
          </p:nvSpPr>
          <p:spPr>
            <a:xfrm>
              <a:off x="6754588" y="1652503"/>
              <a:ext cx="24422" cy="40467"/>
            </a:xfrm>
            <a:custGeom>
              <a:avLst/>
              <a:gdLst/>
              <a:ahLst/>
              <a:cxnLst/>
              <a:rect l="l" t="t" r="r" b="b"/>
              <a:pathLst>
                <a:path w="930" h="1541" extrusionOk="0">
                  <a:moveTo>
                    <a:pt x="786" y="0"/>
                  </a:moveTo>
                  <a:lnTo>
                    <a:pt x="173" y="488"/>
                  </a:lnTo>
                  <a:cubicBezTo>
                    <a:pt x="68" y="574"/>
                    <a:pt x="1" y="708"/>
                    <a:pt x="1" y="842"/>
                  </a:cubicBezTo>
                  <a:lnTo>
                    <a:pt x="1" y="1541"/>
                  </a:lnTo>
                  <a:lnTo>
                    <a:pt x="699" y="1541"/>
                  </a:lnTo>
                  <a:cubicBezTo>
                    <a:pt x="824" y="1541"/>
                    <a:pt x="929" y="1436"/>
                    <a:pt x="929" y="1311"/>
                  </a:cubicBezTo>
                  <a:lnTo>
                    <a:pt x="929" y="412"/>
                  </a:lnTo>
                  <a:cubicBezTo>
                    <a:pt x="929" y="259"/>
                    <a:pt x="872" y="115"/>
                    <a:pt x="786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25;p78">
              <a:extLst>
                <a:ext uri="{FF2B5EF4-FFF2-40B4-BE49-F238E27FC236}">
                  <a16:creationId xmlns:a16="http://schemas.microsoft.com/office/drawing/2014/main" id="{D98720B6-5A2C-4717-93DB-48A02F2B859F}"/>
                </a:ext>
              </a:extLst>
            </p:cNvPr>
            <p:cNvSpPr/>
            <p:nvPr/>
          </p:nvSpPr>
          <p:spPr>
            <a:xfrm>
              <a:off x="6767797" y="1578004"/>
              <a:ext cx="201440" cy="110791"/>
            </a:xfrm>
            <a:custGeom>
              <a:avLst/>
              <a:gdLst/>
              <a:ahLst/>
              <a:cxnLst/>
              <a:rect l="l" t="t" r="r" b="b"/>
              <a:pathLst>
                <a:path w="7671" h="4219" extrusionOk="0">
                  <a:moveTo>
                    <a:pt x="2713" y="1"/>
                  </a:moveTo>
                  <a:cubicBezTo>
                    <a:pt x="1870" y="1"/>
                    <a:pt x="1012" y="233"/>
                    <a:pt x="235" y="732"/>
                  </a:cubicBezTo>
                  <a:cubicBezTo>
                    <a:pt x="0" y="857"/>
                    <a:pt x="142" y="1167"/>
                    <a:pt x="343" y="1167"/>
                  </a:cubicBezTo>
                  <a:cubicBezTo>
                    <a:pt x="388" y="1167"/>
                    <a:pt x="436" y="1151"/>
                    <a:pt x="484" y="1115"/>
                  </a:cubicBezTo>
                  <a:cubicBezTo>
                    <a:pt x="1183" y="667"/>
                    <a:pt x="1955" y="458"/>
                    <a:pt x="2715" y="458"/>
                  </a:cubicBezTo>
                  <a:cubicBezTo>
                    <a:pt x="4409" y="458"/>
                    <a:pt x="6039" y="1498"/>
                    <a:pt x="6647" y="3249"/>
                  </a:cubicBezTo>
                  <a:lnTo>
                    <a:pt x="6331" y="2933"/>
                  </a:lnTo>
                  <a:cubicBezTo>
                    <a:pt x="6281" y="2887"/>
                    <a:pt x="6226" y="2867"/>
                    <a:pt x="6175" y="2867"/>
                  </a:cubicBezTo>
                  <a:cubicBezTo>
                    <a:pt x="6001" y="2867"/>
                    <a:pt x="5858" y="3088"/>
                    <a:pt x="6006" y="3258"/>
                  </a:cubicBezTo>
                  <a:lnTo>
                    <a:pt x="6886" y="4148"/>
                  </a:lnTo>
                  <a:cubicBezTo>
                    <a:pt x="6933" y="4196"/>
                    <a:pt x="6993" y="4218"/>
                    <a:pt x="7052" y="4218"/>
                  </a:cubicBezTo>
                  <a:cubicBezTo>
                    <a:pt x="7147" y="4218"/>
                    <a:pt x="7239" y="4159"/>
                    <a:pt x="7269" y="4053"/>
                  </a:cubicBezTo>
                  <a:lnTo>
                    <a:pt x="7633" y="2847"/>
                  </a:lnTo>
                  <a:cubicBezTo>
                    <a:pt x="7671" y="2732"/>
                    <a:pt x="7604" y="2598"/>
                    <a:pt x="7479" y="2560"/>
                  </a:cubicBezTo>
                  <a:cubicBezTo>
                    <a:pt x="7456" y="2552"/>
                    <a:pt x="7432" y="2549"/>
                    <a:pt x="7409" y="2549"/>
                  </a:cubicBezTo>
                  <a:cubicBezTo>
                    <a:pt x="7311" y="2549"/>
                    <a:pt x="7223" y="2612"/>
                    <a:pt x="7192" y="2713"/>
                  </a:cubicBezTo>
                  <a:lnTo>
                    <a:pt x="7077" y="3096"/>
                  </a:lnTo>
                  <a:cubicBezTo>
                    <a:pt x="6397" y="1154"/>
                    <a:pt x="4591" y="1"/>
                    <a:pt x="271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26;p78">
              <a:extLst>
                <a:ext uri="{FF2B5EF4-FFF2-40B4-BE49-F238E27FC236}">
                  <a16:creationId xmlns:a16="http://schemas.microsoft.com/office/drawing/2014/main" id="{0518302F-62E4-46BB-B58A-233DC91E91F4}"/>
                </a:ext>
              </a:extLst>
            </p:cNvPr>
            <p:cNvSpPr/>
            <p:nvPr/>
          </p:nvSpPr>
          <p:spPr>
            <a:xfrm>
              <a:off x="6711128" y="1710617"/>
              <a:ext cx="199917" cy="109557"/>
            </a:xfrm>
            <a:custGeom>
              <a:avLst/>
              <a:gdLst/>
              <a:ahLst/>
              <a:cxnLst/>
              <a:rect l="l" t="t" r="r" b="b"/>
              <a:pathLst>
                <a:path w="7613" h="4172" extrusionOk="0">
                  <a:moveTo>
                    <a:pt x="554" y="0"/>
                  </a:moveTo>
                  <a:cubicBezTo>
                    <a:pt x="456" y="0"/>
                    <a:pt x="360" y="65"/>
                    <a:pt x="335" y="170"/>
                  </a:cubicBezTo>
                  <a:lnTo>
                    <a:pt x="29" y="1395"/>
                  </a:lnTo>
                  <a:cubicBezTo>
                    <a:pt x="0" y="1520"/>
                    <a:pt x="67" y="1644"/>
                    <a:pt x="192" y="1673"/>
                  </a:cubicBezTo>
                  <a:cubicBezTo>
                    <a:pt x="211" y="1673"/>
                    <a:pt x="230" y="1682"/>
                    <a:pt x="249" y="1682"/>
                  </a:cubicBezTo>
                  <a:cubicBezTo>
                    <a:pt x="354" y="1682"/>
                    <a:pt x="450" y="1606"/>
                    <a:pt x="479" y="1510"/>
                  </a:cubicBezTo>
                  <a:lnTo>
                    <a:pt x="565" y="1146"/>
                  </a:lnTo>
                  <a:cubicBezTo>
                    <a:pt x="1262" y="3048"/>
                    <a:pt x="3046" y="4171"/>
                    <a:pt x="4901" y="4171"/>
                  </a:cubicBezTo>
                  <a:cubicBezTo>
                    <a:pt x="5744" y="4171"/>
                    <a:pt x="6601" y="3940"/>
                    <a:pt x="7379" y="3443"/>
                  </a:cubicBezTo>
                  <a:cubicBezTo>
                    <a:pt x="7613" y="3311"/>
                    <a:pt x="7472" y="3007"/>
                    <a:pt x="7272" y="3007"/>
                  </a:cubicBezTo>
                  <a:cubicBezTo>
                    <a:pt x="7227" y="3007"/>
                    <a:pt x="7178" y="3023"/>
                    <a:pt x="7130" y="3060"/>
                  </a:cubicBezTo>
                  <a:lnTo>
                    <a:pt x="7120" y="3051"/>
                  </a:lnTo>
                  <a:cubicBezTo>
                    <a:pt x="6422" y="3499"/>
                    <a:pt x="5650" y="3709"/>
                    <a:pt x="4891" y="3709"/>
                  </a:cubicBezTo>
                  <a:cubicBezTo>
                    <a:pt x="3205" y="3709"/>
                    <a:pt x="1583" y="2675"/>
                    <a:pt x="976" y="926"/>
                  </a:cubicBezTo>
                  <a:lnTo>
                    <a:pt x="976" y="926"/>
                  </a:lnTo>
                  <a:lnTo>
                    <a:pt x="1321" y="1252"/>
                  </a:lnTo>
                  <a:cubicBezTo>
                    <a:pt x="1369" y="1290"/>
                    <a:pt x="1419" y="1306"/>
                    <a:pt x="1467" y="1306"/>
                  </a:cubicBezTo>
                  <a:cubicBezTo>
                    <a:pt x="1646" y="1306"/>
                    <a:pt x="1788" y="1075"/>
                    <a:pt x="1637" y="917"/>
                  </a:cubicBezTo>
                  <a:lnTo>
                    <a:pt x="708" y="65"/>
                  </a:lnTo>
                  <a:cubicBezTo>
                    <a:pt x="664" y="20"/>
                    <a:pt x="609" y="0"/>
                    <a:pt x="55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27;p78">
              <a:extLst>
                <a:ext uri="{FF2B5EF4-FFF2-40B4-BE49-F238E27FC236}">
                  <a16:creationId xmlns:a16="http://schemas.microsoft.com/office/drawing/2014/main" id="{F6196A14-B011-48B3-B2ED-1C8E100FF20C}"/>
                </a:ext>
              </a:extLst>
            </p:cNvPr>
            <p:cNvSpPr/>
            <p:nvPr/>
          </p:nvSpPr>
          <p:spPr>
            <a:xfrm>
              <a:off x="6893819" y="1795988"/>
              <a:ext cx="121164" cy="78701"/>
            </a:xfrm>
            <a:custGeom>
              <a:avLst/>
              <a:gdLst/>
              <a:ahLst/>
              <a:cxnLst/>
              <a:rect l="l" t="t" r="r" b="b"/>
              <a:pathLst>
                <a:path w="4614" h="2997" extrusionOk="0">
                  <a:moveTo>
                    <a:pt x="1618" y="1"/>
                  </a:moveTo>
                  <a:lnTo>
                    <a:pt x="1618" y="384"/>
                  </a:lnTo>
                  <a:cubicBezTo>
                    <a:pt x="1618" y="489"/>
                    <a:pt x="1551" y="575"/>
                    <a:pt x="1446" y="604"/>
                  </a:cubicBezTo>
                  <a:lnTo>
                    <a:pt x="498" y="872"/>
                  </a:lnTo>
                  <a:cubicBezTo>
                    <a:pt x="202" y="958"/>
                    <a:pt x="1" y="1226"/>
                    <a:pt x="1" y="1542"/>
                  </a:cubicBezTo>
                  <a:lnTo>
                    <a:pt x="1" y="2767"/>
                  </a:lnTo>
                  <a:cubicBezTo>
                    <a:pt x="1" y="2891"/>
                    <a:pt x="106" y="2996"/>
                    <a:pt x="230" y="2996"/>
                  </a:cubicBezTo>
                  <a:lnTo>
                    <a:pt x="4384" y="2996"/>
                  </a:lnTo>
                  <a:cubicBezTo>
                    <a:pt x="4508" y="2996"/>
                    <a:pt x="4614" y="2891"/>
                    <a:pt x="4614" y="2767"/>
                  </a:cubicBezTo>
                  <a:lnTo>
                    <a:pt x="4614" y="1542"/>
                  </a:lnTo>
                  <a:cubicBezTo>
                    <a:pt x="4614" y="1226"/>
                    <a:pt x="4403" y="958"/>
                    <a:pt x="4106" y="872"/>
                  </a:cubicBezTo>
                  <a:lnTo>
                    <a:pt x="3168" y="604"/>
                  </a:lnTo>
                  <a:cubicBezTo>
                    <a:pt x="3063" y="575"/>
                    <a:pt x="2996" y="489"/>
                    <a:pt x="2996" y="384"/>
                  </a:cubicBezTo>
                  <a:lnTo>
                    <a:pt x="299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28;p78">
              <a:extLst>
                <a:ext uri="{FF2B5EF4-FFF2-40B4-BE49-F238E27FC236}">
                  <a16:creationId xmlns:a16="http://schemas.microsoft.com/office/drawing/2014/main" id="{BAD94793-AF61-4895-8A53-162CF2848A2F}"/>
                </a:ext>
              </a:extLst>
            </p:cNvPr>
            <p:cNvSpPr/>
            <p:nvPr/>
          </p:nvSpPr>
          <p:spPr>
            <a:xfrm>
              <a:off x="6893819" y="1812584"/>
              <a:ext cx="121164" cy="62105"/>
            </a:xfrm>
            <a:custGeom>
              <a:avLst/>
              <a:gdLst/>
              <a:ahLst/>
              <a:cxnLst/>
              <a:rect l="l" t="t" r="r" b="b"/>
              <a:pathLst>
                <a:path w="4614" h="2365" extrusionOk="0">
                  <a:moveTo>
                    <a:pt x="3245" y="0"/>
                  </a:moveTo>
                  <a:cubicBezTo>
                    <a:pt x="3101" y="472"/>
                    <a:pt x="2691" y="709"/>
                    <a:pt x="2279" y="709"/>
                  </a:cubicBezTo>
                  <a:cubicBezTo>
                    <a:pt x="1872" y="709"/>
                    <a:pt x="1464" y="477"/>
                    <a:pt x="1312" y="10"/>
                  </a:cubicBezTo>
                  <a:lnTo>
                    <a:pt x="508" y="240"/>
                  </a:lnTo>
                  <a:cubicBezTo>
                    <a:pt x="211" y="326"/>
                    <a:pt x="1" y="594"/>
                    <a:pt x="1" y="910"/>
                  </a:cubicBezTo>
                  <a:lnTo>
                    <a:pt x="1" y="2135"/>
                  </a:lnTo>
                  <a:cubicBezTo>
                    <a:pt x="1" y="2259"/>
                    <a:pt x="106" y="2364"/>
                    <a:pt x="230" y="2364"/>
                  </a:cubicBezTo>
                  <a:lnTo>
                    <a:pt x="4384" y="2364"/>
                  </a:lnTo>
                  <a:cubicBezTo>
                    <a:pt x="4508" y="2364"/>
                    <a:pt x="4614" y="2259"/>
                    <a:pt x="4614" y="2135"/>
                  </a:cubicBezTo>
                  <a:lnTo>
                    <a:pt x="4614" y="910"/>
                  </a:lnTo>
                  <a:cubicBezTo>
                    <a:pt x="4614" y="594"/>
                    <a:pt x="4403" y="326"/>
                    <a:pt x="4106" y="240"/>
                  </a:cubicBezTo>
                  <a:lnTo>
                    <a:pt x="3245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829;p78">
              <a:extLst>
                <a:ext uri="{FF2B5EF4-FFF2-40B4-BE49-F238E27FC236}">
                  <a16:creationId xmlns:a16="http://schemas.microsoft.com/office/drawing/2014/main" id="{7CF1832A-3CF3-4EC7-B702-33564B8C7847}"/>
                </a:ext>
              </a:extLst>
            </p:cNvPr>
            <p:cNvSpPr/>
            <p:nvPr/>
          </p:nvSpPr>
          <p:spPr>
            <a:xfrm>
              <a:off x="6912175" y="1711063"/>
              <a:ext cx="30173" cy="66622"/>
            </a:xfrm>
            <a:custGeom>
              <a:avLst/>
              <a:gdLst/>
              <a:ahLst/>
              <a:cxnLst/>
              <a:rect l="l" t="t" r="r" b="b"/>
              <a:pathLst>
                <a:path w="1149" h="2537" extrusionOk="0">
                  <a:moveTo>
                    <a:pt x="689" y="0"/>
                  </a:moveTo>
                  <a:cubicBezTo>
                    <a:pt x="307" y="0"/>
                    <a:pt x="0" y="316"/>
                    <a:pt x="0" y="699"/>
                  </a:cubicBezTo>
                  <a:lnTo>
                    <a:pt x="0" y="852"/>
                  </a:lnTo>
                  <a:cubicBezTo>
                    <a:pt x="0" y="1053"/>
                    <a:pt x="29" y="1254"/>
                    <a:pt x="86" y="1436"/>
                  </a:cubicBezTo>
                  <a:lnTo>
                    <a:pt x="460" y="2536"/>
                  </a:lnTo>
                  <a:lnTo>
                    <a:pt x="1149" y="2536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830;p78">
              <a:extLst>
                <a:ext uri="{FF2B5EF4-FFF2-40B4-BE49-F238E27FC236}">
                  <a16:creationId xmlns:a16="http://schemas.microsoft.com/office/drawing/2014/main" id="{9B9CD7D5-34B9-44C0-BDA7-A11B8F0FE326}"/>
                </a:ext>
              </a:extLst>
            </p:cNvPr>
            <p:cNvSpPr/>
            <p:nvPr/>
          </p:nvSpPr>
          <p:spPr>
            <a:xfrm>
              <a:off x="6924228" y="1705260"/>
              <a:ext cx="72661" cy="72425"/>
            </a:xfrm>
            <a:custGeom>
              <a:avLst/>
              <a:gdLst/>
              <a:ahLst/>
              <a:cxnLst/>
              <a:rect l="l" t="t" r="r" b="b"/>
              <a:pathLst>
                <a:path w="2767" h="2758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cubicBezTo>
                    <a:pt x="1" y="939"/>
                    <a:pt x="202" y="1149"/>
                    <a:pt x="460" y="1149"/>
                  </a:cubicBezTo>
                  <a:lnTo>
                    <a:pt x="2298" y="2757"/>
                  </a:lnTo>
                  <a:lnTo>
                    <a:pt x="2690" y="1398"/>
                  </a:lnTo>
                  <a:cubicBezTo>
                    <a:pt x="2738" y="1226"/>
                    <a:pt x="2757" y="1063"/>
                    <a:pt x="2767" y="891"/>
                  </a:cubicBezTo>
                  <a:lnTo>
                    <a:pt x="2767" y="460"/>
                  </a:lnTo>
                  <a:cubicBezTo>
                    <a:pt x="2767" y="202"/>
                    <a:pt x="2556" y="1"/>
                    <a:pt x="2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831;p78">
              <a:extLst>
                <a:ext uri="{FF2B5EF4-FFF2-40B4-BE49-F238E27FC236}">
                  <a16:creationId xmlns:a16="http://schemas.microsoft.com/office/drawing/2014/main" id="{F0C3D301-02D5-4D4F-B4A1-D10582232472}"/>
                </a:ext>
              </a:extLst>
            </p:cNvPr>
            <p:cNvSpPr/>
            <p:nvPr/>
          </p:nvSpPr>
          <p:spPr>
            <a:xfrm>
              <a:off x="6936307" y="1795988"/>
              <a:ext cx="36213" cy="14679"/>
            </a:xfrm>
            <a:custGeom>
              <a:avLst/>
              <a:gdLst/>
              <a:ahLst/>
              <a:cxnLst/>
              <a:rect l="l" t="t" r="r" b="b"/>
              <a:pathLst>
                <a:path w="1379" h="559" extrusionOk="0">
                  <a:moveTo>
                    <a:pt x="0" y="1"/>
                  </a:moveTo>
                  <a:lnTo>
                    <a:pt x="0" y="422"/>
                  </a:lnTo>
                  <a:cubicBezTo>
                    <a:pt x="220" y="513"/>
                    <a:pt x="455" y="558"/>
                    <a:pt x="689" y="558"/>
                  </a:cubicBezTo>
                  <a:cubicBezTo>
                    <a:pt x="924" y="558"/>
                    <a:pt x="1158" y="513"/>
                    <a:pt x="1378" y="422"/>
                  </a:cubicBezTo>
                  <a:lnTo>
                    <a:pt x="1378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32;p78">
              <a:extLst>
                <a:ext uri="{FF2B5EF4-FFF2-40B4-BE49-F238E27FC236}">
                  <a16:creationId xmlns:a16="http://schemas.microsoft.com/office/drawing/2014/main" id="{8606F20C-C614-454C-8E39-372508810AF2}"/>
                </a:ext>
              </a:extLst>
            </p:cNvPr>
            <p:cNvSpPr/>
            <p:nvPr/>
          </p:nvSpPr>
          <p:spPr>
            <a:xfrm>
              <a:off x="6918214" y="1735433"/>
              <a:ext cx="72635" cy="66622"/>
            </a:xfrm>
            <a:custGeom>
              <a:avLst/>
              <a:gdLst/>
              <a:ahLst/>
              <a:cxnLst/>
              <a:rect l="l" t="t" r="r" b="b"/>
              <a:pathLst>
                <a:path w="2766" h="2537" extrusionOk="0">
                  <a:moveTo>
                    <a:pt x="880" y="0"/>
                  </a:moveTo>
                  <a:cubicBezTo>
                    <a:pt x="756" y="0"/>
                    <a:pt x="632" y="48"/>
                    <a:pt x="546" y="134"/>
                  </a:cubicBezTo>
                  <a:lnTo>
                    <a:pt x="134" y="555"/>
                  </a:lnTo>
                  <a:cubicBezTo>
                    <a:pt x="48" y="642"/>
                    <a:pt x="0" y="756"/>
                    <a:pt x="0" y="881"/>
                  </a:cubicBezTo>
                  <a:lnTo>
                    <a:pt x="0" y="1149"/>
                  </a:lnTo>
                  <a:cubicBezTo>
                    <a:pt x="0" y="1914"/>
                    <a:pt x="613" y="2536"/>
                    <a:pt x="1378" y="2536"/>
                  </a:cubicBezTo>
                  <a:cubicBezTo>
                    <a:pt x="2144" y="2536"/>
                    <a:pt x="2766" y="1914"/>
                    <a:pt x="2766" y="1149"/>
                  </a:cubicBezTo>
                  <a:lnTo>
                    <a:pt x="2766" y="862"/>
                  </a:lnTo>
                  <a:cubicBezTo>
                    <a:pt x="2766" y="737"/>
                    <a:pt x="2718" y="622"/>
                    <a:pt x="2632" y="536"/>
                  </a:cubicBezTo>
                  <a:cubicBezTo>
                    <a:pt x="2268" y="182"/>
                    <a:pt x="1617" y="29"/>
                    <a:pt x="880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33;p78">
              <a:extLst>
                <a:ext uri="{FF2B5EF4-FFF2-40B4-BE49-F238E27FC236}">
                  <a16:creationId xmlns:a16="http://schemas.microsoft.com/office/drawing/2014/main" id="{503BE07D-A3CA-434B-8DAA-3B0077CCCF70}"/>
                </a:ext>
              </a:extLst>
            </p:cNvPr>
            <p:cNvSpPr/>
            <p:nvPr/>
          </p:nvSpPr>
          <p:spPr>
            <a:xfrm>
              <a:off x="6917952" y="1735433"/>
              <a:ext cx="72661" cy="65125"/>
            </a:xfrm>
            <a:custGeom>
              <a:avLst/>
              <a:gdLst/>
              <a:ahLst/>
              <a:cxnLst/>
              <a:rect l="l" t="t" r="r" b="b"/>
              <a:pathLst>
                <a:path w="2767" h="2480" extrusionOk="0">
                  <a:moveTo>
                    <a:pt x="890" y="0"/>
                  </a:moveTo>
                  <a:cubicBezTo>
                    <a:pt x="766" y="0"/>
                    <a:pt x="642" y="48"/>
                    <a:pt x="556" y="134"/>
                  </a:cubicBezTo>
                  <a:lnTo>
                    <a:pt x="144" y="555"/>
                  </a:lnTo>
                  <a:cubicBezTo>
                    <a:pt x="48" y="642"/>
                    <a:pt x="0" y="756"/>
                    <a:pt x="0" y="881"/>
                  </a:cubicBezTo>
                  <a:lnTo>
                    <a:pt x="0" y="1149"/>
                  </a:lnTo>
                  <a:cubicBezTo>
                    <a:pt x="0" y="1761"/>
                    <a:pt x="412" y="2307"/>
                    <a:pt x="1005" y="2479"/>
                  </a:cubicBezTo>
                  <a:cubicBezTo>
                    <a:pt x="804" y="2230"/>
                    <a:pt x="699" y="1924"/>
                    <a:pt x="699" y="1608"/>
                  </a:cubicBezTo>
                  <a:lnTo>
                    <a:pt x="699" y="938"/>
                  </a:lnTo>
                  <a:cubicBezTo>
                    <a:pt x="699" y="682"/>
                    <a:pt x="901" y="478"/>
                    <a:pt x="1153" y="478"/>
                  </a:cubicBezTo>
                  <a:cubicBezTo>
                    <a:pt x="1165" y="478"/>
                    <a:pt x="1176" y="478"/>
                    <a:pt x="1187" y="479"/>
                  </a:cubicBezTo>
                  <a:cubicBezTo>
                    <a:pt x="1647" y="508"/>
                    <a:pt x="2345" y="584"/>
                    <a:pt x="2766" y="785"/>
                  </a:cubicBezTo>
                  <a:cubicBezTo>
                    <a:pt x="2747" y="689"/>
                    <a:pt x="2709" y="603"/>
                    <a:pt x="2642" y="527"/>
                  </a:cubicBezTo>
                  <a:cubicBezTo>
                    <a:pt x="2278" y="182"/>
                    <a:pt x="1627" y="29"/>
                    <a:pt x="890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34;p78">
              <a:extLst>
                <a:ext uri="{FF2B5EF4-FFF2-40B4-BE49-F238E27FC236}">
                  <a16:creationId xmlns:a16="http://schemas.microsoft.com/office/drawing/2014/main" id="{CB245C62-BA7C-4C27-9E1D-871EB30CD217}"/>
                </a:ext>
              </a:extLst>
            </p:cNvPr>
            <p:cNvSpPr/>
            <p:nvPr/>
          </p:nvSpPr>
          <p:spPr>
            <a:xfrm>
              <a:off x="6893819" y="1825898"/>
              <a:ext cx="24422" cy="48528"/>
            </a:xfrm>
            <a:custGeom>
              <a:avLst/>
              <a:gdLst/>
              <a:ahLst/>
              <a:cxnLst/>
              <a:rect l="l" t="t" r="r" b="b"/>
              <a:pathLst>
                <a:path w="930" h="1848" extrusionOk="0">
                  <a:moveTo>
                    <a:pt x="125" y="1"/>
                  </a:moveTo>
                  <a:cubicBezTo>
                    <a:pt x="39" y="115"/>
                    <a:pt x="1" y="249"/>
                    <a:pt x="1" y="393"/>
                  </a:cubicBezTo>
                  <a:lnTo>
                    <a:pt x="1" y="1618"/>
                  </a:lnTo>
                  <a:cubicBezTo>
                    <a:pt x="1" y="1742"/>
                    <a:pt x="106" y="1848"/>
                    <a:pt x="230" y="1848"/>
                  </a:cubicBezTo>
                  <a:lnTo>
                    <a:pt x="919" y="1848"/>
                  </a:lnTo>
                  <a:lnTo>
                    <a:pt x="919" y="1082"/>
                  </a:lnTo>
                  <a:lnTo>
                    <a:pt x="929" y="1092"/>
                  </a:lnTo>
                  <a:cubicBezTo>
                    <a:pt x="929" y="900"/>
                    <a:pt x="852" y="728"/>
                    <a:pt x="718" y="594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835;p78">
              <a:extLst>
                <a:ext uri="{FF2B5EF4-FFF2-40B4-BE49-F238E27FC236}">
                  <a16:creationId xmlns:a16="http://schemas.microsoft.com/office/drawing/2014/main" id="{95B4C291-4FCF-42BA-B903-548083908699}"/>
                </a:ext>
              </a:extLst>
            </p:cNvPr>
            <p:cNvSpPr/>
            <p:nvPr/>
          </p:nvSpPr>
          <p:spPr>
            <a:xfrm>
              <a:off x="6990587" y="1825898"/>
              <a:ext cx="24396" cy="48528"/>
            </a:xfrm>
            <a:custGeom>
              <a:avLst/>
              <a:gdLst/>
              <a:ahLst/>
              <a:cxnLst/>
              <a:rect l="l" t="t" r="r" b="b"/>
              <a:pathLst>
                <a:path w="929" h="1848" extrusionOk="0">
                  <a:moveTo>
                    <a:pt x="804" y="1"/>
                  </a:moveTo>
                  <a:lnTo>
                    <a:pt x="211" y="594"/>
                  </a:lnTo>
                  <a:cubicBezTo>
                    <a:pt x="77" y="728"/>
                    <a:pt x="0" y="900"/>
                    <a:pt x="10" y="1092"/>
                  </a:cubicBezTo>
                  <a:lnTo>
                    <a:pt x="10" y="1848"/>
                  </a:lnTo>
                  <a:lnTo>
                    <a:pt x="699" y="1848"/>
                  </a:lnTo>
                  <a:cubicBezTo>
                    <a:pt x="823" y="1848"/>
                    <a:pt x="929" y="1742"/>
                    <a:pt x="929" y="1618"/>
                  </a:cubicBezTo>
                  <a:lnTo>
                    <a:pt x="929" y="393"/>
                  </a:lnTo>
                  <a:cubicBezTo>
                    <a:pt x="929" y="249"/>
                    <a:pt x="890" y="115"/>
                    <a:pt x="80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0205;p78">
            <a:extLst>
              <a:ext uri="{FF2B5EF4-FFF2-40B4-BE49-F238E27FC236}">
                <a16:creationId xmlns:a16="http://schemas.microsoft.com/office/drawing/2014/main" id="{72A53AAA-7BE4-460A-AF13-A0F7855AA07D}"/>
              </a:ext>
            </a:extLst>
          </p:cNvPr>
          <p:cNvGrpSpPr/>
          <p:nvPr/>
        </p:nvGrpSpPr>
        <p:grpSpPr>
          <a:xfrm>
            <a:off x="707723" y="3525495"/>
            <a:ext cx="511092" cy="469182"/>
            <a:chOff x="2661416" y="2422342"/>
            <a:chExt cx="344059" cy="340671"/>
          </a:xfrm>
        </p:grpSpPr>
        <p:sp>
          <p:nvSpPr>
            <p:cNvPr id="55" name="Google Shape;10206;p78">
              <a:extLst>
                <a:ext uri="{FF2B5EF4-FFF2-40B4-BE49-F238E27FC236}">
                  <a16:creationId xmlns:a16="http://schemas.microsoft.com/office/drawing/2014/main" id="{9670F6EA-DF89-4ACE-B0DB-C112904B2A9B}"/>
                </a:ext>
              </a:extLst>
            </p:cNvPr>
            <p:cNvSpPr/>
            <p:nvPr/>
          </p:nvSpPr>
          <p:spPr>
            <a:xfrm>
              <a:off x="2906947" y="2604481"/>
              <a:ext cx="39994" cy="39469"/>
            </a:xfrm>
            <a:custGeom>
              <a:avLst/>
              <a:gdLst/>
              <a:ahLst/>
              <a:cxnLst/>
              <a:rect l="l" t="t" r="r" b="b"/>
              <a:pathLst>
                <a:path w="1523" h="1503" extrusionOk="0">
                  <a:moveTo>
                    <a:pt x="0" y="0"/>
                  </a:moveTo>
                  <a:lnTo>
                    <a:pt x="977" y="1503"/>
                  </a:lnTo>
                  <a:lnTo>
                    <a:pt x="1522" y="1503"/>
                  </a:lnTo>
                  <a:cubicBezTo>
                    <a:pt x="1513" y="670"/>
                    <a:pt x="833" y="0"/>
                    <a:pt x="0" y="0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207;p78">
              <a:extLst>
                <a:ext uri="{FF2B5EF4-FFF2-40B4-BE49-F238E27FC236}">
                  <a16:creationId xmlns:a16="http://schemas.microsoft.com/office/drawing/2014/main" id="{5E3E1AB7-5DE6-431E-AD28-F7E2ED6A3266}"/>
                </a:ext>
              </a:extLst>
            </p:cNvPr>
            <p:cNvSpPr/>
            <p:nvPr/>
          </p:nvSpPr>
          <p:spPr>
            <a:xfrm>
              <a:off x="2866979" y="2604481"/>
              <a:ext cx="65624" cy="39469"/>
            </a:xfrm>
            <a:custGeom>
              <a:avLst/>
              <a:gdLst/>
              <a:ahLst/>
              <a:cxnLst/>
              <a:rect l="l" t="t" r="r" b="b"/>
              <a:pathLst>
                <a:path w="2499" h="1503" extrusionOk="0">
                  <a:moveTo>
                    <a:pt x="1505" y="0"/>
                  </a:moveTo>
                  <a:cubicBezTo>
                    <a:pt x="680" y="0"/>
                    <a:pt x="10" y="667"/>
                    <a:pt x="1" y="1503"/>
                  </a:cubicBezTo>
                  <a:lnTo>
                    <a:pt x="2499" y="1503"/>
                  </a:lnTo>
                  <a:cubicBezTo>
                    <a:pt x="2499" y="670"/>
                    <a:pt x="2049" y="0"/>
                    <a:pt x="1522" y="0"/>
                  </a:cubicBezTo>
                  <a:cubicBezTo>
                    <a:pt x="1517" y="0"/>
                    <a:pt x="1511" y="0"/>
                    <a:pt x="1505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208;p78">
              <a:extLst>
                <a:ext uri="{FF2B5EF4-FFF2-40B4-BE49-F238E27FC236}">
                  <a16:creationId xmlns:a16="http://schemas.microsoft.com/office/drawing/2014/main" id="{84E66C12-AA02-4ED5-B258-CAB21BE82E8A}"/>
                </a:ext>
              </a:extLst>
            </p:cNvPr>
            <p:cNvSpPr/>
            <p:nvPr/>
          </p:nvSpPr>
          <p:spPr>
            <a:xfrm>
              <a:off x="2906448" y="2539146"/>
              <a:ext cx="21638" cy="43487"/>
            </a:xfrm>
            <a:custGeom>
              <a:avLst/>
              <a:gdLst/>
              <a:ahLst/>
              <a:cxnLst/>
              <a:rect l="l" t="t" r="r" b="b"/>
              <a:pathLst>
                <a:path w="824" h="1656" extrusionOk="0">
                  <a:moveTo>
                    <a:pt x="0" y="0"/>
                  </a:moveTo>
                  <a:lnTo>
                    <a:pt x="0" y="1656"/>
                  </a:lnTo>
                  <a:cubicBezTo>
                    <a:pt x="460" y="1656"/>
                    <a:pt x="823" y="1282"/>
                    <a:pt x="823" y="833"/>
                  </a:cubicBezTo>
                  <a:cubicBezTo>
                    <a:pt x="823" y="373"/>
                    <a:pt x="460" y="0"/>
                    <a:pt x="0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209;p78">
              <a:extLst>
                <a:ext uri="{FF2B5EF4-FFF2-40B4-BE49-F238E27FC236}">
                  <a16:creationId xmlns:a16="http://schemas.microsoft.com/office/drawing/2014/main" id="{51AED34E-2436-4489-A39D-B91495F199A0}"/>
                </a:ext>
              </a:extLst>
            </p:cNvPr>
            <p:cNvSpPr/>
            <p:nvPr/>
          </p:nvSpPr>
          <p:spPr>
            <a:xfrm>
              <a:off x="2759681" y="2604481"/>
              <a:ext cx="39968" cy="39469"/>
            </a:xfrm>
            <a:custGeom>
              <a:avLst/>
              <a:gdLst/>
              <a:ahLst/>
              <a:cxnLst/>
              <a:rect l="l" t="t" r="r" b="b"/>
              <a:pathLst>
                <a:path w="1522" h="1503" extrusionOk="0">
                  <a:moveTo>
                    <a:pt x="18" y="0"/>
                  </a:moveTo>
                  <a:cubicBezTo>
                    <a:pt x="12" y="0"/>
                    <a:pt x="6" y="0"/>
                    <a:pt x="0" y="0"/>
                  </a:cubicBezTo>
                  <a:lnTo>
                    <a:pt x="967" y="1503"/>
                  </a:lnTo>
                  <a:lnTo>
                    <a:pt x="1522" y="1503"/>
                  </a:lnTo>
                  <a:cubicBezTo>
                    <a:pt x="1512" y="667"/>
                    <a:pt x="842" y="0"/>
                    <a:pt x="18" y="0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210;p78">
              <a:extLst>
                <a:ext uri="{FF2B5EF4-FFF2-40B4-BE49-F238E27FC236}">
                  <a16:creationId xmlns:a16="http://schemas.microsoft.com/office/drawing/2014/main" id="{C4B8B425-5B59-4671-9BE5-56C0FF946AF5}"/>
                </a:ext>
              </a:extLst>
            </p:cNvPr>
            <p:cNvSpPr/>
            <p:nvPr/>
          </p:nvSpPr>
          <p:spPr>
            <a:xfrm>
              <a:off x="2719713" y="2604481"/>
              <a:ext cx="65361" cy="39469"/>
            </a:xfrm>
            <a:custGeom>
              <a:avLst/>
              <a:gdLst/>
              <a:ahLst/>
              <a:cxnLst/>
              <a:rect l="l" t="t" r="r" b="b"/>
              <a:pathLst>
                <a:path w="2489" h="1503" extrusionOk="0">
                  <a:moveTo>
                    <a:pt x="1505" y="0"/>
                  </a:moveTo>
                  <a:cubicBezTo>
                    <a:pt x="680" y="0"/>
                    <a:pt x="10" y="667"/>
                    <a:pt x="1" y="1503"/>
                  </a:cubicBezTo>
                  <a:lnTo>
                    <a:pt x="2489" y="1503"/>
                  </a:lnTo>
                  <a:cubicBezTo>
                    <a:pt x="2489" y="670"/>
                    <a:pt x="2049" y="0"/>
                    <a:pt x="1522" y="0"/>
                  </a:cubicBezTo>
                  <a:cubicBezTo>
                    <a:pt x="1516" y="0"/>
                    <a:pt x="1511" y="0"/>
                    <a:pt x="1505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211;p78">
              <a:extLst>
                <a:ext uri="{FF2B5EF4-FFF2-40B4-BE49-F238E27FC236}">
                  <a16:creationId xmlns:a16="http://schemas.microsoft.com/office/drawing/2014/main" id="{14972590-9719-465A-A175-988CFA6797FD}"/>
                </a:ext>
              </a:extLst>
            </p:cNvPr>
            <p:cNvSpPr/>
            <p:nvPr/>
          </p:nvSpPr>
          <p:spPr>
            <a:xfrm>
              <a:off x="2759182" y="2539146"/>
              <a:ext cx="21875" cy="43487"/>
            </a:xfrm>
            <a:custGeom>
              <a:avLst/>
              <a:gdLst/>
              <a:ahLst/>
              <a:cxnLst/>
              <a:rect l="l" t="t" r="r" b="b"/>
              <a:pathLst>
                <a:path w="833" h="1656" extrusionOk="0">
                  <a:moveTo>
                    <a:pt x="0" y="0"/>
                  </a:moveTo>
                  <a:lnTo>
                    <a:pt x="0" y="1656"/>
                  </a:lnTo>
                  <a:cubicBezTo>
                    <a:pt x="460" y="1656"/>
                    <a:pt x="833" y="1282"/>
                    <a:pt x="833" y="833"/>
                  </a:cubicBezTo>
                  <a:cubicBezTo>
                    <a:pt x="833" y="373"/>
                    <a:pt x="460" y="0"/>
                    <a:pt x="0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12;p78">
              <a:extLst>
                <a:ext uri="{FF2B5EF4-FFF2-40B4-BE49-F238E27FC236}">
                  <a16:creationId xmlns:a16="http://schemas.microsoft.com/office/drawing/2014/main" id="{4FCB15CD-EA29-43D8-9A68-A84D662C6D89}"/>
                </a:ext>
              </a:extLst>
            </p:cNvPr>
            <p:cNvSpPr/>
            <p:nvPr/>
          </p:nvSpPr>
          <p:spPr>
            <a:xfrm>
              <a:off x="2833314" y="2606477"/>
              <a:ext cx="53544" cy="53570"/>
            </a:xfrm>
            <a:custGeom>
              <a:avLst/>
              <a:gdLst/>
              <a:ahLst/>
              <a:cxnLst/>
              <a:rect l="l" t="t" r="r" b="b"/>
              <a:pathLst>
                <a:path w="2039" h="2040" extrusionOk="0">
                  <a:moveTo>
                    <a:pt x="0" y="1"/>
                  </a:moveTo>
                  <a:lnTo>
                    <a:pt x="1216" y="2039"/>
                  </a:lnTo>
                  <a:lnTo>
                    <a:pt x="2039" y="2039"/>
                  </a:lnTo>
                  <a:cubicBezTo>
                    <a:pt x="2039" y="910"/>
                    <a:pt x="1130" y="1"/>
                    <a:pt x="0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213;p78">
              <a:extLst>
                <a:ext uri="{FF2B5EF4-FFF2-40B4-BE49-F238E27FC236}">
                  <a16:creationId xmlns:a16="http://schemas.microsoft.com/office/drawing/2014/main" id="{8AF894FD-645E-443F-AEC6-114FE0DDE339}"/>
                </a:ext>
              </a:extLst>
            </p:cNvPr>
            <p:cNvSpPr/>
            <p:nvPr/>
          </p:nvSpPr>
          <p:spPr>
            <a:xfrm>
              <a:off x="2779770" y="2606477"/>
              <a:ext cx="85476" cy="53570"/>
            </a:xfrm>
            <a:custGeom>
              <a:avLst/>
              <a:gdLst/>
              <a:ahLst/>
              <a:cxnLst/>
              <a:rect l="l" t="t" r="r" b="b"/>
              <a:pathLst>
                <a:path w="3255" h="2040" extrusionOk="0">
                  <a:moveTo>
                    <a:pt x="2039" y="1"/>
                  </a:moveTo>
                  <a:cubicBezTo>
                    <a:pt x="910" y="1"/>
                    <a:pt x="1" y="910"/>
                    <a:pt x="1" y="2039"/>
                  </a:cubicBezTo>
                  <a:lnTo>
                    <a:pt x="3255" y="2039"/>
                  </a:lnTo>
                  <a:cubicBezTo>
                    <a:pt x="3255" y="910"/>
                    <a:pt x="2709" y="1"/>
                    <a:pt x="203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14;p78">
              <a:extLst>
                <a:ext uri="{FF2B5EF4-FFF2-40B4-BE49-F238E27FC236}">
                  <a16:creationId xmlns:a16="http://schemas.microsoft.com/office/drawing/2014/main" id="{E3CF13B4-CE7C-47A2-B682-C64278C590C8}"/>
                </a:ext>
              </a:extLst>
            </p:cNvPr>
            <p:cNvSpPr/>
            <p:nvPr/>
          </p:nvSpPr>
          <p:spPr>
            <a:xfrm>
              <a:off x="2833813" y="2525570"/>
              <a:ext cx="29437" cy="59085"/>
            </a:xfrm>
            <a:custGeom>
              <a:avLst/>
              <a:gdLst/>
              <a:ahLst/>
              <a:cxnLst/>
              <a:rect l="l" t="t" r="r" b="b"/>
              <a:pathLst>
                <a:path w="1121" h="2250" extrusionOk="0">
                  <a:moveTo>
                    <a:pt x="1" y="0"/>
                  </a:moveTo>
                  <a:lnTo>
                    <a:pt x="1" y="2249"/>
                  </a:lnTo>
                  <a:cubicBezTo>
                    <a:pt x="623" y="2249"/>
                    <a:pt x="1120" y="1742"/>
                    <a:pt x="1120" y="1120"/>
                  </a:cubicBezTo>
                  <a:cubicBezTo>
                    <a:pt x="1120" y="498"/>
                    <a:pt x="623" y="0"/>
                    <a:pt x="1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15;p78">
              <a:extLst>
                <a:ext uri="{FF2B5EF4-FFF2-40B4-BE49-F238E27FC236}">
                  <a16:creationId xmlns:a16="http://schemas.microsoft.com/office/drawing/2014/main" id="{38F9B0AE-8C33-4A6E-8F76-7BAD7202938C}"/>
                </a:ext>
              </a:extLst>
            </p:cNvPr>
            <p:cNvSpPr/>
            <p:nvPr/>
          </p:nvSpPr>
          <p:spPr>
            <a:xfrm>
              <a:off x="2803404" y="2525570"/>
              <a:ext cx="45010" cy="59085"/>
            </a:xfrm>
            <a:custGeom>
              <a:avLst/>
              <a:gdLst/>
              <a:ahLst/>
              <a:cxnLst/>
              <a:rect l="l" t="t" r="r" b="b"/>
              <a:pathLst>
                <a:path w="1714" h="2250" extrusionOk="0">
                  <a:moveTo>
                    <a:pt x="1130" y="0"/>
                  </a:moveTo>
                  <a:cubicBezTo>
                    <a:pt x="508" y="0"/>
                    <a:pt x="1" y="498"/>
                    <a:pt x="1" y="1120"/>
                  </a:cubicBezTo>
                  <a:cubicBezTo>
                    <a:pt x="1" y="1742"/>
                    <a:pt x="508" y="2249"/>
                    <a:pt x="1130" y="2249"/>
                  </a:cubicBezTo>
                  <a:lnTo>
                    <a:pt x="1159" y="2249"/>
                  </a:lnTo>
                  <a:cubicBezTo>
                    <a:pt x="1465" y="2230"/>
                    <a:pt x="1714" y="1732"/>
                    <a:pt x="1714" y="1120"/>
                  </a:cubicBezTo>
                  <a:cubicBezTo>
                    <a:pt x="1714" y="507"/>
                    <a:pt x="1465" y="10"/>
                    <a:pt x="1159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16;p78">
              <a:extLst>
                <a:ext uri="{FF2B5EF4-FFF2-40B4-BE49-F238E27FC236}">
                  <a16:creationId xmlns:a16="http://schemas.microsoft.com/office/drawing/2014/main" id="{840B1107-5C2D-4459-A40E-88BABE80F1C0}"/>
                </a:ext>
              </a:extLst>
            </p:cNvPr>
            <p:cNvSpPr/>
            <p:nvPr/>
          </p:nvSpPr>
          <p:spPr>
            <a:xfrm>
              <a:off x="2737570" y="2539146"/>
              <a:ext cx="28912" cy="43487"/>
            </a:xfrm>
            <a:custGeom>
              <a:avLst/>
              <a:gdLst/>
              <a:ahLst/>
              <a:cxnLst/>
              <a:rect l="l" t="t" r="r" b="b"/>
              <a:pathLst>
                <a:path w="1101" h="1656" extrusionOk="0">
                  <a:moveTo>
                    <a:pt x="823" y="0"/>
                  </a:moveTo>
                  <a:cubicBezTo>
                    <a:pt x="364" y="0"/>
                    <a:pt x="0" y="373"/>
                    <a:pt x="0" y="833"/>
                  </a:cubicBezTo>
                  <a:cubicBezTo>
                    <a:pt x="0" y="1282"/>
                    <a:pt x="364" y="1656"/>
                    <a:pt x="823" y="1656"/>
                  </a:cubicBezTo>
                  <a:cubicBezTo>
                    <a:pt x="986" y="1656"/>
                    <a:pt x="1101" y="1292"/>
                    <a:pt x="1101" y="833"/>
                  </a:cubicBezTo>
                  <a:cubicBezTo>
                    <a:pt x="1101" y="373"/>
                    <a:pt x="976" y="0"/>
                    <a:pt x="823" y="0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217;p78">
              <a:extLst>
                <a:ext uri="{FF2B5EF4-FFF2-40B4-BE49-F238E27FC236}">
                  <a16:creationId xmlns:a16="http://schemas.microsoft.com/office/drawing/2014/main" id="{3BE01541-FFF3-47AA-BC38-94B6C519D8CC}"/>
                </a:ext>
              </a:extLst>
            </p:cNvPr>
            <p:cNvSpPr/>
            <p:nvPr/>
          </p:nvSpPr>
          <p:spPr>
            <a:xfrm>
              <a:off x="2884573" y="2539146"/>
              <a:ext cx="29175" cy="43487"/>
            </a:xfrm>
            <a:custGeom>
              <a:avLst/>
              <a:gdLst/>
              <a:ahLst/>
              <a:cxnLst/>
              <a:rect l="l" t="t" r="r" b="b"/>
              <a:pathLst>
                <a:path w="1111" h="1656" extrusionOk="0">
                  <a:moveTo>
                    <a:pt x="833" y="0"/>
                  </a:moveTo>
                  <a:cubicBezTo>
                    <a:pt x="374" y="0"/>
                    <a:pt x="1" y="373"/>
                    <a:pt x="1" y="833"/>
                  </a:cubicBezTo>
                  <a:cubicBezTo>
                    <a:pt x="1" y="1282"/>
                    <a:pt x="374" y="1656"/>
                    <a:pt x="833" y="1656"/>
                  </a:cubicBezTo>
                  <a:cubicBezTo>
                    <a:pt x="986" y="1656"/>
                    <a:pt x="1111" y="1292"/>
                    <a:pt x="1111" y="833"/>
                  </a:cubicBezTo>
                  <a:cubicBezTo>
                    <a:pt x="1111" y="373"/>
                    <a:pt x="986" y="0"/>
                    <a:pt x="833" y="0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218;p78">
              <a:extLst>
                <a:ext uri="{FF2B5EF4-FFF2-40B4-BE49-F238E27FC236}">
                  <a16:creationId xmlns:a16="http://schemas.microsoft.com/office/drawing/2014/main" id="{7D261A4B-5E89-42BE-A8F5-8E36904A6CFF}"/>
                </a:ext>
              </a:extLst>
            </p:cNvPr>
            <p:cNvSpPr/>
            <p:nvPr/>
          </p:nvSpPr>
          <p:spPr>
            <a:xfrm>
              <a:off x="2661416" y="2422342"/>
              <a:ext cx="344059" cy="340671"/>
            </a:xfrm>
            <a:custGeom>
              <a:avLst/>
              <a:gdLst/>
              <a:ahLst/>
              <a:cxnLst/>
              <a:rect l="l" t="t" r="r" b="b"/>
              <a:pathLst>
                <a:path w="13102" h="12973" extrusionOk="0">
                  <a:moveTo>
                    <a:pt x="6757" y="1127"/>
                  </a:moveTo>
                  <a:cubicBezTo>
                    <a:pt x="9551" y="1232"/>
                    <a:pt x="11800" y="3481"/>
                    <a:pt x="11906" y="6276"/>
                  </a:cubicBezTo>
                  <a:lnTo>
                    <a:pt x="11418" y="6276"/>
                  </a:lnTo>
                  <a:cubicBezTo>
                    <a:pt x="11140" y="6276"/>
                    <a:pt x="11140" y="6687"/>
                    <a:pt x="11418" y="6687"/>
                  </a:cubicBezTo>
                  <a:lnTo>
                    <a:pt x="11906" y="6687"/>
                  </a:lnTo>
                  <a:cubicBezTo>
                    <a:pt x="11800" y="9492"/>
                    <a:pt x="9551" y="11741"/>
                    <a:pt x="6757" y="11846"/>
                  </a:cubicBezTo>
                  <a:lnTo>
                    <a:pt x="6757" y="11358"/>
                  </a:lnTo>
                  <a:cubicBezTo>
                    <a:pt x="6757" y="11219"/>
                    <a:pt x="6652" y="11150"/>
                    <a:pt x="6546" y="11150"/>
                  </a:cubicBezTo>
                  <a:cubicBezTo>
                    <a:pt x="6441" y="11150"/>
                    <a:pt x="6336" y="11219"/>
                    <a:pt x="6336" y="11358"/>
                  </a:cubicBezTo>
                  <a:lnTo>
                    <a:pt x="6336" y="11846"/>
                  </a:lnTo>
                  <a:cubicBezTo>
                    <a:pt x="3541" y="11741"/>
                    <a:pt x="1292" y="9492"/>
                    <a:pt x="1187" y="6697"/>
                  </a:cubicBezTo>
                  <a:lnTo>
                    <a:pt x="1675" y="6697"/>
                  </a:lnTo>
                  <a:cubicBezTo>
                    <a:pt x="1953" y="6697"/>
                    <a:pt x="1953" y="6285"/>
                    <a:pt x="1675" y="6285"/>
                  </a:cubicBezTo>
                  <a:lnTo>
                    <a:pt x="1187" y="6285"/>
                  </a:lnTo>
                  <a:cubicBezTo>
                    <a:pt x="1292" y="3481"/>
                    <a:pt x="3541" y="1232"/>
                    <a:pt x="6336" y="1127"/>
                  </a:cubicBezTo>
                  <a:lnTo>
                    <a:pt x="6336" y="1615"/>
                  </a:lnTo>
                  <a:cubicBezTo>
                    <a:pt x="6336" y="1754"/>
                    <a:pt x="6441" y="1823"/>
                    <a:pt x="6546" y="1823"/>
                  </a:cubicBezTo>
                  <a:cubicBezTo>
                    <a:pt x="6652" y="1823"/>
                    <a:pt x="6757" y="1754"/>
                    <a:pt x="6757" y="1615"/>
                  </a:cubicBezTo>
                  <a:lnTo>
                    <a:pt x="6757" y="1127"/>
                  </a:lnTo>
                  <a:close/>
                  <a:moveTo>
                    <a:pt x="6546" y="0"/>
                  </a:moveTo>
                  <a:cubicBezTo>
                    <a:pt x="6441" y="0"/>
                    <a:pt x="6336" y="70"/>
                    <a:pt x="6336" y="208"/>
                  </a:cubicBezTo>
                  <a:lnTo>
                    <a:pt x="6336" y="716"/>
                  </a:lnTo>
                  <a:cubicBezTo>
                    <a:pt x="3312" y="821"/>
                    <a:pt x="881" y="3252"/>
                    <a:pt x="775" y="6285"/>
                  </a:cubicBezTo>
                  <a:lnTo>
                    <a:pt x="278" y="6285"/>
                  </a:lnTo>
                  <a:cubicBezTo>
                    <a:pt x="0" y="6285"/>
                    <a:pt x="0" y="6697"/>
                    <a:pt x="278" y="6697"/>
                  </a:cubicBezTo>
                  <a:lnTo>
                    <a:pt x="775" y="6697"/>
                  </a:lnTo>
                  <a:cubicBezTo>
                    <a:pt x="890" y="9721"/>
                    <a:pt x="3312" y="12152"/>
                    <a:pt x="6345" y="12267"/>
                  </a:cubicBezTo>
                  <a:lnTo>
                    <a:pt x="6345" y="12765"/>
                  </a:lnTo>
                  <a:cubicBezTo>
                    <a:pt x="6345" y="12903"/>
                    <a:pt x="6448" y="12973"/>
                    <a:pt x="6551" y="12973"/>
                  </a:cubicBezTo>
                  <a:cubicBezTo>
                    <a:pt x="6654" y="12973"/>
                    <a:pt x="6757" y="12903"/>
                    <a:pt x="6757" y="12765"/>
                  </a:cubicBezTo>
                  <a:lnTo>
                    <a:pt x="6757" y="12267"/>
                  </a:lnTo>
                  <a:cubicBezTo>
                    <a:pt x="9791" y="12152"/>
                    <a:pt x="12212" y="9721"/>
                    <a:pt x="12327" y="6697"/>
                  </a:cubicBezTo>
                  <a:lnTo>
                    <a:pt x="12834" y="6697"/>
                  </a:lnTo>
                  <a:cubicBezTo>
                    <a:pt x="13099" y="6697"/>
                    <a:pt x="13102" y="6285"/>
                    <a:pt x="12843" y="6285"/>
                  </a:cubicBezTo>
                  <a:cubicBezTo>
                    <a:pt x="12840" y="6285"/>
                    <a:pt x="12837" y="6285"/>
                    <a:pt x="12834" y="6285"/>
                  </a:cubicBezTo>
                  <a:lnTo>
                    <a:pt x="12317" y="6285"/>
                  </a:lnTo>
                  <a:cubicBezTo>
                    <a:pt x="12212" y="3252"/>
                    <a:pt x="9781" y="821"/>
                    <a:pt x="6757" y="716"/>
                  </a:cubicBezTo>
                  <a:lnTo>
                    <a:pt x="6757" y="208"/>
                  </a:lnTo>
                  <a:cubicBezTo>
                    <a:pt x="6757" y="70"/>
                    <a:pt x="6652" y="0"/>
                    <a:pt x="654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0913;p78">
            <a:extLst>
              <a:ext uri="{FF2B5EF4-FFF2-40B4-BE49-F238E27FC236}">
                <a16:creationId xmlns:a16="http://schemas.microsoft.com/office/drawing/2014/main" id="{6A861F00-56FA-481A-80EF-D405B1A7B15E}"/>
              </a:ext>
            </a:extLst>
          </p:cNvPr>
          <p:cNvGrpSpPr/>
          <p:nvPr/>
        </p:nvGrpSpPr>
        <p:grpSpPr>
          <a:xfrm>
            <a:off x="827940" y="2175468"/>
            <a:ext cx="471590" cy="440097"/>
            <a:chOff x="7992826" y="1517790"/>
            <a:chExt cx="317431" cy="344584"/>
          </a:xfrm>
        </p:grpSpPr>
        <p:sp>
          <p:nvSpPr>
            <p:cNvPr id="69" name="Google Shape;10914;p78">
              <a:extLst>
                <a:ext uri="{FF2B5EF4-FFF2-40B4-BE49-F238E27FC236}">
                  <a16:creationId xmlns:a16="http://schemas.microsoft.com/office/drawing/2014/main" id="{2021331E-1D7C-4A6A-A9D8-3A02D54591F7}"/>
                </a:ext>
              </a:extLst>
            </p:cNvPr>
            <p:cNvSpPr/>
            <p:nvPr/>
          </p:nvSpPr>
          <p:spPr>
            <a:xfrm>
              <a:off x="8021239" y="1517790"/>
              <a:ext cx="289018" cy="289044"/>
            </a:xfrm>
            <a:custGeom>
              <a:avLst/>
              <a:gdLst/>
              <a:ahLst/>
              <a:cxnLst/>
              <a:rect l="l" t="t" r="r" b="b"/>
              <a:pathLst>
                <a:path w="11006" h="11007" extrusionOk="0">
                  <a:moveTo>
                    <a:pt x="5503" y="0"/>
                  </a:moveTo>
                  <a:cubicBezTo>
                    <a:pt x="2469" y="0"/>
                    <a:pt x="0" y="2460"/>
                    <a:pt x="0" y="5503"/>
                  </a:cubicBezTo>
                  <a:cubicBezTo>
                    <a:pt x="0" y="8537"/>
                    <a:pt x="2469" y="11006"/>
                    <a:pt x="5503" y="11006"/>
                  </a:cubicBezTo>
                  <a:cubicBezTo>
                    <a:pt x="8546" y="11006"/>
                    <a:pt x="11006" y="8537"/>
                    <a:pt x="11006" y="5503"/>
                  </a:cubicBezTo>
                  <a:cubicBezTo>
                    <a:pt x="11006" y="2460"/>
                    <a:pt x="8546" y="0"/>
                    <a:pt x="5503" y="0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915;p78">
              <a:extLst>
                <a:ext uri="{FF2B5EF4-FFF2-40B4-BE49-F238E27FC236}">
                  <a16:creationId xmlns:a16="http://schemas.microsoft.com/office/drawing/2014/main" id="{F28FD192-29FC-443F-A9B7-05B16A659773}"/>
                </a:ext>
              </a:extLst>
            </p:cNvPr>
            <p:cNvSpPr/>
            <p:nvPr/>
          </p:nvSpPr>
          <p:spPr>
            <a:xfrm>
              <a:off x="7992826" y="1520810"/>
              <a:ext cx="274706" cy="285866"/>
            </a:xfrm>
            <a:custGeom>
              <a:avLst/>
              <a:gdLst/>
              <a:ahLst/>
              <a:cxnLst/>
              <a:rect l="l" t="t" r="r" b="b"/>
              <a:pathLst>
                <a:path w="10461" h="10886" extrusionOk="0">
                  <a:moveTo>
                    <a:pt x="5465" y="0"/>
                  </a:moveTo>
                  <a:cubicBezTo>
                    <a:pt x="1857" y="747"/>
                    <a:pt x="1" y="4757"/>
                    <a:pt x="1742" y="7991"/>
                  </a:cubicBezTo>
                  <a:cubicBezTo>
                    <a:pt x="2758" y="9878"/>
                    <a:pt x="4665" y="10885"/>
                    <a:pt x="6597" y="10885"/>
                  </a:cubicBezTo>
                  <a:cubicBezTo>
                    <a:pt x="7978" y="10885"/>
                    <a:pt x="9372" y="10370"/>
                    <a:pt x="10461" y="9293"/>
                  </a:cubicBezTo>
                  <a:lnTo>
                    <a:pt x="10461" y="9293"/>
                  </a:lnTo>
                  <a:cubicBezTo>
                    <a:pt x="10088" y="9370"/>
                    <a:pt x="9714" y="9408"/>
                    <a:pt x="9341" y="9408"/>
                  </a:cubicBezTo>
                  <a:cubicBezTo>
                    <a:pt x="7111" y="9408"/>
                    <a:pt x="5102" y="8058"/>
                    <a:pt x="4250" y="6001"/>
                  </a:cubicBezTo>
                  <a:cubicBezTo>
                    <a:pt x="3398" y="3934"/>
                    <a:pt x="3877" y="1570"/>
                    <a:pt x="5465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16;p78">
              <a:extLst>
                <a:ext uri="{FF2B5EF4-FFF2-40B4-BE49-F238E27FC236}">
                  <a16:creationId xmlns:a16="http://schemas.microsoft.com/office/drawing/2014/main" id="{A4A22BF9-F377-4AF0-B1D7-7C8864F3C4A3}"/>
                </a:ext>
              </a:extLst>
            </p:cNvPr>
            <p:cNvSpPr/>
            <p:nvPr/>
          </p:nvSpPr>
          <p:spPr>
            <a:xfrm>
              <a:off x="8021476" y="1517790"/>
              <a:ext cx="288781" cy="288781"/>
            </a:xfrm>
            <a:custGeom>
              <a:avLst/>
              <a:gdLst/>
              <a:ahLst/>
              <a:cxnLst/>
              <a:rect l="l" t="t" r="r" b="b"/>
              <a:pathLst>
                <a:path w="10997" h="10997" extrusionOk="0">
                  <a:moveTo>
                    <a:pt x="5283" y="10"/>
                  </a:moveTo>
                  <a:lnTo>
                    <a:pt x="5283" y="2326"/>
                  </a:lnTo>
                  <a:lnTo>
                    <a:pt x="2728" y="2326"/>
                  </a:lnTo>
                  <a:cubicBezTo>
                    <a:pt x="3312" y="1005"/>
                    <a:pt x="4231" y="115"/>
                    <a:pt x="5283" y="10"/>
                  </a:cubicBezTo>
                  <a:close/>
                  <a:moveTo>
                    <a:pt x="5705" y="10"/>
                  </a:moveTo>
                  <a:cubicBezTo>
                    <a:pt x="6757" y="115"/>
                    <a:pt x="7686" y="1005"/>
                    <a:pt x="8260" y="2326"/>
                  </a:cubicBezTo>
                  <a:lnTo>
                    <a:pt x="5705" y="2326"/>
                  </a:lnTo>
                  <a:lnTo>
                    <a:pt x="5705" y="10"/>
                  </a:lnTo>
                  <a:close/>
                  <a:moveTo>
                    <a:pt x="5283" y="2747"/>
                  </a:moveTo>
                  <a:lnTo>
                    <a:pt x="5283" y="5293"/>
                  </a:lnTo>
                  <a:lnTo>
                    <a:pt x="2116" y="5293"/>
                  </a:lnTo>
                  <a:cubicBezTo>
                    <a:pt x="2125" y="4422"/>
                    <a:pt x="2278" y="3570"/>
                    <a:pt x="2565" y="2747"/>
                  </a:cubicBezTo>
                  <a:close/>
                  <a:moveTo>
                    <a:pt x="8423" y="2747"/>
                  </a:moveTo>
                  <a:cubicBezTo>
                    <a:pt x="8710" y="3570"/>
                    <a:pt x="8863" y="4422"/>
                    <a:pt x="8882" y="5293"/>
                  </a:cubicBezTo>
                  <a:lnTo>
                    <a:pt x="5705" y="5293"/>
                  </a:lnTo>
                  <a:lnTo>
                    <a:pt x="5705" y="2747"/>
                  </a:lnTo>
                  <a:close/>
                  <a:moveTo>
                    <a:pt x="5283" y="5714"/>
                  </a:moveTo>
                  <a:lnTo>
                    <a:pt x="5283" y="8250"/>
                  </a:lnTo>
                  <a:lnTo>
                    <a:pt x="2565" y="8250"/>
                  </a:lnTo>
                  <a:cubicBezTo>
                    <a:pt x="2278" y="7437"/>
                    <a:pt x="2125" y="6575"/>
                    <a:pt x="2116" y="5714"/>
                  </a:cubicBezTo>
                  <a:close/>
                  <a:moveTo>
                    <a:pt x="8882" y="5714"/>
                  </a:moveTo>
                  <a:cubicBezTo>
                    <a:pt x="8863" y="6575"/>
                    <a:pt x="8710" y="7437"/>
                    <a:pt x="8423" y="8250"/>
                  </a:cubicBezTo>
                  <a:lnTo>
                    <a:pt x="5705" y="8250"/>
                  </a:lnTo>
                  <a:lnTo>
                    <a:pt x="5705" y="5714"/>
                  </a:lnTo>
                  <a:close/>
                  <a:moveTo>
                    <a:pt x="5283" y="0"/>
                  </a:moveTo>
                  <a:cubicBezTo>
                    <a:pt x="4728" y="29"/>
                    <a:pt x="4183" y="125"/>
                    <a:pt x="3657" y="316"/>
                  </a:cubicBezTo>
                  <a:cubicBezTo>
                    <a:pt x="3092" y="795"/>
                    <a:pt x="2623" y="1493"/>
                    <a:pt x="2278" y="2326"/>
                  </a:cubicBezTo>
                  <a:lnTo>
                    <a:pt x="1006" y="2326"/>
                  </a:lnTo>
                  <a:cubicBezTo>
                    <a:pt x="910" y="2460"/>
                    <a:pt x="814" y="2604"/>
                    <a:pt x="728" y="2747"/>
                  </a:cubicBezTo>
                  <a:lnTo>
                    <a:pt x="2125" y="2747"/>
                  </a:lnTo>
                  <a:cubicBezTo>
                    <a:pt x="1848" y="3570"/>
                    <a:pt x="1704" y="4422"/>
                    <a:pt x="1695" y="5293"/>
                  </a:cubicBezTo>
                  <a:lnTo>
                    <a:pt x="1" y="5293"/>
                  </a:lnTo>
                  <a:lnTo>
                    <a:pt x="1" y="5503"/>
                  </a:lnTo>
                  <a:lnTo>
                    <a:pt x="1" y="5714"/>
                  </a:lnTo>
                  <a:lnTo>
                    <a:pt x="1695" y="5714"/>
                  </a:lnTo>
                  <a:cubicBezTo>
                    <a:pt x="1704" y="6575"/>
                    <a:pt x="1848" y="7427"/>
                    <a:pt x="2125" y="8250"/>
                  </a:cubicBezTo>
                  <a:lnTo>
                    <a:pt x="728" y="8250"/>
                  </a:lnTo>
                  <a:cubicBezTo>
                    <a:pt x="814" y="8394"/>
                    <a:pt x="910" y="8537"/>
                    <a:pt x="1006" y="8671"/>
                  </a:cubicBezTo>
                  <a:lnTo>
                    <a:pt x="2278" y="8671"/>
                  </a:lnTo>
                  <a:cubicBezTo>
                    <a:pt x="2623" y="9513"/>
                    <a:pt x="3092" y="10202"/>
                    <a:pt x="3647" y="10690"/>
                  </a:cubicBezTo>
                  <a:cubicBezTo>
                    <a:pt x="4173" y="10872"/>
                    <a:pt x="4728" y="10978"/>
                    <a:pt x="5283" y="10997"/>
                  </a:cubicBezTo>
                  <a:cubicBezTo>
                    <a:pt x="4231" y="10882"/>
                    <a:pt x="3312" y="9992"/>
                    <a:pt x="2728" y="8671"/>
                  </a:cubicBezTo>
                  <a:lnTo>
                    <a:pt x="5283" y="8671"/>
                  </a:lnTo>
                  <a:lnTo>
                    <a:pt x="5283" y="10997"/>
                  </a:lnTo>
                  <a:lnTo>
                    <a:pt x="5705" y="10997"/>
                  </a:lnTo>
                  <a:lnTo>
                    <a:pt x="5705" y="10987"/>
                  </a:lnTo>
                  <a:lnTo>
                    <a:pt x="5705" y="8671"/>
                  </a:lnTo>
                  <a:lnTo>
                    <a:pt x="8260" y="8671"/>
                  </a:lnTo>
                  <a:cubicBezTo>
                    <a:pt x="7686" y="9992"/>
                    <a:pt x="6757" y="10882"/>
                    <a:pt x="5705" y="10997"/>
                  </a:cubicBezTo>
                  <a:cubicBezTo>
                    <a:pt x="6260" y="10978"/>
                    <a:pt x="6815" y="10872"/>
                    <a:pt x="7341" y="10690"/>
                  </a:cubicBezTo>
                  <a:cubicBezTo>
                    <a:pt x="7896" y="10212"/>
                    <a:pt x="8365" y="9513"/>
                    <a:pt x="8710" y="8671"/>
                  </a:cubicBezTo>
                  <a:lnTo>
                    <a:pt x="9992" y="8671"/>
                  </a:lnTo>
                  <a:cubicBezTo>
                    <a:pt x="10088" y="8537"/>
                    <a:pt x="10174" y="8394"/>
                    <a:pt x="10260" y="8250"/>
                  </a:cubicBezTo>
                  <a:lnTo>
                    <a:pt x="8872" y="8250"/>
                  </a:lnTo>
                  <a:cubicBezTo>
                    <a:pt x="9140" y="7427"/>
                    <a:pt x="9284" y="6575"/>
                    <a:pt x="9303" y="5714"/>
                  </a:cubicBezTo>
                  <a:lnTo>
                    <a:pt x="10997" y="5714"/>
                  </a:lnTo>
                  <a:lnTo>
                    <a:pt x="10997" y="5503"/>
                  </a:lnTo>
                  <a:lnTo>
                    <a:pt x="10997" y="5293"/>
                  </a:lnTo>
                  <a:lnTo>
                    <a:pt x="9303" y="5293"/>
                  </a:lnTo>
                  <a:cubicBezTo>
                    <a:pt x="9284" y="4422"/>
                    <a:pt x="9140" y="3570"/>
                    <a:pt x="8872" y="2747"/>
                  </a:cubicBezTo>
                  <a:lnTo>
                    <a:pt x="10260" y="2747"/>
                  </a:lnTo>
                  <a:cubicBezTo>
                    <a:pt x="10174" y="2604"/>
                    <a:pt x="10088" y="2460"/>
                    <a:pt x="9992" y="2326"/>
                  </a:cubicBezTo>
                  <a:lnTo>
                    <a:pt x="8710" y="2326"/>
                  </a:lnTo>
                  <a:cubicBezTo>
                    <a:pt x="8365" y="1484"/>
                    <a:pt x="7896" y="795"/>
                    <a:pt x="7341" y="316"/>
                  </a:cubicBezTo>
                  <a:cubicBezTo>
                    <a:pt x="6815" y="125"/>
                    <a:pt x="6260" y="29"/>
                    <a:pt x="5705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17;p78">
              <a:extLst>
                <a:ext uri="{FF2B5EF4-FFF2-40B4-BE49-F238E27FC236}">
                  <a16:creationId xmlns:a16="http://schemas.microsoft.com/office/drawing/2014/main" id="{E16C99FA-3AAD-47DD-9ED4-9146199AED17}"/>
                </a:ext>
              </a:extLst>
            </p:cNvPr>
            <p:cNvSpPr/>
            <p:nvPr/>
          </p:nvSpPr>
          <p:spPr>
            <a:xfrm>
              <a:off x="8021476" y="1520810"/>
              <a:ext cx="217932" cy="285761"/>
            </a:xfrm>
            <a:custGeom>
              <a:avLst/>
              <a:gdLst/>
              <a:ahLst/>
              <a:cxnLst/>
              <a:rect l="l" t="t" r="r" b="b"/>
              <a:pathLst>
                <a:path w="8299" h="10882" extrusionOk="0">
                  <a:moveTo>
                    <a:pt x="4365" y="0"/>
                  </a:moveTo>
                  <a:cubicBezTo>
                    <a:pt x="4125" y="48"/>
                    <a:pt x="3886" y="115"/>
                    <a:pt x="3657" y="201"/>
                  </a:cubicBezTo>
                  <a:cubicBezTo>
                    <a:pt x="3101" y="680"/>
                    <a:pt x="2632" y="1378"/>
                    <a:pt x="2288" y="2211"/>
                  </a:cubicBezTo>
                  <a:lnTo>
                    <a:pt x="1006" y="2211"/>
                  </a:lnTo>
                  <a:cubicBezTo>
                    <a:pt x="910" y="2345"/>
                    <a:pt x="814" y="2489"/>
                    <a:pt x="738" y="2632"/>
                  </a:cubicBezTo>
                  <a:lnTo>
                    <a:pt x="2125" y="2632"/>
                  </a:lnTo>
                  <a:cubicBezTo>
                    <a:pt x="1857" y="3455"/>
                    <a:pt x="1704" y="4307"/>
                    <a:pt x="1695" y="5178"/>
                  </a:cubicBezTo>
                  <a:lnTo>
                    <a:pt x="1" y="5178"/>
                  </a:lnTo>
                  <a:lnTo>
                    <a:pt x="1" y="5388"/>
                  </a:lnTo>
                  <a:lnTo>
                    <a:pt x="1" y="5599"/>
                  </a:lnTo>
                  <a:lnTo>
                    <a:pt x="1695" y="5599"/>
                  </a:lnTo>
                  <a:cubicBezTo>
                    <a:pt x="1704" y="6460"/>
                    <a:pt x="1857" y="7322"/>
                    <a:pt x="2125" y="8135"/>
                  </a:cubicBezTo>
                  <a:lnTo>
                    <a:pt x="738" y="8135"/>
                  </a:lnTo>
                  <a:cubicBezTo>
                    <a:pt x="814" y="8279"/>
                    <a:pt x="910" y="8422"/>
                    <a:pt x="1006" y="8566"/>
                  </a:cubicBezTo>
                  <a:lnTo>
                    <a:pt x="2278" y="8566"/>
                  </a:lnTo>
                  <a:cubicBezTo>
                    <a:pt x="2623" y="9398"/>
                    <a:pt x="3092" y="10087"/>
                    <a:pt x="3647" y="10575"/>
                  </a:cubicBezTo>
                  <a:cubicBezTo>
                    <a:pt x="4173" y="10757"/>
                    <a:pt x="4728" y="10863"/>
                    <a:pt x="5283" y="10882"/>
                  </a:cubicBezTo>
                  <a:cubicBezTo>
                    <a:pt x="4231" y="10767"/>
                    <a:pt x="3312" y="9877"/>
                    <a:pt x="2728" y="8566"/>
                  </a:cubicBezTo>
                  <a:lnTo>
                    <a:pt x="5283" y="8566"/>
                  </a:lnTo>
                  <a:lnTo>
                    <a:pt x="5283" y="10882"/>
                  </a:lnTo>
                  <a:lnTo>
                    <a:pt x="5705" y="10882"/>
                  </a:lnTo>
                  <a:cubicBezTo>
                    <a:pt x="6260" y="10863"/>
                    <a:pt x="6815" y="10757"/>
                    <a:pt x="7341" y="10575"/>
                  </a:cubicBezTo>
                  <a:cubicBezTo>
                    <a:pt x="7714" y="10241"/>
                    <a:pt x="8040" y="9839"/>
                    <a:pt x="8298" y="9408"/>
                  </a:cubicBezTo>
                  <a:lnTo>
                    <a:pt x="8250" y="9408"/>
                  </a:lnTo>
                  <a:cubicBezTo>
                    <a:pt x="8097" y="9408"/>
                    <a:pt x="7954" y="9398"/>
                    <a:pt x="7810" y="9389"/>
                  </a:cubicBezTo>
                  <a:cubicBezTo>
                    <a:pt x="7255" y="10241"/>
                    <a:pt x="6518" y="10796"/>
                    <a:pt x="5705" y="10872"/>
                  </a:cubicBezTo>
                  <a:lnTo>
                    <a:pt x="5705" y="8786"/>
                  </a:lnTo>
                  <a:cubicBezTo>
                    <a:pt x="5360" y="8604"/>
                    <a:pt x="5035" y="8384"/>
                    <a:pt x="4728" y="8135"/>
                  </a:cubicBezTo>
                  <a:lnTo>
                    <a:pt x="2565" y="8135"/>
                  </a:lnTo>
                  <a:cubicBezTo>
                    <a:pt x="2278" y="7322"/>
                    <a:pt x="2125" y="6460"/>
                    <a:pt x="2116" y="5599"/>
                  </a:cubicBezTo>
                  <a:lnTo>
                    <a:pt x="3015" y="5599"/>
                  </a:lnTo>
                  <a:cubicBezTo>
                    <a:pt x="2967" y="5455"/>
                    <a:pt x="2929" y="5312"/>
                    <a:pt x="2891" y="5168"/>
                  </a:cubicBezTo>
                  <a:lnTo>
                    <a:pt x="2116" y="5168"/>
                  </a:lnTo>
                  <a:cubicBezTo>
                    <a:pt x="2125" y="4307"/>
                    <a:pt x="2278" y="3455"/>
                    <a:pt x="2565" y="2632"/>
                  </a:cubicBezTo>
                  <a:lnTo>
                    <a:pt x="2891" y="2632"/>
                  </a:lnTo>
                  <a:cubicBezTo>
                    <a:pt x="2929" y="2489"/>
                    <a:pt x="2967" y="2345"/>
                    <a:pt x="3015" y="2211"/>
                  </a:cubicBezTo>
                  <a:lnTo>
                    <a:pt x="2728" y="2211"/>
                  </a:lnTo>
                  <a:cubicBezTo>
                    <a:pt x="2996" y="1579"/>
                    <a:pt x="3389" y="1015"/>
                    <a:pt x="3886" y="546"/>
                  </a:cubicBezTo>
                  <a:cubicBezTo>
                    <a:pt x="4039" y="354"/>
                    <a:pt x="4192" y="173"/>
                    <a:pt x="436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18;p78">
              <a:extLst>
                <a:ext uri="{FF2B5EF4-FFF2-40B4-BE49-F238E27FC236}">
                  <a16:creationId xmlns:a16="http://schemas.microsoft.com/office/drawing/2014/main" id="{BE518BC9-31F2-4AF9-A503-A40BFD4B45D7}"/>
                </a:ext>
              </a:extLst>
            </p:cNvPr>
            <p:cNvSpPr/>
            <p:nvPr/>
          </p:nvSpPr>
          <p:spPr>
            <a:xfrm>
              <a:off x="8071238" y="1795752"/>
              <a:ext cx="189019" cy="66622"/>
            </a:xfrm>
            <a:custGeom>
              <a:avLst/>
              <a:gdLst/>
              <a:ahLst/>
              <a:cxnLst/>
              <a:rect l="l" t="t" r="r" b="b"/>
              <a:pathLst>
                <a:path w="7198" h="2537" extrusionOk="0">
                  <a:moveTo>
                    <a:pt x="2326" y="0"/>
                  </a:moveTo>
                  <a:lnTo>
                    <a:pt x="556" y="641"/>
                  </a:lnTo>
                  <a:cubicBezTo>
                    <a:pt x="221" y="756"/>
                    <a:pt x="1" y="1082"/>
                    <a:pt x="1" y="1436"/>
                  </a:cubicBezTo>
                  <a:lnTo>
                    <a:pt x="1" y="2326"/>
                  </a:lnTo>
                  <a:cubicBezTo>
                    <a:pt x="1" y="2441"/>
                    <a:pt x="96" y="2536"/>
                    <a:pt x="211" y="2536"/>
                  </a:cubicBezTo>
                  <a:lnTo>
                    <a:pt x="6987" y="2536"/>
                  </a:lnTo>
                  <a:cubicBezTo>
                    <a:pt x="7102" y="2536"/>
                    <a:pt x="7197" y="2441"/>
                    <a:pt x="7197" y="2326"/>
                  </a:cubicBezTo>
                  <a:lnTo>
                    <a:pt x="7197" y="1436"/>
                  </a:lnTo>
                  <a:cubicBezTo>
                    <a:pt x="7197" y="1082"/>
                    <a:pt x="6977" y="756"/>
                    <a:pt x="6642" y="641"/>
                  </a:cubicBezTo>
                  <a:lnTo>
                    <a:pt x="4872" y="0"/>
                  </a:lnTo>
                  <a:lnTo>
                    <a:pt x="3599" y="421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919;p78">
              <a:extLst>
                <a:ext uri="{FF2B5EF4-FFF2-40B4-BE49-F238E27FC236}">
                  <a16:creationId xmlns:a16="http://schemas.microsoft.com/office/drawing/2014/main" id="{FCECF8A7-B9A3-4009-B29F-0FEB362413CA}"/>
                </a:ext>
              </a:extLst>
            </p:cNvPr>
            <p:cNvSpPr/>
            <p:nvPr/>
          </p:nvSpPr>
          <p:spPr>
            <a:xfrm>
              <a:off x="8154666" y="1817863"/>
              <a:ext cx="22163" cy="44511"/>
            </a:xfrm>
            <a:custGeom>
              <a:avLst/>
              <a:gdLst/>
              <a:ahLst/>
              <a:cxnLst/>
              <a:rect l="l" t="t" r="r" b="b"/>
              <a:pathLst>
                <a:path w="844" h="1695" extrusionOk="0">
                  <a:moveTo>
                    <a:pt x="202" y="0"/>
                  </a:moveTo>
                  <a:lnTo>
                    <a:pt x="1" y="1694"/>
                  </a:lnTo>
                  <a:lnTo>
                    <a:pt x="843" y="1694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920;p78">
              <a:extLst>
                <a:ext uri="{FF2B5EF4-FFF2-40B4-BE49-F238E27FC236}">
                  <a16:creationId xmlns:a16="http://schemas.microsoft.com/office/drawing/2014/main" id="{21D8136A-6DDF-4405-8437-9375C5070426}"/>
                </a:ext>
              </a:extLst>
            </p:cNvPr>
            <p:cNvSpPr/>
            <p:nvPr/>
          </p:nvSpPr>
          <p:spPr>
            <a:xfrm>
              <a:off x="8155927" y="1806807"/>
              <a:ext cx="19642" cy="18618"/>
            </a:xfrm>
            <a:custGeom>
              <a:avLst/>
              <a:gdLst/>
              <a:ahLst/>
              <a:cxnLst/>
              <a:rect l="l" t="t" r="r" b="b"/>
              <a:pathLst>
                <a:path w="748" h="709" extrusionOk="0">
                  <a:moveTo>
                    <a:pt x="1" y="0"/>
                  </a:moveTo>
                  <a:lnTo>
                    <a:pt x="1" y="565"/>
                  </a:lnTo>
                  <a:cubicBezTo>
                    <a:pt x="1" y="641"/>
                    <a:pt x="68" y="708"/>
                    <a:pt x="154" y="708"/>
                  </a:cubicBezTo>
                  <a:lnTo>
                    <a:pt x="594" y="708"/>
                  </a:lnTo>
                  <a:cubicBezTo>
                    <a:pt x="680" y="708"/>
                    <a:pt x="747" y="641"/>
                    <a:pt x="747" y="565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921;p78">
              <a:extLst>
                <a:ext uri="{FF2B5EF4-FFF2-40B4-BE49-F238E27FC236}">
                  <a16:creationId xmlns:a16="http://schemas.microsoft.com/office/drawing/2014/main" id="{F3CC2C2B-0383-42B3-AEAB-DC8928779084}"/>
                </a:ext>
              </a:extLst>
            </p:cNvPr>
            <p:cNvSpPr/>
            <p:nvPr/>
          </p:nvSpPr>
          <p:spPr>
            <a:xfrm>
              <a:off x="8226803" y="1818362"/>
              <a:ext cx="33455" cy="44012"/>
            </a:xfrm>
            <a:custGeom>
              <a:avLst/>
              <a:gdLst/>
              <a:ahLst/>
              <a:cxnLst/>
              <a:rect l="l" t="t" r="r" b="b"/>
              <a:pathLst>
                <a:path w="1274" h="1676" extrusionOk="0">
                  <a:moveTo>
                    <a:pt x="1044" y="1"/>
                  </a:moveTo>
                  <a:lnTo>
                    <a:pt x="249" y="795"/>
                  </a:lnTo>
                  <a:cubicBezTo>
                    <a:pt x="96" y="958"/>
                    <a:pt x="1" y="1168"/>
                    <a:pt x="1" y="1398"/>
                  </a:cubicBezTo>
                  <a:lnTo>
                    <a:pt x="1" y="1675"/>
                  </a:lnTo>
                  <a:lnTo>
                    <a:pt x="1063" y="1675"/>
                  </a:lnTo>
                  <a:cubicBezTo>
                    <a:pt x="1178" y="1675"/>
                    <a:pt x="1273" y="1580"/>
                    <a:pt x="1273" y="1465"/>
                  </a:cubicBezTo>
                  <a:lnTo>
                    <a:pt x="1273" y="575"/>
                  </a:lnTo>
                  <a:cubicBezTo>
                    <a:pt x="1273" y="364"/>
                    <a:pt x="1197" y="154"/>
                    <a:pt x="104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922;p78">
              <a:extLst>
                <a:ext uri="{FF2B5EF4-FFF2-40B4-BE49-F238E27FC236}">
                  <a16:creationId xmlns:a16="http://schemas.microsoft.com/office/drawing/2014/main" id="{075E2020-ABBD-4B77-B3C9-4508C5AA2C2F}"/>
                </a:ext>
              </a:extLst>
            </p:cNvPr>
            <p:cNvSpPr/>
            <p:nvPr/>
          </p:nvSpPr>
          <p:spPr>
            <a:xfrm>
              <a:off x="8104667" y="1623329"/>
              <a:ext cx="122162" cy="88995"/>
            </a:xfrm>
            <a:custGeom>
              <a:avLst/>
              <a:gdLst/>
              <a:ahLst/>
              <a:cxnLst/>
              <a:rect l="l" t="t" r="r" b="b"/>
              <a:pathLst>
                <a:path w="4652" h="3389" extrusionOk="0">
                  <a:moveTo>
                    <a:pt x="1694" y="1"/>
                  </a:moveTo>
                  <a:cubicBezTo>
                    <a:pt x="756" y="1"/>
                    <a:pt x="0" y="757"/>
                    <a:pt x="0" y="1695"/>
                  </a:cubicBezTo>
                  <a:lnTo>
                    <a:pt x="0" y="2193"/>
                  </a:lnTo>
                  <a:cubicBezTo>
                    <a:pt x="0" y="2422"/>
                    <a:pt x="39" y="2652"/>
                    <a:pt x="106" y="2863"/>
                  </a:cubicBezTo>
                  <a:lnTo>
                    <a:pt x="182" y="3073"/>
                  </a:lnTo>
                  <a:cubicBezTo>
                    <a:pt x="201" y="3140"/>
                    <a:pt x="211" y="3207"/>
                    <a:pt x="211" y="3274"/>
                  </a:cubicBezTo>
                  <a:lnTo>
                    <a:pt x="211" y="3389"/>
                  </a:lnTo>
                  <a:lnTo>
                    <a:pt x="4441" y="3389"/>
                  </a:lnTo>
                  <a:lnTo>
                    <a:pt x="4441" y="3274"/>
                  </a:lnTo>
                  <a:cubicBezTo>
                    <a:pt x="4441" y="3207"/>
                    <a:pt x="4460" y="3140"/>
                    <a:pt x="4479" y="3073"/>
                  </a:cubicBezTo>
                  <a:lnTo>
                    <a:pt x="4546" y="2863"/>
                  </a:lnTo>
                  <a:cubicBezTo>
                    <a:pt x="4623" y="2652"/>
                    <a:pt x="4652" y="2422"/>
                    <a:pt x="4652" y="2193"/>
                  </a:cubicBezTo>
                  <a:lnTo>
                    <a:pt x="4652" y="422"/>
                  </a:lnTo>
                  <a:cubicBezTo>
                    <a:pt x="4652" y="192"/>
                    <a:pt x="4470" y="1"/>
                    <a:pt x="42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923;p78">
              <a:extLst>
                <a:ext uri="{FF2B5EF4-FFF2-40B4-BE49-F238E27FC236}">
                  <a16:creationId xmlns:a16="http://schemas.microsoft.com/office/drawing/2014/main" id="{F58CFAEC-CF5D-4A0C-9184-66C49A6DA8D8}"/>
                </a:ext>
              </a:extLst>
            </p:cNvPr>
            <p:cNvSpPr/>
            <p:nvPr/>
          </p:nvSpPr>
          <p:spPr>
            <a:xfrm>
              <a:off x="8132319" y="1623329"/>
              <a:ext cx="94772" cy="88995"/>
            </a:xfrm>
            <a:custGeom>
              <a:avLst/>
              <a:gdLst/>
              <a:ahLst/>
              <a:cxnLst/>
              <a:rect l="l" t="t" r="r" b="b"/>
              <a:pathLst>
                <a:path w="3609" h="3389" extrusionOk="0">
                  <a:moveTo>
                    <a:pt x="871" y="1"/>
                  </a:moveTo>
                  <a:cubicBezTo>
                    <a:pt x="393" y="1"/>
                    <a:pt x="0" y="384"/>
                    <a:pt x="10" y="862"/>
                  </a:cubicBezTo>
                  <a:cubicBezTo>
                    <a:pt x="10" y="1331"/>
                    <a:pt x="393" y="1724"/>
                    <a:pt x="861" y="1724"/>
                  </a:cubicBezTo>
                  <a:lnTo>
                    <a:pt x="986" y="1724"/>
                  </a:lnTo>
                  <a:lnTo>
                    <a:pt x="1043" y="3389"/>
                  </a:lnTo>
                  <a:lnTo>
                    <a:pt x="3398" y="3389"/>
                  </a:lnTo>
                  <a:lnTo>
                    <a:pt x="3398" y="3274"/>
                  </a:lnTo>
                  <a:cubicBezTo>
                    <a:pt x="3388" y="3207"/>
                    <a:pt x="3407" y="3140"/>
                    <a:pt x="3426" y="3073"/>
                  </a:cubicBezTo>
                  <a:lnTo>
                    <a:pt x="3493" y="2863"/>
                  </a:lnTo>
                  <a:cubicBezTo>
                    <a:pt x="3570" y="2652"/>
                    <a:pt x="3608" y="2422"/>
                    <a:pt x="3608" y="2193"/>
                  </a:cubicBezTo>
                  <a:lnTo>
                    <a:pt x="3608" y="422"/>
                  </a:lnTo>
                  <a:cubicBezTo>
                    <a:pt x="3608" y="192"/>
                    <a:pt x="3417" y="1"/>
                    <a:pt x="31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924;p78">
              <a:extLst>
                <a:ext uri="{FF2B5EF4-FFF2-40B4-BE49-F238E27FC236}">
                  <a16:creationId xmlns:a16="http://schemas.microsoft.com/office/drawing/2014/main" id="{8860DB2D-D5AB-4650-AACA-5CD862D1277A}"/>
                </a:ext>
              </a:extLst>
            </p:cNvPr>
            <p:cNvSpPr/>
            <p:nvPr/>
          </p:nvSpPr>
          <p:spPr>
            <a:xfrm>
              <a:off x="8132556" y="1756782"/>
              <a:ext cx="66622" cy="50052"/>
            </a:xfrm>
            <a:custGeom>
              <a:avLst/>
              <a:gdLst/>
              <a:ahLst/>
              <a:cxnLst/>
              <a:rect l="l" t="t" r="r" b="b"/>
              <a:pathLst>
                <a:path w="2537" h="1906" extrusionOk="0">
                  <a:moveTo>
                    <a:pt x="1" y="1"/>
                  </a:moveTo>
                  <a:lnTo>
                    <a:pt x="1" y="1905"/>
                  </a:lnTo>
                  <a:lnTo>
                    <a:pt x="2537" y="1905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925;p78">
              <a:extLst>
                <a:ext uri="{FF2B5EF4-FFF2-40B4-BE49-F238E27FC236}">
                  <a16:creationId xmlns:a16="http://schemas.microsoft.com/office/drawing/2014/main" id="{28B9EC73-5D86-4229-8CBA-C85B64874C66}"/>
                </a:ext>
              </a:extLst>
            </p:cNvPr>
            <p:cNvSpPr/>
            <p:nvPr/>
          </p:nvSpPr>
          <p:spPr>
            <a:xfrm>
              <a:off x="8132556" y="1756546"/>
              <a:ext cx="66622" cy="27914"/>
            </a:xfrm>
            <a:custGeom>
              <a:avLst/>
              <a:gdLst/>
              <a:ahLst/>
              <a:cxnLst/>
              <a:rect l="l" t="t" r="r" b="b"/>
              <a:pathLst>
                <a:path w="2537" h="1063" extrusionOk="0">
                  <a:moveTo>
                    <a:pt x="1" y="0"/>
                  </a:moveTo>
                  <a:lnTo>
                    <a:pt x="1" y="718"/>
                  </a:lnTo>
                  <a:cubicBezTo>
                    <a:pt x="393" y="948"/>
                    <a:pt x="831" y="1063"/>
                    <a:pt x="1269" y="1063"/>
                  </a:cubicBezTo>
                  <a:cubicBezTo>
                    <a:pt x="1707" y="1063"/>
                    <a:pt x="2144" y="948"/>
                    <a:pt x="2537" y="718"/>
                  </a:cubicBezTo>
                  <a:lnTo>
                    <a:pt x="2537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926;p78">
              <a:extLst>
                <a:ext uri="{FF2B5EF4-FFF2-40B4-BE49-F238E27FC236}">
                  <a16:creationId xmlns:a16="http://schemas.microsoft.com/office/drawing/2014/main" id="{378488CC-5275-415D-9B3E-8A4BA1A3B7F1}"/>
                </a:ext>
              </a:extLst>
            </p:cNvPr>
            <p:cNvSpPr/>
            <p:nvPr/>
          </p:nvSpPr>
          <p:spPr>
            <a:xfrm>
              <a:off x="8121264" y="1786324"/>
              <a:ext cx="44484" cy="39836"/>
            </a:xfrm>
            <a:custGeom>
              <a:avLst/>
              <a:gdLst/>
              <a:ahLst/>
              <a:cxnLst/>
              <a:rect l="l" t="t" r="r" b="b"/>
              <a:pathLst>
                <a:path w="1694" h="1517" extrusionOk="0">
                  <a:moveTo>
                    <a:pt x="375" y="1"/>
                  </a:moveTo>
                  <a:cubicBezTo>
                    <a:pt x="297" y="1"/>
                    <a:pt x="220" y="43"/>
                    <a:pt x="182" y="120"/>
                  </a:cubicBezTo>
                  <a:lnTo>
                    <a:pt x="0" y="512"/>
                  </a:lnTo>
                  <a:lnTo>
                    <a:pt x="699" y="1431"/>
                  </a:lnTo>
                  <a:cubicBezTo>
                    <a:pt x="740" y="1487"/>
                    <a:pt x="803" y="1516"/>
                    <a:pt x="867" y="1516"/>
                  </a:cubicBezTo>
                  <a:cubicBezTo>
                    <a:pt x="923" y="1516"/>
                    <a:pt x="980" y="1495"/>
                    <a:pt x="1024" y="1450"/>
                  </a:cubicBezTo>
                  <a:lnTo>
                    <a:pt x="1694" y="780"/>
                  </a:lnTo>
                  <a:lnTo>
                    <a:pt x="488" y="34"/>
                  </a:lnTo>
                  <a:cubicBezTo>
                    <a:pt x="453" y="11"/>
                    <a:pt x="414" y="1"/>
                    <a:pt x="37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927;p78">
              <a:extLst>
                <a:ext uri="{FF2B5EF4-FFF2-40B4-BE49-F238E27FC236}">
                  <a16:creationId xmlns:a16="http://schemas.microsoft.com/office/drawing/2014/main" id="{27A07581-6E9B-4AE9-BB4F-5188ABD83523}"/>
                </a:ext>
              </a:extLst>
            </p:cNvPr>
            <p:cNvSpPr/>
            <p:nvPr/>
          </p:nvSpPr>
          <p:spPr>
            <a:xfrm>
              <a:off x="8165748" y="1786324"/>
              <a:ext cx="44484" cy="39836"/>
            </a:xfrm>
            <a:custGeom>
              <a:avLst/>
              <a:gdLst/>
              <a:ahLst/>
              <a:cxnLst/>
              <a:rect l="l" t="t" r="r" b="b"/>
              <a:pathLst>
                <a:path w="1694" h="1517" extrusionOk="0">
                  <a:moveTo>
                    <a:pt x="1319" y="1"/>
                  </a:moveTo>
                  <a:cubicBezTo>
                    <a:pt x="1280" y="1"/>
                    <a:pt x="1241" y="11"/>
                    <a:pt x="1206" y="34"/>
                  </a:cubicBezTo>
                  <a:lnTo>
                    <a:pt x="0" y="780"/>
                  </a:lnTo>
                  <a:lnTo>
                    <a:pt x="679" y="1450"/>
                  </a:lnTo>
                  <a:cubicBezTo>
                    <a:pt x="719" y="1495"/>
                    <a:pt x="774" y="1516"/>
                    <a:pt x="828" y="1516"/>
                  </a:cubicBezTo>
                  <a:cubicBezTo>
                    <a:pt x="891" y="1516"/>
                    <a:pt x="954" y="1487"/>
                    <a:pt x="995" y="1431"/>
                  </a:cubicBezTo>
                  <a:lnTo>
                    <a:pt x="1694" y="512"/>
                  </a:lnTo>
                  <a:lnTo>
                    <a:pt x="1512" y="120"/>
                  </a:lnTo>
                  <a:cubicBezTo>
                    <a:pt x="1474" y="43"/>
                    <a:pt x="1397" y="1"/>
                    <a:pt x="1319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928;p78">
              <a:extLst>
                <a:ext uri="{FF2B5EF4-FFF2-40B4-BE49-F238E27FC236}">
                  <a16:creationId xmlns:a16="http://schemas.microsoft.com/office/drawing/2014/main" id="{34D0559C-D4D3-468A-ADDD-2F78F1A9124B}"/>
                </a:ext>
              </a:extLst>
            </p:cNvPr>
            <p:cNvSpPr/>
            <p:nvPr/>
          </p:nvSpPr>
          <p:spPr>
            <a:xfrm>
              <a:off x="8110182" y="1668365"/>
              <a:ext cx="110870" cy="105040"/>
            </a:xfrm>
            <a:custGeom>
              <a:avLst/>
              <a:gdLst/>
              <a:ahLst/>
              <a:cxnLst/>
              <a:rect l="l" t="t" r="r" b="b"/>
              <a:pathLst>
                <a:path w="4222" h="4000" extrusionOk="0">
                  <a:moveTo>
                    <a:pt x="1827" y="0"/>
                  </a:moveTo>
                  <a:cubicBezTo>
                    <a:pt x="1282" y="0"/>
                    <a:pt x="810" y="93"/>
                    <a:pt x="575" y="152"/>
                  </a:cubicBezTo>
                  <a:cubicBezTo>
                    <a:pt x="479" y="171"/>
                    <a:pt x="412" y="257"/>
                    <a:pt x="412" y="353"/>
                  </a:cubicBezTo>
                  <a:lnTo>
                    <a:pt x="412" y="860"/>
                  </a:lnTo>
                  <a:cubicBezTo>
                    <a:pt x="412" y="975"/>
                    <a:pt x="374" y="1081"/>
                    <a:pt x="298" y="1157"/>
                  </a:cubicBezTo>
                  <a:lnTo>
                    <a:pt x="116" y="1339"/>
                  </a:lnTo>
                  <a:cubicBezTo>
                    <a:pt x="39" y="1415"/>
                    <a:pt x="1" y="1521"/>
                    <a:pt x="1" y="1636"/>
                  </a:cubicBezTo>
                  <a:lnTo>
                    <a:pt x="1" y="1875"/>
                  </a:lnTo>
                  <a:cubicBezTo>
                    <a:pt x="1" y="3042"/>
                    <a:pt x="948" y="3990"/>
                    <a:pt x="2116" y="3999"/>
                  </a:cubicBezTo>
                  <a:cubicBezTo>
                    <a:pt x="3274" y="3990"/>
                    <a:pt x="4212" y="3042"/>
                    <a:pt x="4221" y="1884"/>
                  </a:cubicBezTo>
                  <a:lnTo>
                    <a:pt x="4221" y="1636"/>
                  </a:lnTo>
                  <a:cubicBezTo>
                    <a:pt x="4221" y="1521"/>
                    <a:pt x="4174" y="1415"/>
                    <a:pt x="4097" y="1339"/>
                  </a:cubicBezTo>
                  <a:lnTo>
                    <a:pt x="3925" y="1157"/>
                  </a:lnTo>
                  <a:cubicBezTo>
                    <a:pt x="3848" y="1081"/>
                    <a:pt x="3800" y="975"/>
                    <a:pt x="3800" y="860"/>
                  </a:cubicBezTo>
                  <a:lnTo>
                    <a:pt x="3800" y="746"/>
                  </a:lnTo>
                  <a:cubicBezTo>
                    <a:pt x="3800" y="659"/>
                    <a:pt x="3762" y="583"/>
                    <a:pt x="3695" y="525"/>
                  </a:cubicBezTo>
                  <a:cubicBezTo>
                    <a:pt x="3135" y="116"/>
                    <a:pt x="2436" y="0"/>
                    <a:pt x="1827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929;p78">
              <a:extLst>
                <a:ext uri="{FF2B5EF4-FFF2-40B4-BE49-F238E27FC236}">
                  <a16:creationId xmlns:a16="http://schemas.microsoft.com/office/drawing/2014/main" id="{5E8ACDD9-922F-4302-B701-47276AD838E5}"/>
                </a:ext>
              </a:extLst>
            </p:cNvPr>
            <p:cNvSpPr/>
            <p:nvPr/>
          </p:nvSpPr>
          <p:spPr>
            <a:xfrm>
              <a:off x="8110445" y="1668259"/>
              <a:ext cx="100051" cy="104646"/>
            </a:xfrm>
            <a:custGeom>
              <a:avLst/>
              <a:gdLst/>
              <a:ahLst/>
              <a:cxnLst/>
              <a:rect l="l" t="t" r="r" b="b"/>
              <a:pathLst>
                <a:path w="3810" h="3985" extrusionOk="0">
                  <a:moveTo>
                    <a:pt x="1823" y="1"/>
                  </a:moveTo>
                  <a:cubicBezTo>
                    <a:pt x="1624" y="1"/>
                    <a:pt x="1435" y="13"/>
                    <a:pt x="1264" y="32"/>
                  </a:cubicBezTo>
                  <a:cubicBezTo>
                    <a:pt x="1034" y="60"/>
                    <a:pt x="804" y="99"/>
                    <a:pt x="575" y="156"/>
                  </a:cubicBezTo>
                  <a:cubicBezTo>
                    <a:pt x="479" y="175"/>
                    <a:pt x="412" y="261"/>
                    <a:pt x="412" y="357"/>
                  </a:cubicBezTo>
                  <a:lnTo>
                    <a:pt x="412" y="864"/>
                  </a:lnTo>
                  <a:cubicBezTo>
                    <a:pt x="412" y="979"/>
                    <a:pt x="374" y="1085"/>
                    <a:pt x="297" y="1161"/>
                  </a:cubicBezTo>
                  <a:lnTo>
                    <a:pt x="115" y="1343"/>
                  </a:lnTo>
                  <a:cubicBezTo>
                    <a:pt x="39" y="1419"/>
                    <a:pt x="1" y="1525"/>
                    <a:pt x="1" y="1640"/>
                  </a:cubicBezTo>
                  <a:lnTo>
                    <a:pt x="1" y="1888"/>
                  </a:lnTo>
                  <a:cubicBezTo>
                    <a:pt x="1" y="2951"/>
                    <a:pt x="795" y="3860"/>
                    <a:pt x="1857" y="3984"/>
                  </a:cubicBezTo>
                  <a:cubicBezTo>
                    <a:pt x="1474" y="3592"/>
                    <a:pt x="1264" y="3066"/>
                    <a:pt x="1264" y="2520"/>
                  </a:cubicBezTo>
                  <a:lnTo>
                    <a:pt x="1264" y="979"/>
                  </a:lnTo>
                  <a:cubicBezTo>
                    <a:pt x="1264" y="759"/>
                    <a:pt x="1427" y="577"/>
                    <a:pt x="1637" y="558"/>
                  </a:cubicBezTo>
                  <a:cubicBezTo>
                    <a:pt x="1808" y="536"/>
                    <a:pt x="2026" y="516"/>
                    <a:pt x="2269" y="516"/>
                  </a:cubicBezTo>
                  <a:cubicBezTo>
                    <a:pt x="2747" y="516"/>
                    <a:pt x="3321" y="591"/>
                    <a:pt x="3810" y="864"/>
                  </a:cubicBezTo>
                  <a:lnTo>
                    <a:pt x="3810" y="750"/>
                  </a:lnTo>
                  <a:cubicBezTo>
                    <a:pt x="3810" y="663"/>
                    <a:pt x="3762" y="577"/>
                    <a:pt x="3695" y="529"/>
                  </a:cubicBezTo>
                  <a:cubicBezTo>
                    <a:pt x="3132" y="118"/>
                    <a:pt x="2432" y="1"/>
                    <a:pt x="1823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30;p78">
              <a:extLst>
                <a:ext uri="{FF2B5EF4-FFF2-40B4-BE49-F238E27FC236}">
                  <a16:creationId xmlns:a16="http://schemas.microsoft.com/office/drawing/2014/main" id="{1DCB6349-C8E5-4E82-BB4C-131F94D44D40}"/>
                </a:ext>
              </a:extLst>
            </p:cNvPr>
            <p:cNvSpPr/>
            <p:nvPr/>
          </p:nvSpPr>
          <p:spPr>
            <a:xfrm>
              <a:off x="8071238" y="1818362"/>
              <a:ext cx="33455" cy="44012"/>
            </a:xfrm>
            <a:custGeom>
              <a:avLst/>
              <a:gdLst/>
              <a:ahLst/>
              <a:cxnLst/>
              <a:rect l="l" t="t" r="r" b="b"/>
              <a:pathLst>
                <a:path w="1274" h="1676" extrusionOk="0">
                  <a:moveTo>
                    <a:pt x="230" y="1"/>
                  </a:moveTo>
                  <a:cubicBezTo>
                    <a:pt x="87" y="154"/>
                    <a:pt x="1" y="364"/>
                    <a:pt x="1" y="575"/>
                  </a:cubicBezTo>
                  <a:lnTo>
                    <a:pt x="1" y="1465"/>
                  </a:lnTo>
                  <a:cubicBezTo>
                    <a:pt x="1" y="1580"/>
                    <a:pt x="96" y="1675"/>
                    <a:pt x="211" y="1675"/>
                  </a:cubicBezTo>
                  <a:lnTo>
                    <a:pt x="1273" y="1675"/>
                  </a:lnTo>
                  <a:lnTo>
                    <a:pt x="1273" y="1398"/>
                  </a:lnTo>
                  <a:cubicBezTo>
                    <a:pt x="1273" y="1168"/>
                    <a:pt x="1187" y="958"/>
                    <a:pt x="1025" y="795"/>
                  </a:cubicBezTo>
                  <a:lnTo>
                    <a:pt x="230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7069;p82">
            <a:extLst>
              <a:ext uri="{FF2B5EF4-FFF2-40B4-BE49-F238E27FC236}">
                <a16:creationId xmlns:a16="http://schemas.microsoft.com/office/drawing/2014/main" id="{638FA9A8-87FA-4145-8C75-4229A43EB839}"/>
              </a:ext>
            </a:extLst>
          </p:cNvPr>
          <p:cNvGrpSpPr/>
          <p:nvPr/>
        </p:nvGrpSpPr>
        <p:grpSpPr>
          <a:xfrm>
            <a:off x="6907697" y="3147254"/>
            <a:ext cx="370103" cy="322445"/>
            <a:chOff x="6579435" y="1527897"/>
            <a:chExt cx="370103" cy="322445"/>
          </a:xfrm>
        </p:grpSpPr>
        <p:sp>
          <p:nvSpPr>
            <p:cNvPr id="87" name="Google Shape;17070;p82">
              <a:extLst>
                <a:ext uri="{FF2B5EF4-FFF2-40B4-BE49-F238E27FC236}">
                  <a16:creationId xmlns:a16="http://schemas.microsoft.com/office/drawing/2014/main" id="{DBAD9A87-F8C8-4F5E-A9C7-79F51C9CB609}"/>
                </a:ext>
              </a:extLst>
            </p:cNvPr>
            <p:cNvSpPr/>
            <p:nvPr/>
          </p:nvSpPr>
          <p:spPr>
            <a:xfrm>
              <a:off x="6704691" y="1527897"/>
              <a:ext cx="119593" cy="64725"/>
            </a:xfrm>
            <a:custGeom>
              <a:avLst/>
              <a:gdLst/>
              <a:ahLst/>
              <a:cxnLst/>
              <a:rect l="l" t="t" r="r" b="b"/>
              <a:pathLst>
                <a:path w="4562" h="2469" extrusionOk="0">
                  <a:moveTo>
                    <a:pt x="1242" y="0"/>
                  </a:moveTo>
                  <a:cubicBezTo>
                    <a:pt x="809" y="0"/>
                    <a:pt x="419" y="303"/>
                    <a:pt x="347" y="736"/>
                  </a:cubicBezTo>
                  <a:lnTo>
                    <a:pt x="0" y="2469"/>
                  </a:lnTo>
                  <a:lnTo>
                    <a:pt x="462" y="2469"/>
                  </a:lnTo>
                  <a:lnTo>
                    <a:pt x="794" y="1040"/>
                  </a:lnTo>
                  <a:cubicBezTo>
                    <a:pt x="837" y="823"/>
                    <a:pt x="1025" y="679"/>
                    <a:pt x="1242" y="679"/>
                  </a:cubicBezTo>
                  <a:lnTo>
                    <a:pt x="3335" y="679"/>
                  </a:lnTo>
                  <a:cubicBezTo>
                    <a:pt x="3537" y="679"/>
                    <a:pt x="3725" y="823"/>
                    <a:pt x="3768" y="1040"/>
                  </a:cubicBezTo>
                  <a:lnTo>
                    <a:pt x="4085" y="2454"/>
                  </a:lnTo>
                  <a:lnTo>
                    <a:pt x="4562" y="2454"/>
                  </a:lnTo>
                  <a:lnTo>
                    <a:pt x="4215" y="736"/>
                  </a:lnTo>
                  <a:cubicBezTo>
                    <a:pt x="4129" y="303"/>
                    <a:pt x="3753" y="0"/>
                    <a:pt x="3306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071;p82">
              <a:extLst>
                <a:ext uri="{FF2B5EF4-FFF2-40B4-BE49-F238E27FC236}">
                  <a16:creationId xmlns:a16="http://schemas.microsoft.com/office/drawing/2014/main" id="{CFB5EFEC-1BFC-48E2-A3AE-87F8E6303E59}"/>
                </a:ext>
              </a:extLst>
            </p:cNvPr>
            <p:cNvSpPr/>
            <p:nvPr/>
          </p:nvSpPr>
          <p:spPr>
            <a:xfrm>
              <a:off x="6591153" y="1706893"/>
              <a:ext cx="346667" cy="143448"/>
            </a:xfrm>
            <a:custGeom>
              <a:avLst/>
              <a:gdLst/>
              <a:ahLst/>
              <a:cxnLst/>
              <a:rect l="l" t="t" r="r" b="b"/>
              <a:pathLst>
                <a:path w="13224" h="5472" extrusionOk="0">
                  <a:moveTo>
                    <a:pt x="1" y="0"/>
                  </a:moveTo>
                  <a:lnTo>
                    <a:pt x="1" y="4793"/>
                  </a:lnTo>
                  <a:cubicBezTo>
                    <a:pt x="1" y="5168"/>
                    <a:pt x="318" y="5471"/>
                    <a:pt x="693" y="5471"/>
                  </a:cubicBezTo>
                  <a:lnTo>
                    <a:pt x="12545" y="5471"/>
                  </a:lnTo>
                  <a:cubicBezTo>
                    <a:pt x="12920" y="5471"/>
                    <a:pt x="13223" y="5168"/>
                    <a:pt x="13223" y="4793"/>
                  </a:cubicBezTo>
                  <a:lnTo>
                    <a:pt x="13223" y="0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072;p82">
              <a:extLst>
                <a:ext uri="{FF2B5EF4-FFF2-40B4-BE49-F238E27FC236}">
                  <a16:creationId xmlns:a16="http://schemas.microsoft.com/office/drawing/2014/main" id="{671E3CAC-5885-4F22-97B8-818481681D16}"/>
                </a:ext>
              </a:extLst>
            </p:cNvPr>
            <p:cNvSpPr/>
            <p:nvPr/>
          </p:nvSpPr>
          <p:spPr>
            <a:xfrm>
              <a:off x="6591520" y="1706893"/>
              <a:ext cx="346300" cy="143448"/>
            </a:xfrm>
            <a:custGeom>
              <a:avLst/>
              <a:gdLst/>
              <a:ahLst/>
              <a:cxnLst/>
              <a:rect l="l" t="t" r="r" b="b"/>
              <a:pathLst>
                <a:path w="13210" h="5472" extrusionOk="0">
                  <a:moveTo>
                    <a:pt x="1" y="0"/>
                  </a:moveTo>
                  <a:lnTo>
                    <a:pt x="1" y="4793"/>
                  </a:lnTo>
                  <a:cubicBezTo>
                    <a:pt x="1" y="5168"/>
                    <a:pt x="304" y="5471"/>
                    <a:pt x="679" y="5471"/>
                  </a:cubicBezTo>
                  <a:lnTo>
                    <a:pt x="12531" y="5471"/>
                  </a:lnTo>
                  <a:cubicBezTo>
                    <a:pt x="12906" y="5471"/>
                    <a:pt x="13209" y="5168"/>
                    <a:pt x="13209" y="4793"/>
                  </a:cubicBezTo>
                  <a:lnTo>
                    <a:pt x="13209" y="4562"/>
                  </a:lnTo>
                  <a:lnTo>
                    <a:pt x="1820" y="4562"/>
                  </a:lnTo>
                  <a:cubicBezTo>
                    <a:pt x="1315" y="4562"/>
                    <a:pt x="910" y="4143"/>
                    <a:pt x="910" y="3638"/>
                  </a:cubicBezTo>
                  <a:lnTo>
                    <a:pt x="910" y="2050"/>
                  </a:lnTo>
                  <a:cubicBezTo>
                    <a:pt x="910" y="1915"/>
                    <a:pt x="1012" y="1818"/>
                    <a:pt x="1131" y="1818"/>
                  </a:cubicBezTo>
                  <a:cubicBezTo>
                    <a:pt x="1139" y="1818"/>
                    <a:pt x="1148" y="1818"/>
                    <a:pt x="1156" y="1819"/>
                  </a:cubicBezTo>
                  <a:cubicBezTo>
                    <a:pt x="1228" y="1819"/>
                    <a:pt x="1300" y="1833"/>
                    <a:pt x="1358" y="1833"/>
                  </a:cubicBezTo>
                  <a:lnTo>
                    <a:pt x="11838" y="1833"/>
                  </a:lnTo>
                  <a:cubicBezTo>
                    <a:pt x="12329" y="1833"/>
                    <a:pt x="12820" y="1660"/>
                    <a:pt x="13209" y="1372"/>
                  </a:cubicBezTo>
                  <a:lnTo>
                    <a:pt x="1320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073;p82">
              <a:extLst>
                <a:ext uri="{FF2B5EF4-FFF2-40B4-BE49-F238E27FC236}">
                  <a16:creationId xmlns:a16="http://schemas.microsoft.com/office/drawing/2014/main" id="{C6C498FA-2741-4E4C-B76B-51B575CD9939}"/>
                </a:ext>
              </a:extLst>
            </p:cNvPr>
            <p:cNvSpPr/>
            <p:nvPr/>
          </p:nvSpPr>
          <p:spPr>
            <a:xfrm>
              <a:off x="6579435" y="1587693"/>
              <a:ext cx="370103" cy="155167"/>
            </a:xfrm>
            <a:custGeom>
              <a:avLst/>
              <a:gdLst/>
              <a:ahLst/>
              <a:cxnLst/>
              <a:rect l="l" t="t" r="r" b="b"/>
              <a:pathLst>
                <a:path w="14118" h="5919" extrusionOk="0">
                  <a:moveTo>
                    <a:pt x="909" y="0"/>
                  </a:moveTo>
                  <a:cubicBezTo>
                    <a:pt x="404" y="0"/>
                    <a:pt x="0" y="404"/>
                    <a:pt x="0" y="909"/>
                  </a:cubicBezTo>
                  <a:lnTo>
                    <a:pt x="0" y="4100"/>
                  </a:lnTo>
                  <a:cubicBezTo>
                    <a:pt x="0" y="5096"/>
                    <a:pt x="823" y="5919"/>
                    <a:pt x="1819" y="5919"/>
                  </a:cubicBezTo>
                  <a:lnTo>
                    <a:pt x="12299" y="5919"/>
                  </a:lnTo>
                  <a:cubicBezTo>
                    <a:pt x="13310" y="5919"/>
                    <a:pt x="14118" y="5096"/>
                    <a:pt x="14118" y="4100"/>
                  </a:cubicBezTo>
                  <a:lnTo>
                    <a:pt x="14118" y="909"/>
                  </a:lnTo>
                  <a:cubicBezTo>
                    <a:pt x="14118" y="404"/>
                    <a:pt x="13714" y="0"/>
                    <a:pt x="13208" y="0"/>
                  </a:cubicBezTo>
                  <a:close/>
                </a:path>
              </a:pathLst>
            </a:custGeom>
            <a:solidFill>
              <a:srgbClr val="92A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074;p82">
              <a:extLst>
                <a:ext uri="{FF2B5EF4-FFF2-40B4-BE49-F238E27FC236}">
                  <a16:creationId xmlns:a16="http://schemas.microsoft.com/office/drawing/2014/main" id="{EFA966A2-E657-4D5A-BD03-FF49B319DBF3}"/>
                </a:ext>
              </a:extLst>
            </p:cNvPr>
            <p:cNvSpPr/>
            <p:nvPr/>
          </p:nvSpPr>
          <p:spPr>
            <a:xfrm>
              <a:off x="6609320" y="1587693"/>
              <a:ext cx="310700" cy="17800"/>
            </a:xfrm>
            <a:custGeom>
              <a:avLst/>
              <a:gdLst/>
              <a:ahLst/>
              <a:cxnLst/>
              <a:rect l="l" t="t" r="r" b="b"/>
              <a:pathLst>
                <a:path w="11852" h="679" extrusionOk="0">
                  <a:moveTo>
                    <a:pt x="347" y="0"/>
                  </a:moveTo>
                  <a:cubicBezTo>
                    <a:pt x="159" y="0"/>
                    <a:pt x="0" y="144"/>
                    <a:pt x="0" y="332"/>
                  </a:cubicBezTo>
                  <a:cubicBezTo>
                    <a:pt x="0" y="520"/>
                    <a:pt x="159" y="678"/>
                    <a:pt x="347" y="678"/>
                  </a:cubicBezTo>
                  <a:lnTo>
                    <a:pt x="11505" y="678"/>
                  </a:lnTo>
                  <a:cubicBezTo>
                    <a:pt x="11693" y="678"/>
                    <a:pt x="11852" y="520"/>
                    <a:pt x="11852" y="332"/>
                  </a:cubicBezTo>
                  <a:cubicBezTo>
                    <a:pt x="11852" y="144"/>
                    <a:pt x="11693" y="0"/>
                    <a:pt x="11505" y="0"/>
                  </a:cubicBezTo>
                  <a:close/>
                </a:path>
              </a:pathLst>
            </a:custGeom>
            <a:solidFill>
              <a:srgbClr val="82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075;p82">
              <a:extLst>
                <a:ext uri="{FF2B5EF4-FFF2-40B4-BE49-F238E27FC236}">
                  <a16:creationId xmlns:a16="http://schemas.microsoft.com/office/drawing/2014/main" id="{B6BD29FF-867C-4277-B78F-3524FE0AA241}"/>
                </a:ext>
              </a:extLst>
            </p:cNvPr>
            <p:cNvSpPr/>
            <p:nvPr/>
          </p:nvSpPr>
          <p:spPr>
            <a:xfrm>
              <a:off x="6639206" y="1587693"/>
              <a:ext cx="35993" cy="262648"/>
            </a:xfrm>
            <a:custGeom>
              <a:avLst/>
              <a:gdLst/>
              <a:ahLst/>
              <a:cxnLst/>
              <a:rect l="l" t="t" r="r" b="b"/>
              <a:pathLst>
                <a:path w="1373" h="10019" extrusionOk="0">
                  <a:moveTo>
                    <a:pt x="1" y="0"/>
                  </a:moveTo>
                  <a:lnTo>
                    <a:pt x="1" y="10018"/>
                  </a:lnTo>
                  <a:lnTo>
                    <a:pt x="1372" y="1001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076;p82">
              <a:extLst>
                <a:ext uri="{FF2B5EF4-FFF2-40B4-BE49-F238E27FC236}">
                  <a16:creationId xmlns:a16="http://schemas.microsoft.com/office/drawing/2014/main" id="{22B840C5-1B3B-407C-8BAD-DE5661B05AC4}"/>
                </a:ext>
              </a:extLst>
            </p:cNvPr>
            <p:cNvSpPr/>
            <p:nvPr/>
          </p:nvSpPr>
          <p:spPr>
            <a:xfrm>
              <a:off x="6639206" y="1587693"/>
              <a:ext cx="35993" cy="17800"/>
            </a:xfrm>
            <a:custGeom>
              <a:avLst/>
              <a:gdLst/>
              <a:ahLst/>
              <a:cxnLst/>
              <a:rect l="l" t="t" r="r" b="b"/>
              <a:pathLst>
                <a:path w="1373" h="679" extrusionOk="0">
                  <a:moveTo>
                    <a:pt x="1" y="0"/>
                  </a:moveTo>
                  <a:lnTo>
                    <a:pt x="1" y="678"/>
                  </a:lnTo>
                  <a:lnTo>
                    <a:pt x="1372" y="67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077;p82">
              <a:extLst>
                <a:ext uri="{FF2B5EF4-FFF2-40B4-BE49-F238E27FC236}">
                  <a16:creationId xmlns:a16="http://schemas.microsoft.com/office/drawing/2014/main" id="{30B9D2BD-8081-4490-B5A3-0F4A20EACC10}"/>
                </a:ext>
              </a:extLst>
            </p:cNvPr>
            <p:cNvSpPr/>
            <p:nvPr/>
          </p:nvSpPr>
          <p:spPr>
            <a:xfrm>
              <a:off x="6639206" y="1760607"/>
              <a:ext cx="35993" cy="18193"/>
            </a:xfrm>
            <a:custGeom>
              <a:avLst/>
              <a:gdLst/>
              <a:ahLst/>
              <a:cxnLst/>
              <a:rect l="l" t="t" r="r" b="b"/>
              <a:pathLst>
                <a:path w="1373" h="694" extrusionOk="0">
                  <a:moveTo>
                    <a:pt x="1" y="1"/>
                  </a:moveTo>
                  <a:lnTo>
                    <a:pt x="1" y="694"/>
                  </a:lnTo>
                  <a:lnTo>
                    <a:pt x="1372" y="69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078;p82">
              <a:extLst>
                <a:ext uri="{FF2B5EF4-FFF2-40B4-BE49-F238E27FC236}">
                  <a16:creationId xmlns:a16="http://schemas.microsoft.com/office/drawing/2014/main" id="{35D33507-4094-421B-AE40-ED1E54F7105C}"/>
                </a:ext>
              </a:extLst>
            </p:cNvPr>
            <p:cNvSpPr/>
            <p:nvPr/>
          </p:nvSpPr>
          <p:spPr>
            <a:xfrm>
              <a:off x="6639206" y="1719004"/>
              <a:ext cx="35993" cy="17800"/>
            </a:xfrm>
            <a:custGeom>
              <a:avLst/>
              <a:gdLst/>
              <a:ahLst/>
              <a:cxnLst/>
              <a:rect l="l" t="t" r="r" b="b"/>
              <a:pathLst>
                <a:path w="1373" h="679" extrusionOk="0">
                  <a:moveTo>
                    <a:pt x="1" y="0"/>
                  </a:moveTo>
                  <a:lnTo>
                    <a:pt x="1" y="679"/>
                  </a:lnTo>
                  <a:lnTo>
                    <a:pt x="1372" y="67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079;p82">
              <a:extLst>
                <a:ext uri="{FF2B5EF4-FFF2-40B4-BE49-F238E27FC236}">
                  <a16:creationId xmlns:a16="http://schemas.microsoft.com/office/drawing/2014/main" id="{05D6BEC4-DEE5-45FB-A29A-8D343EFD0889}"/>
                </a:ext>
              </a:extLst>
            </p:cNvPr>
            <p:cNvSpPr/>
            <p:nvPr/>
          </p:nvSpPr>
          <p:spPr>
            <a:xfrm>
              <a:off x="6627094" y="1712948"/>
              <a:ext cx="59823" cy="53741"/>
            </a:xfrm>
            <a:custGeom>
              <a:avLst/>
              <a:gdLst/>
              <a:ahLst/>
              <a:cxnLst/>
              <a:rect l="l" t="t" r="r" b="b"/>
              <a:pathLst>
                <a:path w="2282" h="2050" extrusionOk="0">
                  <a:moveTo>
                    <a:pt x="1834" y="462"/>
                  </a:moveTo>
                  <a:lnTo>
                    <a:pt x="1834" y="1602"/>
                  </a:lnTo>
                  <a:lnTo>
                    <a:pt x="463" y="1602"/>
                  </a:lnTo>
                  <a:lnTo>
                    <a:pt x="463" y="462"/>
                  </a:lnTo>
                  <a:close/>
                  <a:moveTo>
                    <a:pt x="463" y="0"/>
                  </a:moveTo>
                  <a:cubicBezTo>
                    <a:pt x="217" y="0"/>
                    <a:pt x="1" y="202"/>
                    <a:pt x="1" y="462"/>
                  </a:cubicBezTo>
                  <a:lnTo>
                    <a:pt x="1" y="1602"/>
                  </a:lnTo>
                  <a:cubicBezTo>
                    <a:pt x="1" y="1848"/>
                    <a:pt x="217" y="2050"/>
                    <a:pt x="463" y="2050"/>
                  </a:cubicBezTo>
                  <a:lnTo>
                    <a:pt x="1834" y="2050"/>
                  </a:lnTo>
                  <a:cubicBezTo>
                    <a:pt x="2080" y="2050"/>
                    <a:pt x="2282" y="1848"/>
                    <a:pt x="2282" y="1602"/>
                  </a:cubicBezTo>
                  <a:lnTo>
                    <a:pt x="2282" y="462"/>
                  </a:lnTo>
                  <a:cubicBezTo>
                    <a:pt x="2282" y="202"/>
                    <a:pt x="2080" y="0"/>
                    <a:pt x="1834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080;p82">
              <a:extLst>
                <a:ext uri="{FF2B5EF4-FFF2-40B4-BE49-F238E27FC236}">
                  <a16:creationId xmlns:a16="http://schemas.microsoft.com/office/drawing/2014/main" id="{4B286670-DBA5-4E88-A09D-15C210C44493}"/>
                </a:ext>
              </a:extLst>
            </p:cNvPr>
            <p:cNvSpPr/>
            <p:nvPr/>
          </p:nvSpPr>
          <p:spPr>
            <a:xfrm>
              <a:off x="6651317" y="1713027"/>
              <a:ext cx="11771" cy="29833"/>
            </a:xfrm>
            <a:custGeom>
              <a:avLst/>
              <a:gdLst/>
              <a:ahLst/>
              <a:cxnLst/>
              <a:rect l="l" t="t" r="r" b="b"/>
              <a:pathLst>
                <a:path w="449" h="1138" extrusionOk="0">
                  <a:moveTo>
                    <a:pt x="225" y="1"/>
                  </a:moveTo>
                  <a:cubicBezTo>
                    <a:pt x="113" y="1"/>
                    <a:pt x="1" y="77"/>
                    <a:pt x="1" y="228"/>
                  </a:cubicBezTo>
                  <a:lnTo>
                    <a:pt x="1" y="907"/>
                  </a:lnTo>
                  <a:cubicBezTo>
                    <a:pt x="1" y="1036"/>
                    <a:pt x="102" y="1138"/>
                    <a:pt x="217" y="1138"/>
                  </a:cubicBezTo>
                  <a:cubicBezTo>
                    <a:pt x="347" y="1138"/>
                    <a:pt x="448" y="1036"/>
                    <a:pt x="448" y="907"/>
                  </a:cubicBezTo>
                  <a:lnTo>
                    <a:pt x="448" y="228"/>
                  </a:lnTo>
                  <a:cubicBezTo>
                    <a:pt x="448" y="77"/>
                    <a:pt x="336" y="1"/>
                    <a:pt x="225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081;p82">
              <a:extLst>
                <a:ext uri="{FF2B5EF4-FFF2-40B4-BE49-F238E27FC236}">
                  <a16:creationId xmlns:a16="http://schemas.microsoft.com/office/drawing/2014/main" id="{2CFA815D-EFB6-4AFA-AFC4-B0786839E2C3}"/>
                </a:ext>
              </a:extLst>
            </p:cNvPr>
            <p:cNvSpPr/>
            <p:nvPr/>
          </p:nvSpPr>
          <p:spPr>
            <a:xfrm>
              <a:off x="6639206" y="1826459"/>
              <a:ext cx="35993" cy="23882"/>
            </a:xfrm>
            <a:custGeom>
              <a:avLst/>
              <a:gdLst/>
              <a:ahLst/>
              <a:cxnLst/>
              <a:rect l="l" t="t" r="r" b="b"/>
              <a:pathLst>
                <a:path w="1373" h="911" extrusionOk="0">
                  <a:moveTo>
                    <a:pt x="1" y="1"/>
                  </a:moveTo>
                  <a:lnTo>
                    <a:pt x="1" y="910"/>
                  </a:lnTo>
                  <a:lnTo>
                    <a:pt x="1372" y="91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082;p82">
              <a:extLst>
                <a:ext uri="{FF2B5EF4-FFF2-40B4-BE49-F238E27FC236}">
                  <a16:creationId xmlns:a16="http://schemas.microsoft.com/office/drawing/2014/main" id="{D86B0BC8-DD40-4DF4-8EFD-77F9D96D9FBE}"/>
                </a:ext>
              </a:extLst>
            </p:cNvPr>
            <p:cNvSpPr/>
            <p:nvPr/>
          </p:nvSpPr>
          <p:spPr>
            <a:xfrm>
              <a:off x="6854169" y="1587693"/>
              <a:ext cx="35967" cy="262648"/>
            </a:xfrm>
            <a:custGeom>
              <a:avLst/>
              <a:gdLst/>
              <a:ahLst/>
              <a:cxnLst/>
              <a:rect l="l" t="t" r="r" b="b"/>
              <a:pathLst>
                <a:path w="1372" h="10019" extrusionOk="0">
                  <a:moveTo>
                    <a:pt x="0" y="0"/>
                  </a:moveTo>
                  <a:lnTo>
                    <a:pt x="0" y="10018"/>
                  </a:lnTo>
                  <a:lnTo>
                    <a:pt x="1372" y="1001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83;p82">
              <a:extLst>
                <a:ext uri="{FF2B5EF4-FFF2-40B4-BE49-F238E27FC236}">
                  <a16:creationId xmlns:a16="http://schemas.microsoft.com/office/drawing/2014/main" id="{1341198D-81B9-4BE8-9F20-3788B8C365BA}"/>
                </a:ext>
              </a:extLst>
            </p:cNvPr>
            <p:cNvSpPr/>
            <p:nvPr/>
          </p:nvSpPr>
          <p:spPr>
            <a:xfrm>
              <a:off x="6854169" y="1587693"/>
              <a:ext cx="35967" cy="17800"/>
            </a:xfrm>
            <a:custGeom>
              <a:avLst/>
              <a:gdLst/>
              <a:ahLst/>
              <a:cxnLst/>
              <a:rect l="l" t="t" r="r" b="b"/>
              <a:pathLst>
                <a:path w="1372" h="679" extrusionOk="0">
                  <a:moveTo>
                    <a:pt x="0" y="0"/>
                  </a:moveTo>
                  <a:lnTo>
                    <a:pt x="0" y="678"/>
                  </a:lnTo>
                  <a:lnTo>
                    <a:pt x="1372" y="67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084;p82">
              <a:extLst>
                <a:ext uri="{FF2B5EF4-FFF2-40B4-BE49-F238E27FC236}">
                  <a16:creationId xmlns:a16="http://schemas.microsoft.com/office/drawing/2014/main" id="{8340562C-21B7-44D8-807B-BBA08E8ADD6D}"/>
                </a:ext>
              </a:extLst>
            </p:cNvPr>
            <p:cNvSpPr/>
            <p:nvPr/>
          </p:nvSpPr>
          <p:spPr>
            <a:xfrm>
              <a:off x="6854169" y="1760607"/>
              <a:ext cx="35967" cy="18193"/>
            </a:xfrm>
            <a:custGeom>
              <a:avLst/>
              <a:gdLst/>
              <a:ahLst/>
              <a:cxnLst/>
              <a:rect l="l" t="t" r="r" b="b"/>
              <a:pathLst>
                <a:path w="1372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372" y="69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085;p82">
              <a:extLst>
                <a:ext uri="{FF2B5EF4-FFF2-40B4-BE49-F238E27FC236}">
                  <a16:creationId xmlns:a16="http://schemas.microsoft.com/office/drawing/2014/main" id="{2FEB6717-94E4-43BD-B54A-BE24576484CF}"/>
                </a:ext>
              </a:extLst>
            </p:cNvPr>
            <p:cNvSpPr/>
            <p:nvPr/>
          </p:nvSpPr>
          <p:spPr>
            <a:xfrm>
              <a:off x="6854169" y="1719004"/>
              <a:ext cx="35967" cy="17800"/>
            </a:xfrm>
            <a:custGeom>
              <a:avLst/>
              <a:gdLst/>
              <a:ahLst/>
              <a:cxnLst/>
              <a:rect l="l" t="t" r="r" b="b"/>
              <a:pathLst>
                <a:path w="1372" h="679" extrusionOk="0">
                  <a:moveTo>
                    <a:pt x="0" y="0"/>
                  </a:moveTo>
                  <a:lnTo>
                    <a:pt x="0" y="679"/>
                  </a:lnTo>
                  <a:lnTo>
                    <a:pt x="1372" y="67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086;p82">
              <a:extLst>
                <a:ext uri="{FF2B5EF4-FFF2-40B4-BE49-F238E27FC236}">
                  <a16:creationId xmlns:a16="http://schemas.microsoft.com/office/drawing/2014/main" id="{996E101B-B750-4CE9-84B5-98B17B2C9763}"/>
                </a:ext>
              </a:extLst>
            </p:cNvPr>
            <p:cNvSpPr/>
            <p:nvPr/>
          </p:nvSpPr>
          <p:spPr>
            <a:xfrm>
              <a:off x="6842057" y="1712948"/>
              <a:ext cx="59823" cy="53741"/>
            </a:xfrm>
            <a:custGeom>
              <a:avLst/>
              <a:gdLst/>
              <a:ahLst/>
              <a:cxnLst/>
              <a:rect l="l" t="t" r="r" b="b"/>
              <a:pathLst>
                <a:path w="2282" h="2050" extrusionOk="0">
                  <a:moveTo>
                    <a:pt x="1834" y="462"/>
                  </a:moveTo>
                  <a:lnTo>
                    <a:pt x="1834" y="1602"/>
                  </a:lnTo>
                  <a:lnTo>
                    <a:pt x="462" y="1602"/>
                  </a:lnTo>
                  <a:lnTo>
                    <a:pt x="462" y="462"/>
                  </a:lnTo>
                  <a:close/>
                  <a:moveTo>
                    <a:pt x="462" y="0"/>
                  </a:moveTo>
                  <a:cubicBezTo>
                    <a:pt x="202" y="0"/>
                    <a:pt x="0" y="202"/>
                    <a:pt x="0" y="462"/>
                  </a:cubicBezTo>
                  <a:lnTo>
                    <a:pt x="0" y="1602"/>
                  </a:lnTo>
                  <a:cubicBezTo>
                    <a:pt x="0" y="1848"/>
                    <a:pt x="202" y="2050"/>
                    <a:pt x="462" y="2050"/>
                  </a:cubicBezTo>
                  <a:lnTo>
                    <a:pt x="1834" y="2050"/>
                  </a:lnTo>
                  <a:cubicBezTo>
                    <a:pt x="2079" y="2050"/>
                    <a:pt x="2281" y="1848"/>
                    <a:pt x="2281" y="1602"/>
                  </a:cubicBezTo>
                  <a:lnTo>
                    <a:pt x="2281" y="462"/>
                  </a:lnTo>
                  <a:cubicBezTo>
                    <a:pt x="2281" y="202"/>
                    <a:pt x="2079" y="0"/>
                    <a:pt x="1834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087;p82">
              <a:extLst>
                <a:ext uri="{FF2B5EF4-FFF2-40B4-BE49-F238E27FC236}">
                  <a16:creationId xmlns:a16="http://schemas.microsoft.com/office/drawing/2014/main" id="{59D73547-A164-4F79-8A22-C62B736DD977}"/>
                </a:ext>
              </a:extLst>
            </p:cNvPr>
            <p:cNvSpPr/>
            <p:nvPr/>
          </p:nvSpPr>
          <p:spPr>
            <a:xfrm>
              <a:off x="6866280" y="1713027"/>
              <a:ext cx="12138" cy="29833"/>
            </a:xfrm>
            <a:custGeom>
              <a:avLst/>
              <a:gdLst/>
              <a:ahLst/>
              <a:cxnLst/>
              <a:rect l="l" t="t" r="r" b="b"/>
              <a:pathLst>
                <a:path w="463" h="1138" extrusionOk="0">
                  <a:moveTo>
                    <a:pt x="231" y="1"/>
                  </a:moveTo>
                  <a:cubicBezTo>
                    <a:pt x="116" y="1"/>
                    <a:pt x="0" y="77"/>
                    <a:pt x="0" y="228"/>
                  </a:cubicBezTo>
                  <a:lnTo>
                    <a:pt x="0" y="907"/>
                  </a:lnTo>
                  <a:cubicBezTo>
                    <a:pt x="0" y="1036"/>
                    <a:pt x="101" y="1138"/>
                    <a:pt x="217" y="1138"/>
                  </a:cubicBezTo>
                  <a:cubicBezTo>
                    <a:pt x="347" y="1138"/>
                    <a:pt x="462" y="1036"/>
                    <a:pt x="462" y="907"/>
                  </a:cubicBezTo>
                  <a:lnTo>
                    <a:pt x="462" y="228"/>
                  </a:lnTo>
                  <a:cubicBezTo>
                    <a:pt x="462" y="77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88;p82">
              <a:extLst>
                <a:ext uri="{FF2B5EF4-FFF2-40B4-BE49-F238E27FC236}">
                  <a16:creationId xmlns:a16="http://schemas.microsoft.com/office/drawing/2014/main" id="{0903F540-A07C-4DEF-B689-846800C87610}"/>
                </a:ext>
              </a:extLst>
            </p:cNvPr>
            <p:cNvSpPr/>
            <p:nvPr/>
          </p:nvSpPr>
          <p:spPr>
            <a:xfrm>
              <a:off x="6854169" y="1826459"/>
              <a:ext cx="35967" cy="23882"/>
            </a:xfrm>
            <a:custGeom>
              <a:avLst/>
              <a:gdLst/>
              <a:ahLst/>
              <a:cxnLst/>
              <a:rect l="l" t="t" r="r" b="b"/>
              <a:pathLst>
                <a:path w="1372" h="911" extrusionOk="0">
                  <a:moveTo>
                    <a:pt x="0" y="1"/>
                  </a:moveTo>
                  <a:lnTo>
                    <a:pt x="0" y="910"/>
                  </a:lnTo>
                  <a:lnTo>
                    <a:pt x="1372" y="91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89;p82">
              <a:extLst>
                <a:ext uri="{FF2B5EF4-FFF2-40B4-BE49-F238E27FC236}">
                  <a16:creationId xmlns:a16="http://schemas.microsoft.com/office/drawing/2014/main" id="{FEE95053-4D29-45E5-8AE1-34CA2A45E8A3}"/>
                </a:ext>
              </a:extLst>
            </p:cNvPr>
            <p:cNvSpPr/>
            <p:nvPr/>
          </p:nvSpPr>
          <p:spPr>
            <a:xfrm>
              <a:off x="6734576" y="1695148"/>
              <a:ext cx="59823" cy="23882"/>
            </a:xfrm>
            <a:custGeom>
              <a:avLst/>
              <a:gdLst/>
              <a:ahLst/>
              <a:cxnLst/>
              <a:rect l="l" t="t" r="r" b="b"/>
              <a:pathLst>
                <a:path w="2282" h="911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679"/>
                  </a:lnTo>
                  <a:cubicBezTo>
                    <a:pt x="1" y="809"/>
                    <a:pt x="102" y="910"/>
                    <a:pt x="232" y="910"/>
                  </a:cubicBezTo>
                  <a:lnTo>
                    <a:pt x="2050" y="910"/>
                  </a:lnTo>
                  <a:cubicBezTo>
                    <a:pt x="2180" y="910"/>
                    <a:pt x="2281" y="809"/>
                    <a:pt x="2281" y="679"/>
                  </a:cubicBezTo>
                  <a:lnTo>
                    <a:pt x="2281" y="232"/>
                  </a:lnTo>
                  <a:cubicBezTo>
                    <a:pt x="2281" y="102"/>
                    <a:pt x="2180" y="1"/>
                    <a:pt x="2050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090;p82">
              <a:extLst>
                <a:ext uri="{FF2B5EF4-FFF2-40B4-BE49-F238E27FC236}">
                  <a16:creationId xmlns:a16="http://schemas.microsoft.com/office/drawing/2014/main" id="{7F2C0C80-7A14-4987-AA65-2C2F5BC5B6CC}"/>
                </a:ext>
              </a:extLst>
            </p:cNvPr>
            <p:cNvSpPr/>
            <p:nvPr/>
          </p:nvSpPr>
          <p:spPr>
            <a:xfrm>
              <a:off x="6734576" y="1706893"/>
              <a:ext cx="59823" cy="12138"/>
            </a:xfrm>
            <a:custGeom>
              <a:avLst/>
              <a:gdLst/>
              <a:ahLst/>
              <a:cxnLst/>
              <a:rect l="l" t="t" r="r" b="b"/>
              <a:pathLst>
                <a:path w="2282" h="463" extrusionOk="0">
                  <a:moveTo>
                    <a:pt x="232" y="0"/>
                  </a:moveTo>
                  <a:cubicBezTo>
                    <a:pt x="102" y="0"/>
                    <a:pt x="1" y="101"/>
                    <a:pt x="1" y="231"/>
                  </a:cubicBezTo>
                  <a:cubicBezTo>
                    <a:pt x="1" y="361"/>
                    <a:pt x="102" y="462"/>
                    <a:pt x="232" y="462"/>
                  </a:cubicBezTo>
                  <a:lnTo>
                    <a:pt x="2050" y="462"/>
                  </a:lnTo>
                  <a:cubicBezTo>
                    <a:pt x="2180" y="462"/>
                    <a:pt x="2281" y="361"/>
                    <a:pt x="2281" y="231"/>
                  </a:cubicBezTo>
                  <a:cubicBezTo>
                    <a:pt x="2281" y="101"/>
                    <a:pt x="2180" y="0"/>
                    <a:pt x="20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8262;p76">
            <a:extLst>
              <a:ext uri="{FF2B5EF4-FFF2-40B4-BE49-F238E27FC236}">
                <a16:creationId xmlns:a16="http://schemas.microsoft.com/office/drawing/2014/main" id="{B12A3D87-B1F7-43B3-9900-D6223A4AA200}"/>
              </a:ext>
            </a:extLst>
          </p:cNvPr>
          <p:cNvGrpSpPr/>
          <p:nvPr/>
        </p:nvGrpSpPr>
        <p:grpSpPr>
          <a:xfrm>
            <a:off x="4204089" y="3537260"/>
            <a:ext cx="359565" cy="358094"/>
            <a:chOff x="1342268" y="4161009"/>
            <a:chExt cx="359565" cy="358094"/>
          </a:xfrm>
        </p:grpSpPr>
        <p:sp>
          <p:nvSpPr>
            <p:cNvPr id="109" name="Google Shape;8263;p76">
              <a:extLst>
                <a:ext uri="{FF2B5EF4-FFF2-40B4-BE49-F238E27FC236}">
                  <a16:creationId xmlns:a16="http://schemas.microsoft.com/office/drawing/2014/main" id="{A1999FE6-3C96-4975-A172-F1A49F483369}"/>
                </a:ext>
              </a:extLst>
            </p:cNvPr>
            <p:cNvSpPr/>
            <p:nvPr/>
          </p:nvSpPr>
          <p:spPr>
            <a:xfrm>
              <a:off x="1342268" y="4371845"/>
              <a:ext cx="65077" cy="147257"/>
            </a:xfrm>
            <a:custGeom>
              <a:avLst/>
              <a:gdLst/>
              <a:ahLst/>
              <a:cxnLst/>
              <a:rect l="l" t="t" r="r" b="b"/>
              <a:pathLst>
                <a:path w="2477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264;p76">
              <a:extLst>
                <a:ext uri="{FF2B5EF4-FFF2-40B4-BE49-F238E27FC236}">
                  <a16:creationId xmlns:a16="http://schemas.microsoft.com/office/drawing/2014/main" id="{3CA03419-7F0B-423D-8032-AE42384B8B31}"/>
                </a:ext>
              </a:extLst>
            </p:cNvPr>
            <p:cNvSpPr/>
            <p:nvPr/>
          </p:nvSpPr>
          <p:spPr>
            <a:xfrm>
              <a:off x="1342268" y="4371845"/>
              <a:ext cx="31002" cy="147257"/>
            </a:xfrm>
            <a:custGeom>
              <a:avLst/>
              <a:gdLst/>
              <a:ahLst/>
              <a:cxnLst/>
              <a:rect l="l" t="t" r="r" b="b"/>
              <a:pathLst>
                <a:path w="1180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265;p76">
              <a:extLst>
                <a:ext uri="{FF2B5EF4-FFF2-40B4-BE49-F238E27FC236}">
                  <a16:creationId xmlns:a16="http://schemas.microsoft.com/office/drawing/2014/main" id="{AF68B5F5-BC6C-4E01-8213-7D1291F63744}"/>
                </a:ext>
              </a:extLst>
            </p:cNvPr>
            <p:cNvSpPr/>
            <p:nvPr/>
          </p:nvSpPr>
          <p:spPr>
            <a:xfrm>
              <a:off x="1440501" y="4335589"/>
              <a:ext cx="65077" cy="183513"/>
            </a:xfrm>
            <a:custGeom>
              <a:avLst/>
              <a:gdLst/>
              <a:ahLst/>
              <a:cxnLst/>
              <a:rect l="l" t="t" r="r" b="b"/>
              <a:pathLst>
                <a:path w="2477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266;p76">
              <a:extLst>
                <a:ext uri="{FF2B5EF4-FFF2-40B4-BE49-F238E27FC236}">
                  <a16:creationId xmlns:a16="http://schemas.microsoft.com/office/drawing/2014/main" id="{472A3386-CC5A-46CD-A15C-5E4EA0A7E843}"/>
                </a:ext>
              </a:extLst>
            </p:cNvPr>
            <p:cNvSpPr/>
            <p:nvPr/>
          </p:nvSpPr>
          <p:spPr>
            <a:xfrm>
              <a:off x="1440501" y="4335589"/>
              <a:ext cx="31002" cy="183513"/>
            </a:xfrm>
            <a:custGeom>
              <a:avLst/>
              <a:gdLst/>
              <a:ahLst/>
              <a:cxnLst/>
              <a:rect l="l" t="t" r="r" b="b"/>
              <a:pathLst>
                <a:path w="1180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267;p76">
              <a:extLst>
                <a:ext uri="{FF2B5EF4-FFF2-40B4-BE49-F238E27FC236}">
                  <a16:creationId xmlns:a16="http://schemas.microsoft.com/office/drawing/2014/main" id="{CA8BD73A-CBF2-479B-BFE5-72F1258FFF76}"/>
                </a:ext>
              </a:extLst>
            </p:cNvPr>
            <p:cNvSpPr/>
            <p:nvPr/>
          </p:nvSpPr>
          <p:spPr>
            <a:xfrm>
              <a:off x="1538707" y="4299123"/>
              <a:ext cx="64919" cy="219980"/>
            </a:xfrm>
            <a:custGeom>
              <a:avLst/>
              <a:gdLst/>
              <a:ahLst/>
              <a:cxnLst/>
              <a:rect l="l" t="t" r="r" b="b"/>
              <a:pathLst>
                <a:path w="2471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268;p76">
              <a:extLst>
                <a:ext uri="{FF2B5EF4-FFF2-40B4-BE49-F238E27FC236}">
                  <a16:creationId xmlns:a16="http://schemas.microsoft.com/office/drawing/2014/main" id="{8EBBFA6A-1CD7-43ED-9E34-B10C25BEBDB7}"/>
                </a:ext>
              </a:extLst>
            </p:cNvPr>
            <p:cNvSpPr/>
            <p:nvPr/>
          </p:nvSpPr>
          <p:spPr>
            <a:xfrm>
              <a:off x="1538707" y="4299123"/>
              <a:ext cx="31002" cy="219980"/>
            </a:xfrm>
            <a:custGeom>
              <a:avLst/>
              <a:gdLst/>
              <a:ahLst/>
              <a:cxnLst/>
              <a:rect l="l" t="t" r="r" b="b"/>
              <a:pathLst>
                <a:path w="1180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rgbClr val="A9B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269;p76">
              <a:extLst>
                <a:ext uri="{FF2B5EF4-FFF2-40B4-BE49-F238E27FC236}">
                  <a16:creationId xmlns:a16="http://schemas.microsoft.com/office/drawing/2014/main" id="{37CBEBC3-2891-44B8-9148-4DB98B70BB44}"/>
                </a:ext>
              </a:extLst>
            </p:cNvPr>
            <p:cNvSpPr/>
            <p:nvPr/>
          </p:nvSpPr>
          <p:spPr>
            <a:xfrm>
              <a:off x="1636940" y="4262683"/>
              <a:ext cx="64893" cy="256420"/>
            </a:xfrm>
            <a:custGeom>
              <a:avLst/>
              <a:gdLst/>
              <a:ahLst/>
              <a:cxnLst/>
              <a:rect l="l" t="t" r="r" b="b"/>
              <a:pathLst>
                <a:path w="247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270;p76">
              <a:extLst>
                <a:ext uri="{FF2B5EF4-FFF2-40B4-BE49-F238E27FC236}">
                  <a16:creationId xmlns:a16="http://schemas.microsoft.com/office/drawing/2014/main" id="{2FC91158-E2D7-4FEF-B46A-8CD05E473868}"/>
                </a:ext>
              </a:extLst>
            </p:cNvPr>
            <p:cNvSpPr/>
            <p:nvPr/>
          </p:nvSpPr>
          <p:spPr>
            <a:xfrm>
              <a:off x="1636940" y="4262683"/>
              <a:ext cx="31002" cy="256420"/>
            </a:xfrm>
            <a:custGeom>
              <a:avLst/>
              <a:gdLst/>
              <a:ahLst/>
              <a:cxnLst/>
              <a:rect l="l" t="t" r="r" b="b"/>
              <a:pathLst>
                <a:path w="118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271;p76">
              <a:extLst>
                <a:ext uri="{FF2B5EF4-FFF2-40B4-BE49-F238E27FC236}">
                  <a16:creationId xmlns:a16="http://schemas.microsoft.com/office/drawing/2014/main" id="{7B0575CD-7421-4C05-9310-078E8678F905}"/>
                </a:ext>
              </a:extLst>
            </p:cNvPr>
            <p:cNvSpPr/>
            <p:nvPr/>
          </p:nvSpPr>
          <p:spPr>
            <a:xfrm>
              <a:off x="1357953" y="4161009"/>
              <a:ext cx="333687" cy="134699"/>
            </a:xfrm>
            <a:custGeom>
              <a:avLst/>
              <a:gdLst/>
              <a:ahLst/>
              <a:cxnLst/>
              <a:rect l="l" t="t" r="r" b="b"/>
              <a:pathLst>
                <a:path w="12701" h="5127" extrusionOk="0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9232;p77">
            <a:extLst>
              <a:ext uri="{FF2B5EF4-FFF2-40B4-BE49-F238E27FC236}">
                <a16:creationId xmlns:a16="http://schemas.microsoft.com/office/drawing/2014/main" id="{E1EC6136-301F-4ED2-BD28-6C0A230267E8}"/>
              </a:ext>
            </a:extLst>
          </p:cNvPr>
          <p:cNvGrpSpPr/>
          <p:nvPr/>
        </p:nvGrpSpPr>
        <p:grpSpPr>
          <a:xfrm>
            <a:off x="2623514" y="2176156"/>
            <a:ext cx="357933" cy="342676"/>
            <a:chOff x="3943638" y="3815072"/>
            <a:chExt cx="357933" cy="342676"/>
          </a:xfrm>
        </p:grpSpPr>
        <p:sp>
          <p:nvSpPr>
            <p:cNvPr id="119" name="Google Shape;9233;p77">
              <a:extLst>
                <a:ext uri="{FF2B5EF4-FFF2-40B4-BE49-F238E27FC236}">
                  <a16:creationId xmlns:a16="http://schemas.microsoft.com/office/drawing/2014/main" id="{8EF1DA9F-5FCA-4058-A6DC-309E601BCE8F}"/>
                </a:ext>
              </a:extLst>
            </p:cNvPr>
            <p:cNvSpPr/>
            <p:nvPr/>
          </p:nvSpPr>
          <p:spPr>
            <a:xfrm>
              <a:off x="4136918" y="3996389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234;p77">
              <a:extLst>
                <a:ext uri="{FF2B5EF4-FFF2-40B4-BE49-F238E27FC236}">
                  <a16:creationId xmlns:a16="http://schemas.microsoft.com/office/drawing/2014/main" id="{8F7BDB92-7305-4E8B-AF13-CD0A58331579}"/>
                </a:ext>
              </a:extLst>
            </p:cNvPr>
            <p:cNvSpPr/>
            <p:nvPr/>
          </p:nvSpPr>
          <p:spPr>
            <a:xfrm>
              <a:off x="4173750" y="4034240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235;p77">
              <a:extLst>
                <a:ext uri="{FF2B5EF4-FFF2-40B4-BE49-F238E27FC236}">
                  <a16:creationId xmlns:a16="http://schemas.microsoft.com/office/drawing/2014/main" id="{28CE02C2-3F45-45C3-8778-8F08C086C454}"/>
                </a:ext>
              </a:extLst>
            </p:cNvPr>
            <p:cNvSpPr/>
            <p:nvPr/>
          </p:nvSpPr>
          <p:spPr>
            <a:xfrm>
              <a:off x="4173750" y="4042969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95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236;p77">
              <a:extLst>
                <a:ext uri="{FF2B5EF4-FFF2-40B4-BE49-F238E27FC236}">
                  <a16:creationId xmlns:a16="http://schemas.microsoft.com/office/drawing/2014/main" id="{2D3E238C-CD0B-4F91-BE39-FD0274569A58}"/>
                </a:ext>
              </a:extLst>
            </p:cNvPr>
            <p:cNvSpPr/>
            <p:nvPr/>
          </p:nvSpPr>
          <p:spPr>
            <a:xfrm>
              <a:off x="3943638" y="3815072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237;p77">
              <a:extLst>
                <a:ext uri="{FF2B5EF4-FFF2-40B4-BE49-F238E27FC236}">
                  <a16:creationId xmlns:a16="http://schemas.microsoft.com/office/drawing/2014/main" id="{837DFE36-7194-4178-B4BE-21E3054C31A5}"/>
                </a:ext>
              </a:extLst>
            </p:cNvPr>
            <p:cNvSpPr/>
            <p:nvPr/>
          </p:nvSpPr>
          <p:spPr>
            <a:xfrm>
              <a:off x="3974795" y="3843715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238;p77">
              <a:extLst>
                <a:ext uri="{FF2B5EF4-FFF2-40B4-BE49-F238E27FC236}">
                  <a16:creationId xmlns:a16="http://schemas.microsoft.com/office/drawing/2014/main" id="{2331079D-C753-44D7-8000-338E5B1E9C9E}"/>
                </a:ext>
              </a:extLst>
            </p:cNvPr>
            <p:cNvSpPr/>
            <p:nvPr/>
          </p:nvSpPr>
          <p:spPr>
            <a:xfrm>
              <a:off x="3973538" y="3863538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239;p77">
              <a:extLst>
                <a:ext uri="{FF2B5EF4-FFF2-40B4-BE49-F238E27FC236}">
                  <a16:creationId xmlns:a16="http://schemas.microsoft.com/office/drawing/2014/main" id="{2C515AE4-750D-4B64-8133-E11237C64D53}"/>
                </a:ext>
              </a:extLst>
            </p:cNvPr>
            <p:cNvSpPr/>
            <p:nvPr/>
          </p:nvSpPr>
          <p:spPr>
            <a:xfrm>
              <a:off x="4028008" y="3869842"/>
              <a:ext cx="102202" cy="29017"/>
            </a:xfrm>
            <a:custGeom>
              <a:avLst/>
              <a:gdLst/>
              <a:ahLst/>
              <a:cxnLst/>
              <a:rect l="l" t="t" r="r" b="b"/>
              <a:pathLst>
                <a:path w="6826" h="1938" extrusionOk="0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240;p77">
              <a:extLst>
                <a:ext uri="{FF2B5EF4-FFF2-40B4-BE49-F238E27FC236}">
                  <a16:creationId xmlns:a16="http://schemas.microsoft.com/office/drawing/2014/main" id="{1D60902C-819A-415A-9880-D26ACF6A2814}"/>
                </a:ext>
              </a:extLst>
            </p:cNvPr>
            <p:cNvSpPr/>
            <p:nvPr/>
          </p:nvSpPr>
          <p:spPr>
            <a:xfrm>
              <a:off x="4173750" y="4034240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241;p77">
              <a:extLst>
                <a:ext uri="{FF2B5EF4-FFF2-40B4-BE49-F238E27FC236}">
                  <a16:creationId xmlns:a16="http://schemas.microsoft.com/office/drawing/2014/main" id="{6E00B186-9537-412E-B93E-9860CB93AA6A}"/>
                </a:ext>
              </a:extLst>
            </p:cNvPr>
            <p:cNvSpPr/>
            <p:nvPr/>
          </p:nvSpPr>
          <p:spPr>
            <a:xfrm>
              <a:off x="4173750" y="4042969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E623FD6-9956-48D9-ADB9-8299F43438D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54806" y="1751400"/>
            <a:ext cx="7034387" cy="162975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Muchas</a:t>
            </a:r>
            <a:r>
              <a:rPr lang="es-MX" dirty="0"/>
              <a:t> gracias!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437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6"/>
          <p:cNvSpPr txBox="1">
            <a:spLocks noGrp="1"/>
          </p:cNvSpPr>
          <p:nvPr>
            <p:ph type="title"/>
          </p:nvPr>
        </p:nvSpPr>
        <p:spPr>
          <a:xfrm>
            <a:off x="0" y="509321"/>
            <a:ext cx="4963200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SERVICIO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06" name="Google Shape;606;p36"/>
          <p:cNvSpPr txBox="1">
            <a:spLocks noGrp="1"/>
          </p:cNvSpPr>
          <p:nvPr>
            <p:ph type="subTitle" idx="1"/>
          </p:nvPr>
        </p:nvSpPr>
        <p:spPr>
          <a:xfrm>
            <a:off x="77210" y="1262921"/>
            <a:ext cx="5832991" cy="340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GreenCars Ltda. ofrece un servicio nuevo y revolucionario para el mercado chileno entregándole la oportunidades a miles para poder desplazarse de manera más económica y sin dejar una huella de carbono.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 la opción de elegir alrededor de 5 tipos de vehículos diferentes que satisfagan tu función, el único limite lo pones tu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 una flota de 1000 mil autos distribuidas a lo largo de todo chile, planeamos reducir la huella de carbono por transporte en un 5% para el próximo año.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7" name="Google Shape;607;p36"/>
          <p:cNvGrpSpPr/>
          <p:nvPr/>
        </p:nvGrpSpPr>
        <p:grpSpPr>
          <a:xfrm>
            <a:off x="6314400" y="1617150"/>
            <a:ext cx="1763700" cy="1909200"/>
            <a:chOff x="6144450" y="1617150"/>
            <a:chExt cx="1763700" cy="1909200"/>
          </a:xfrm>
        </p:grpSpPr>
        <p:sp>
          <p:nvSpPr>
            <p:cNvPr id="608" name="Google Shape;608;p36"/>
            <p:cNvSpPr/>
            <p:nvPr/>
          </p:nvSpPr>
          <p:spPr>
            <a:xfrm>
              <a:off x="6144450" y="1617150"/>
              <a:ext cx="1763700" cy="19092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832212" y="2037552"/>
              <a:ext cx="626412" cy="1068394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7280322" y="26700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16847" y="26700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>
            <a:spLocks noGrp="1"/>
          </p:cNvSpPr>
          <p:nvPr>
            <p:ph type="title"/>
          </p:nvPr>
        </p:nvSpPr>
        <p:spPr>
          <a:xfrm>
            <a:off x="3399837" y="511250"/>
            <a:ext cx="4999883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Resumen 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</a:rPr>
              <a:t>Ejecutivo</a:t>
            </a:r>
            <a:endParaRPr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9" name="Google Shape;559;p34"/>
          <p:cNvSpPr txBox="1">
            <a:spLocks noGrp="1"/>
          </p:cNvSpPr>
          <p:nvPr>
            <p:ph type="subTitle" idx="1"/>
          </p:nvPr>
        </p:nvSpPr>
        <p:spPr>
          <a:xfrm>
            <a:off x="2768903" y="1092975"/>
            <a:ext cx="6057178" cy="21859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Somos una empresa preocupada y consiente por el medio ambiente, con una gran flota de autos y camionetas eléctricas cargados mediante energía solar, con un costo de $5.000 pesos por usar un auto y una tarifa de 50 pesos por minuto. </a:t>
            </a:r>
          </a:p>
        </p:txBody>
      </p:sp>
      <p:grpSp>
        <p:nvGrpSpPr>
          <p:cNvPr id="560" name="Google Shape;560;p34"/>
          <p:cNvGrpSpPr/>
          <p:nvPr/>
        </p:nvGrpSpPr>
        <p:grpSpPr>
          <a:xfrm>
            <a:off x="1429003" y="1203828"/>
            <a:ext cx="1091175" cy="2710950"/>
            <a:chOff x="985500" y="1012925"/>
            <a:chExt cx="1091175" cy="2710950"/>
          </a:xfrm>
        </p:grpSpPr>
        <p:sp>
          <p:nvSpPr>
            <p:cNvPr id="561" name="Google Shape;561;p34"/>
            <p:cNvSpPr/>
            <p:nvPr/>
          </p:nvSpPr>
          <p:spPr>
            <a:xfrm flipH="1">
              <a:off x="1266725" y="1444125"/>
              <a:ext cx="809950" cy="2279750"/>
            </a:xfrm>
            <a:custGeom>
              <a:avLst/>
              <a:gdLst/>
              <a:ahLst/>
              <a:cxnLst/>
              <a:rect l="l" t="t" r="r" b="b"/>
              <a:pathLst>
                <a:path w="32398" h="91190" extrusionOk="0">
                  <a:moveTo>
                    <a:pt x="1" y="0"/>
                  </a:moveTo>
                  <a:lnTo>
                    <a:pt x="1" y="91189"/>
                  </a:lnTo>
                  <a:lnTo>
                    <a:pt x="32397" y="91189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flipH="1">
              <a:off x="985500" y="1444125"/>
              <a:ext cx="281250" cy="2279750"/>
            </a:xfrm>
            <a:custGeom>
              <a:avLst/>
              <a:gdLst/>
              <a:ahLst/>
              <a:cxnLst/>
              <a:rect l="l" t="t" r="r" b="b"/>
              <a:pathLst>
                <a:path w="11250" h="91190" extrusionOk="0">
                  <a:moveTo>
                    <a:pt x="0" y="0"/>
                  </a:moveTo>
                  <a:lnTo>
                    <a:pt x="0" y="91189"/>
                  </a:lnTo>
                  <a:lnTo>
                    <a:pt x="11250" y="91189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rgbClr val="DF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 flipH="1">
              <a:off x="1009600" y="1012925"/>
              <a:ext cx="1067075" cy="436000"/>
            </a:xfrm>
            <a:custGeom>
              <a:avLst/>
              <a:gdLst/>
              <a:ahLst/>
              <a:cxnLst/>
              <a:rect l="l" t="t" r="r" b="b"/>
              <a:pathLst>
                <a:path w="42683" h="17440" extrusionOk="0">
                  <a:moveTo>
                    <a:pt x="10291" y="0"/>
                  </a:moveTo>
                  <a:cubicBezTo>
                    <a:pt x="6994" y="0"/>
                    <a:pt x="4107" y="2211"/>
                    <a:pt x="3252" y="5393"/>
                  </a:cubicBezTo>
                  <a:lnTo>
                    <a:pt x="1" y="17440"/>
                  </a:lnTo>
                  <a:lnTo>
                    <a:pt x="32397" y="17440"/>
                  </a:lnTo>
                  <a:lnTo>
                    <a:pt x="42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 flipH="1">
              <a:off x="985500" y="1012925"/>
              <a:ext cx="281250" cy="436000"/>
            </a:xfrm>
            <a:custGeom>
              <a:avLst/>
              <a:gdLst/>
              <a:ahLst/>
              <a:cxnLst/>
              <a:rect l="l" t="t" r="r" b="b"/>
              <a:pathLst>
                <a:path w="11250" h="17440" extrusionOk="0">
                  <a:moveTo>
                    <a:pt x="10285" y="0"/>
                  </a:moveTo>
                  <a:cubicBezTo>
                    <a:pt x="6994" y="0"/>
                    <a:pt x="4107" y="2211"/>
                    <a:pt x="3246" y="5393"/>
                  </a:cubicBezTo>
                  <a:lnTo>
                    <a:pt x="0" y="17440"/>
                  </a:lnTo>
                  <a:lnTo>
                    <a:pt x="11250" y="17440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rgbClr val="DF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 flipH="1">
              <a:off x="985500" y="1448900"/>
              <a:ext cx="281250" cy="2274975"/>
            </a:xfrm>
            <a:custGeom>
              <a:avLst/>
              <a:gdLst/>
              <a:ahLst/>
              <a:cxnLst/>
              <a:rect l="l" t="t" r="r" b="b"/>
              <a:pathLst>
                <a:path w="11250" h="90999" extrusionOk="0">
                  <a:moveTo>
                    <a:pt x="0" y="1"/>
                  </a:moveTo>
                  <a:lnTo>
                    <a:pt x="0" y="90998"/>
                  </a:lnTo>
                  <a:lnTo>
                    <a:pt x="11250" y="90998"/>
                  </a:lnTo>
                  <a:lnTo>
                    <a:pt x="11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 flipH="1">
              <a:off x="1265425" y="1444125"/>
              <a:ext cx="1325" cy="4800"/>
            </a:xfrm>
            <a:custGeom>
              <a:avLst/>
              <a:gdLst/>
              <a:ahLst/>
              <a:cxnLst/>
              <a:rect l="l" t="t" r="r" b="b"/>
              <a:pathLst>
                <a:path w="53" h="192" extrusionOk="0">
                  <a:moveTo>
                    <a:pt x="0" y="0"/>
                  </a:moveTo>
                  <a:lnTo>
                    <a:pt x="0" y="19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BF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 flipH="1">
              <a:off x="985500" y="1012925"/>
              <a:ext cx="279950" cy="431225"/>
            </a:xfrm>
            <a:custGeom>
              <a:avLst/>
              <a:gdLst/>
              <a:ahLst/>
              <a:cxnLst/>
              <a:rect l="l" t="t" r="r" b="b"/>
              <a:pathLst>
                <a:path w="11198" h="17249" extrusionOk="0">
                  <a:moveTo>
                    <a:pt x="10233" y="0"/>
                  </a:moveTo>
                  <a:cubicBezTo>
                    <a:pt x="6942" y="0"/>
                    <a:pt x="4055" y="2211"/>
                    <a:pt x="3194" y="5393"/>
                  </a:cubicBezTo>
                  <a:lnTo>
                    <a:pt x="1" y="17248"/>
                  </a:lnTo>
                  <a:lnTo>
                    <a:pt x="11198" y="17248"/>
                  </a:lnTo>
                  <a:lnTo>
                    <a:pt x="11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 flipH="1">
              <a:off x="985500" y="1444125"/>
              <a:ext cx="281250" cy="4800"/>
            </a:xfrm>
            <a:custGeom>
              <a:avLst/>
              <a:gdLst/>
              <a:ahLst/>
              <a:cxnLst/>
              <a:rect l="l" t="t" r="r" b="b"/>
              <a:pathLst>
                <a:path w="11250" h="192" extrusionOk="0">
                  <a:moveTo>
                    <a:pt x="53" y="0"/>
                  </a:moveTo>
                  <a:lnTo>
                    <a:pt x="0" y="192"/>
                  </a:lnTo>
                  <a:lnTo>
                    <a:pt x="11250" y="192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 flipH="1">
              <a:off x="1515475" y="1138650"/>
              <a:ext cx="307800" cy="242700"/>
            </a:xfrm>
            <a:custGeom>
              <a:avLst/>
              <a:gdLst/>
              <a:ahLst/>
              <a:cxnLst/>
              <a:rect l="l" t="t" r="r" b="b"/>
              <a:pathLst>
                <a:path w="12312" h="9708" extrusionOk="0">
                  <a:moveTo>
                    <a:pt x="2604" y="1"/>
                  </a:moveTo>
                  <a:lnTo>
                    <a:pt x="0" y="9708"/>
                  </a:lnTo>
                  <a:lnTo>
                    <a:pt x="9707" y="9708"/>
                  </a:lnTo>
                  <a:lnTo>
                    <a:pt x="12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 flipH="1">
              <a:off x="1780550" y="1771000"/>
              <a:ext cx="84025" cy="84050"/>
            </a:xfrm>
            <a:custGeom>
              <a:avLst/>
              <a:gdLst/>
              <a:ahLst/>
              <a:cxnLst/>
              <a:rect l="l" t="t" r="r" b="b"/>
              <a:pathLst>
                <a:path w="3361" h="3362" extrusionOk="0">
                  <a:moveTo>
                    <a:pt x="1680" y="0"/>
                  </a:moveTo>
                  <a:cubicBezTo>
                    <a:pt x="751" y="0"/>
                    <a:pt x="0" y="757"/>
                    <a:pt x="0" y="1680"/>
                  </a:cubicBezTo>
                  <a:cubicBezTo>
                    <a:pt x="0" y="2610"/>
                    <a:pt x="751" y="3361"/>
                    <a:pt x="1680" y="3361"/>
                  </a:cubicBezTo>
                  <a:cubicBezTo>
                    <a:pt x="2604" y="3361"/>
                    <a:pt x="3361" y="2610"/>
                    <a:pt x="3361" y="1680"/>
                  </a:cubicBezTo>
                  <a:cubicBezTo>
                    <a:pt x="3361" y="757"/>
                    <a:pt x="2604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 flipH="1">
              <a:off x="1822575" y="1771000"/>
              <a:ext cx="50400" cy="84050"/>
            </a:xfrm>
            <a:custGeom>
              <a:avLst/>
              <a:gdLst/>
              <a:ahLst/>
              <a:cxnLst/>
              <a:rect l="l" t="t" r="r" b="b"/>
              <a:pathLst>
                <a:path w="2016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>
              <a:off x="18309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1" y="0"/>
                  </a:moveTo>
                  <a:cubicBezTo>
                    <a:pt x="751" y="0"/>
                    <a:pt x="1" y="757"/>
                    <a:pt x="1" y="1680"/>
                  </a:cubicBezTo>
                  <a:cubicBezTo>
                    <a:pt x="1" y="2610"/>
                    <a:pt x="751" y="3361"/>
                    <a:pt x="1681" y="3361"/>
                  </a:cubicBezTo>
                  <a:cubicBezTo>
                    <a:pt x="2605" y="3361"/>
                    <a:pt x="3362" y="2610"/>
                    <a:pt x="3362" y="1680"/>
                  </a:cubicBezTo>
                  <a:cubicBezTo>
                    <a:pt x="3362" y="757"/>
                    <a:pt x="2605" y="0"/>
                    <a:pt x="1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>
              <a:off x="1624350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12" y="3361"/>
                    <a:pt x="3362" y="2610"/>
                    <a:pt x="3362" y="1680"/>
                  </a:cubicBezTo>
                  <a:cubicBezTo>
                    <a:pt x="3362" y="757"/>
                    <a:pt x="2612" y="0"/>
                    <a:pt x="1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>
              <a:off x="1666325" y="1771000"/>
              <a:ext cx="50425" cy="84050"/>
            </a:xfrm>
            <a:custGeom>
              <a:avLst/>
              <a:gdLst/>
              <a:ahLst/>
              <a:cxnLst/>
              <a:rect l="l" t="t" r="r" b="b"/>
              <a:pathLst>
                <a:path w="2017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>
              <a:off x="16747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05" y="3361"/>
                    <a:pt x="3362" y="2610"/>
                    <a:pt x="3362" y="1680"/>
                  </a:cubicBezTo>
                  <a:cubicBezTo>
                    <a:pt x="3362" y="757"/>
                    <a:pt x="2605" y="0"/>
                    <a:pt x="1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 flipH="1">
              <a:off x="1468100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0" y="0"/>
                  </a:moveTo>
                  <a:cubicBezTo>
                    <a:pt x="750" y="0"/>
                    <a:pt x="0" y="757"/>
                    <a:pt x="0" y="1680"/>
                  </a:cubicBezTo>
                  <a:cubicBezTo>
                    <a:pt x="0" y="2610"/>
                    <a:pt x="750" y="3361"/>
                    <a:pt x="1680" y="3361"/>
                  </a:cubicBezTo>
                  <a:cubicBezTo>
                    <a:pt x="2610" y="3361"/>
                    <a:pt x="3361" y="2610"/>
                    <a:pt x="3361" y="1680"/>
                  </a:cubicBezTo>
                  <a:cubicBezTo>
                    <a:pt x="3361" y="757"/>
                    <a:pt x="2610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 flipH="1">
              <a:off x="1510150" y="1771000"/>
              <a:ext cx="50400" cy="84050"/>
            </a:xfrm>
            <a:custGeom>
              <a:avLst/>
              <a:gdLst/>
              <a:ahLst/>
              <a:cxnLst/>
              <a:rect l="l" t="t" r="r" b="b"/>
              <a:pathLst>
                <a:path w="2016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15185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12" y="3361"/>
                    <a:pt x="3361" y="2610"/>
                    <a:pt x="3361" y="1680"/>
                  </a:cubicBezTo>
                  <a:cubicBezTo>
                    <a:pt x="3361" y="757"/>
                    <a:pt x="2612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1462650" y="1995025"/>
              <a:ext cx="465300" cy="678850"/>
            </a:xfrm>
            <a:custGeom>
              <a:avLst/>
              <a:gdLst/>
              <a:ahLst/>
              <a:cxnLst/>
              <a:rect l="l" t="t" r="r" b="b"/>
              <a:pathLst>
                <a:path w="18612" h="27154" extrusionOk="0">
                  <a:moveTo>
                    <a:pt x="0" y="1"/>
                  </a:moveTo>
                  <a:lnTo>
                    <a:pt x="0" y="27154"/>
                  </a:lnTo>
                  <a:lnTo>
                    <a:pt x="18612" y="27154"/>
                  </a:lnTo>
                  <a:lnTo>
                    <a:pt x="18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1462650" y="1995025"/>
              <a:ext cx="345625" cy="678850"/>
            </a:xfrm>
            <a:custGeom>
              <a:avLst/>
              <a:gdLst/>
              <a:ahLst/>
              <a:cxnLst/>
              <a:rect l="l" t="t" r="r" b="b"/>
              <a:pathLst>
                <a:path w="13825" h="27154" extrusionOk="0">
                  <a:moveTo>
                    <a:pt x="0" y="1"/>
                  </a:moveTo>
                  <a:lnTo>
                    <a:pt x="0" y="27154"/>
                  </a:lnTo>
                  <a:lnTo>
                    <a:pt x="13825" y="27154"/>
                  </a:lnTo>
                  <a:lnTo>
                    <a:pt x="13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>
              <a:off x="1462650" y="2363625"/>
              <a:ext cx="465300" cy="310250"/>
            </a:xfrm>
            <a:custGeom>
              <a:avLst/>
              <a:gdLst/>
              <a:ahLst/>
              <a:cxnLst/>
              <a:rect l="l" t="t" r="r" b="b"/>
              <a:pathLst>
                <a:path w="18612" h="12410" extrusionOk="0">
                  <a:moveTo>
                    <a:pt x="4977" y="0"/>
                  </a:moveTo>
                  <a:lnTo>
                    <a:pt x="0" y="12410"/>
                  </a:lnTo>
                  <a:lnTo>
                    <a:pt x="18612" y="12410"/>
                  </a:lnTo>
                  <a:lnTo>
                    <a:pt x="18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flipH="1">
              <a:off x="1615100" y="1188900"/>
              <a:ext cx="114075" cy="158550"/>
            </a:xfrm>
            <a:custGeom>
              <a:avLst/>
              <a:gdLst/>
              <a:ahLst/>
              <a:cxnLst/>
              <a:rect l="l" t="t" r="r" b="b"/>
              <a:pathLst>
                <a:path w="4563" h="6342" extrusionOk="0">
                  <a:moveTo>
                    <a:pt x="4563" y="0"/>
                  </a:moveTo>
                  <a:lnTo>
                    <a:pt x="1773" y="30"/>
                  </a:lnTo>
                  <a:lnTo>
                    <a:pt x="0" y="3927"/>
                  </a:lnTo>
                  <a:lnTo>
                    <a:pt x="1981" y="3263"/>
                  </a:lnTo>
                  <a:lnTo>
                    <a:pt x="763" y="6341"/>
                  </a:lnTo>
                  <a:lnTo>
                    <a:pt x="4153" y="1928"/>
                  </a:lnTo>
                  <a:lnTo>
                    <a:pt x="4153" y="1928"/>
                  </a:lnTo>
                  <a:lnTo>
                    <a:pt x="2743" y="1946"/>
                  </a:lnTo>
                  <a:lnTo>
                    <a:pt x="4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068;p76">
            <a:extLst>
              <a:ext uri="{FF2B5EF4-FFF2-40B4-BE49-F238E27FC236}">
                <a16:creationId xmlns:a16="http://schemas.microsoft.com/office/drawing/2014/main" id="{5EE49ADF-C807-0046-83BC-21E50ADA5751}"/>
              </a:ext>
            </a:extLst>
          </p:cNvPr>
          <p:cNvGrpSpPr/>
          <p:nvPr/>
        </p:nvGrpSpPr>
        <p:grpSpPr>
          <a:xfrm>
            <a:off x="3932819" y="2935023"/>
            <a:ext cx="395270" cy="371966"/>
            <a:chOff x="2456800" y="3682271"/>
            <a:chExt cx="395270" cy="371966"/>
          </a:xfrm>
        </p:grpSpPr>
        <p:sp>
          <p:nvSpPr>
            <p:cNvPr id="28" name="Google Shape;8069;p76">
              <a:extLst>
                <a:ext uri="{FF2B5EF4-FFF2-40B4-BE49-F238E27FC236}">
                  <a16:creationId xmlns:a16="http://schemas.microsoft.com/office/drawing/2014/main" id="{08F40F04-8610-094A-8E75-D93B1DE939FF}"/>
                </a:ext>
              </a:extLst>
            </p:cNvPr>
            <p:cNvSpPr/>
            <p:nvPr/>
          </p:nvSpPr>
          <p:spPr>
            <a:xfrm>
              <a:off x="2480314" y="3682271"/>
              <a:ext cx="371756" cy="371966"/>
            </a:xfrm>
            <a:custGeom>
              <a:avLst/>
              <a:gdLst/>
              <a:ahLst/>
              <a:cxnLst/>
              <a:rect l="l" t="t" r="r" b="b"/>
              <a:pathLst>
                <a:path w="14150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Google Shape;8070;p76">
              <a:extLst>
                <a:ext uri="{FF2B5EF4-FFF2-40B4-BE49-F238E27FC236}">
                  <a16:creationId xmlns:a16="http://schemas.microsoft.com/office/drawing/2014/main" id="{86FDF400-6382-3141-9366-28AECC229621}"/>
                </a:ext>
              </a:extLst>
            </p:cNvPr>
            <p:cNvSpPr/>
            <p:nvPr/>
          </p:nvSpPr>
          <p:spPr>
            <a:xfrm>
              <a:off x="2456800" y="3724018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2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Google Shape;8071;p76">
              <a:extLst>
                <a:ext uri="{FF2B5EF4-FFF2-40B4-BE49-F238E27FC236}">
                  <a16:creationId xmlns:a16="http://schemas.microsoft.com/office/drawing/2014/main" id="{04C17A0C-ADB6-4646-9F9A-FB782C2E1390}"/>
                </a:ext>
              </a:extLst>
            </p:cNvPr>
            <p:cNvSpPr/>
            <p:nvPr/>
          </p:nvSpPr>
          <p:spPr>
            <a:xfrm>
              <a:off x="2557318" y="3892267"/>
              <a:ext cx="217589" cy="96000"/>
            </a:xfrm>
            <a:custGeom>
              <a:avLst/>
              <a:gdLst/>
              <a:ahLst/>
              <a:cxnLst/>
              <a:rect l="l" t="t" r="r" b="b"/>
              <a:pathLst>
                <a:path w="8282" h="3654" extrusionOk="0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593" y="2246"/>
                    <a:pt x="2223" y="3654"/>
                    <a:pt x="4144" y="3654"/>
                  </a:cubicBezTo>
                  <a:cubicBezTo>
                    <a:pt x="6065" y="3654"/>
                    <a:pt x="7688" y="2246"/>
                    <a:pt x="8243" y="297"/>
                  </a:cubicBezTo>
                  <a:cubicBezTo>
                    <a:pt x="8281" y="146"/>
                    <a:pt x="8176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66" y="297"/>
                    <a:pt x="5498" y="450"/>
                    <a:pt x="4229" y="450"/>
                  </a:cubicBezTo>
                  <a:cubicBezTo>
                    <a:pt x="4200" y="450"/>
                    <a:pt x="4172" y="449"/>
                    <a:pt x="4144" y="449"/>
                  </a:cubicBezTo>
                  <a:cubicBezTo>
                    <a:pt x="4116" y="449"/>
                    <a:pt x="4087" y="450"/>
                    <a:pt x="4059" y="450"/>
                  </a:cubicBezTo>
                  <a:cubicBezTo>
                    <a:pt x="2784" y="450"/>
                    <a:pt x="1522" y="297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Google Shape;8072;p76">
              <a:extLst>
                <a:ext uri="{FF2B5EF4-FFF2-40B4-BE49-F238E27FC236}">
                  <a16:creationId xmlns:a16="http://schemas.microsoft.com/office/drawing/2014/main" id="{15B3B0B7-69EA-7A44-A1B3-AC3B01DE87BC}"/>
                </a:ext>
              </a:extLst>
            </p:cNvPr>
            <p:cNvSpPr/>
            <p:nvPr/>
          </p:nvSpPr>
          <p:spPr>
            <a:xfrm>
              <a:off x="2557318" y="3892267"/>
              <a:ext cx="217746" cy="53359"/>
            </a:xfrm>
            <a:custGeom>
              <a:avLst/>
              <a:gdLst/>
              <a:ahLst/>
              <a:cxnLst/>
              <a:rect l="l" t="t" r="r" b="b"/>
              <a:pathLst>
                <a:path w="8288" h="2031" extrusionOk="0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183" y="796"/>
                    <a:pt x="398" y="1268"/>
                    <a:pt x="683" y="1698"/>
                  </a:cubicBezTo>
                  <a:cubicBezTo>
                    <a:pt x="1824" y="1920"/>
                    <a:pt x="2982" y="2031"/>
                    <a:pt x="4141" y="2031"/>
                  </a:cubicBezTo>
                  <a:cubicBezTo>
                    <a:pt x="5299" y="2031"/>
                    <a:pt x="6457" y="1920"/>
                    <a:pt x="7598" y="1698"/>
                  </a:cubicBezTo>
                  <a:cubicBezTo>
                    <a:pt x="7883" y="1268"/>
                    <a:pt x="8098" y="796"/>
                    <a:pt x="8243" y="297"/>
                  </a:cubicBezTo>
                  <a:cubicBezTo>
                    <a:pt x="8287" y="146"/>
                    <a:pt x="8177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31" y="300"/>
                    <a:pt x="5436" y="448"/>
                    <a:pt x="4141" y="448"/>
                  </a:cubicBezTo>
                  <a:cubicBezTo>
                    <a:pt x="2847" y="448"/>
                    <a:pt x="1553" y="300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Google Shape;8073;p76">
              <a:extLst>
                <a:ext uri="{FF2B5EF4-FFF2-40B4-BE49-F238E27FC236}">
                  <a16:creationId xmlns:a16="http://schemas.microsoft.com/office/drawing/2014/main" id="{4FB6A3B6-503D-964D-A18B-74166967CBBE}"/>
                </a:ext>
              </a:extLst>
            </p:cNvPr>
            <p:cNvSpPr/>
            <p:nvPr/>
          </p:nvSpPr>
          <p:spPr>
            <a:xfrm>
              <a:off x="2588189" y="3796346"/>
              <a:ext cx="30082" cy="54332"/>
            </a:xfrm>
            <a:custGeom>
              <a:avLst/>
              <a:gdLst/>
              <a:ahLst/>
              <a:cxnLst/>
              <a:rect l="l" t="t" r="r" b="b"/>
              <a:pathLst>
                <a:path w="1145" h="2068" extrusionOk="0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Google Shape;8074;p76">
              <a:extLst>
                <a:ext uri="{FF2B5EF4-FFF2-40B4-BE49-F238E27FC236}">
                  <a16:creationId xmlns:a16="http://schemas.microsoft.com/office/drawing/2014/main" id="{EBE86A52-1AB8-FD49-A769-0848BA92025F}"/>
                </a:ext>
              </a:extLst>
            </p:cNvPr>
            <p:cNvSpPr/>
            <p:nvPr/>
          </p:nvSpPr>
          <p:spPr>
            <a:xfrm>
              <a:off x="2600221" y="3796346"/>
              <a:ext cx="18049" cy="42220"/>
            </a:xfrm>
            <a:custGeom>
              <a:avLst/>
              <a:gdLst/>
              <a:ahLst/>
              <a:cxnLst/>
              <a:rect l="l" t="t" r="r" b="b"/>
              <a:pathLst>
                <a:path w="687" h="1607" extrusionOk="0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Google Shape;8075;p76">
              <a:extLst>
                <a:ext uri="{FF2B5EF4-FFF2-40B4-BE49-F238E27FC236}">
                  <a16:creationId xmlns:a16="http://schemas.microsoft.com/office/drawing/2014/main" id="{3B776D4D-6D6F-894E-8712-CB62AA65E946}"/>
                </a:ext>
              </a:extLst>
            </p:cNvPr>
            <p:cNvSpPr/>
            <p:nvPr/>
          </p:nvSpPr>
          <p:spPr>
            <a:xfrm>
              <a:off x="2714113" y="3796346"/>
              <a:ext cx="30082" cy="54332"/>
            </a:xfrm>
            <a:custGeom>
              <a:avLst/>
              <a:gdLst/>
              <a:ahLst/>
              <a:cxnLst/>
              <a:rect l="l" t="t" r="r" b="b"/>
              <a:pathLst>
                <a:path w="1145" h="2068" extrusionOk="0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Google Shape;8076;p76">
              <a:extLst>
                <a:ext uri="{FF2B5EF4-FFF2-40B4-BE49-F238E27FC236}">
                  <a16:creationId xmlns:a16="http://schemas.microsoft.com/office/drawing/2014/main" id="{792D33A3-8C02-AE49-B5FA-8ACA76EC9460}"/>
                </a:ext>
              </a:extLst>
            </p:cNvPr>
            <p:cNvSpPr/>
            <p:nvPr/>
          </p:nvSpPr>
          <p:spPr>
            <a:xfrm>
              <a:off x="2726146" y="3796346"/>
              <a:ext cx="18049" cy="42220"/>
            </a:xfrm>
            <a:custGeom>
              <a:avLst/>
              <a:gdLst/>
              <a:ahLst/>
              <a:cxnLst/>
              <a:rect l="l" t="t" r="r" b="b"/>
              <a:pathLst>
                <a:path w="687" h="1607" extrusionOk="0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Google Shape;8077;p76">
              <a:extLst>
                <a:ext uri="{FF2B5EF4-FFF2-40B4-BE49-F238E27FC236}">
                  <a16:creationId xmlns:a16="http://schemas.microsoft.com/office/drawing/2014/main" id="{A5F597D9-928B-2647-A099-CAC50E0F9F74}"/>
                </a:ext>
              </a:extLst>
            </p:cNvPr>
            <p:cNvSpPr/>
            <p:nvPr/>
          </p:nvSpPr>
          <p:spPr>
            <a:xfrm>
              <a:off x="2577259" y="3895131"/>
              <a:ext cx="177681" cy="33156"/>
            </a:xfrm>
            <a:custGeom>
              <a:avLst/>
              <a:gdLst/>
              <a:ahLst/>
              <a:cxnLst/>
              <a:rect l="l" t="t" r="r" b="b"/>
              <a:pathLst>
                <a:path w="6763" h="1262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36"/>
                    <a:pt x="194" y="465"/>
                    <a:pt x="319" y="680"/>
                  </a:cubicBezTo>
                  <a:cubicBezTo>
                    <a:pt x="458" y="916"/>
                    <a:pt x="701" y="1076"/>
                    <a:pt x="971" y="1110"/>
                  </a:cubicBezTo>
                  <a:cubicBezTo>
                    <a:pt x="1772" y="1211"/>
                    <a:pt x="2579" y="1261"/>
                    <a:pt x="3386" y="1261"/>
                  </a:cubicBezTo>
                  <a:cubicBezTo>
                    <a:pt x="4193" y="1261"/>
                    <a:pt x="5001" y="1211"/>
                    <a:pt x="5806" y="1110"/>
                  </a:cubicBezTo>
                  <a:cubicBezTo>
                    <a:pt x="6076" y="1076"/>
                    <a:pt x="6319" y="916"/>
                    <a:pt x="6451" y="680"/>
                  </a:cubicBezTo>
                  <a:cubicBezTo>
                    <a:pt x="6576" y="465"/>
                    <a:pt x="6680" y="236"/>
                    <a:pt x="6763" y="0"/>
                  </a:cubicBezTo>
                  <a:lnTo>
                    <a:pt x="6763" y="0"/>
                  </a:lnTo>
                  <a:cubicBezTo>
                    <a:pt x="5650" y="226"/>
                    <a:pt x="4517" y="339"/>
                    <a:pt x="3384" y="339"/>
                  </a:cubicBezTo>
                  <a:cubicBezTo>
                    <a:pt x="2251" y="339"/>
                    <a:pt x="1117" y="22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oogle Shape;8060;p76">
            <a:extLst>
              <a:ext uri="{FF2B5EF4-FFF2-40B4-BE49-F238E27FC236}">
                <a16:creationId xmlns:a16="http://schemas.microsoft.com/office/drawing/2014/main" id="{8A5B7252-C3B4-9344-A9FF-F07CA49D0D39}"/>
              </a:ext>
            </a:extLst>
          </p:cNvPr>
          <p:cNvGrpSpPr/>
          <p:nvPr/>
        </p:nvGrpSpPr>
        <p:grpSpPr>
          <a:xfrm>
            <a:off x="7822242" y="2967870"/>
            <a:ext cx="395296" cy="371966"/>
            <a:chOff x="1908099" y="3682271"/>
            <a:chExt cx="395296" cy="371966"/>
          </a:xfrm>
        </p:grpSpPr>
        <p:sp>
          <p:nvSpPr>
            <p:cNvPr id="38" name="Google Shape;8061;p76">
              <a:extLst>
                <a:ext uri="{FF2B5EF4-FFF2-40B4-BE49-F238E27FC236}">
                  <a16:creationId xmlns:a16="http://schemas.microsoft.com/office/drawing/2014/main" id="{0EFD918E-D927-7F46-A549-26E31C3FE7E3}"/>
                </a:ext>
              </a:extLst>
            </p:cNvPr>
            <p:cNvSpPr/>
            <p:nvPr/>
          </p:nvSpPr>
          <p:spPr>
            <a:xfrm>
              <a:off x="1931613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62;p76">
              <a:extLst>
                <a:ext uri="{FF2B5EF4-FFF2-40B4-BE49-F238E27FC236}">
                  <a16:creationId xmlns:a16="http://schemas.microsoft.com/office/drawing/2014/main" id="{8558528C-A771-7840-B636-8C33D7A64210}"/>
                </a:ext>
              </a:extLst>
            </p:cNvPr>
            <p:cNvSpPr/>
            <p:nvPr/>
          </p:nvSpPr>
          <p:spPr>
            <a:xfrm>
              <a:off x="2039487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63;p76">
              <a:extLst>
                <a:ext uri="{FF2B5EF4-FFF2-40B4-BE49-F238E27FC236}">
                  <a16:creationId xmlns:a16="http://schemas.microsoft.com/office/drawing/2014/main" id="{34DFBD33-0395-2843-B2DA-4ADD9898152A}"/>
                </a:ext>
              </a:extLst>
            </p:cNvPr>
            <p:cNvSpPr/>
            <p:nvPr/>
          </p:nvSpPr>
          <p:spPr>
            <a:xfrm>
              <a:off x="2051520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64;p76">
              <a:extLst>
                <a:ext uri="{FF2B5EF4-FFF2-40B4-BE49-F238E27FC236}">
                  <a16:creationId xmlns:a16="http://schemas.microsoft.com/office/drawing/2014/main" id="{51C5E6B5-D46E-D945-A610-3FE4A6500D82}"/>
                </a:ext>
              </a:extLst>
            </p:cNvPr>
            <p:cNvSpPr/>
            <p:nvPr/>
          </p:nvSpPr>
          <p:spPr>
            <a:xfrm>
              <a:off x="2165412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65;p76">
              <a:extLst>
                <a:ext uri="{FF2B5EF4-FFF2-40B4-BE49-F238E27FC236}">
                  <a16:creationId xmlns:a16="http://schemas.microsoft.com/office/drawing/2014/main" id="{79E89D79-F492-E845-B2AB-D65D2D140A7E}"/>
                </a:ext>
              </a:extLst>
            </p:cNvPr>
            <p:cNvSpPr/>
            <p:nvPr/>
          </p:nvSpPr>
          <p:spPr>
            <a:xfrm>
              <a:off x="2177444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66;p76">
              <a:extLst>
                <a:ext uri="{FF2B5EF4-FFF2-40B4-BE49-F238E27FC236}">
                  <a16:creationId xmlns:a16="http://schemas.microsoft.com/office/drawing/2014/main" id="{9A466F0F-8C7F-B64D-AF0A-77CD4FE3FC9D}"/>
                </a:ext>
              </a:extLst>
            </p:cNvPr>
            <p:cNvSpPr/>
            <p:nvPr/>
          </p:nvSpPr>
          <p:spPr>
            <a:xfrm>
              <a:off x="2047501" y="3920825"/>
              <a:ext cx="140532" cy="39015"/>
            </a:xfrm>
            <a:custGeom>
              <a:avLst/>
              <a:gdLst/>
              <a:ahLst/>
              <a:cxnLst/>
              <a:rect l="l" t="t" r="r" b="b"/>
              <a:pathLst>
                <a:path w="5349" h="1485" extrusionOk="0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rgbClr val="4C5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7;p76">
              <a:extLst>
                <a:ext uri="{FF2B5EF4-FFF2-40B4-BE49-F238E27FC236}">
                  <a16:creationId xmlns:a16="http://schemas.microsoft.com/office/drawing/2014/main" id="{EE976943-843B-624E-8D9A-FFE2C0476713}"/>
                </a:ext>
              </a:extLst>
            </p:cNvPr>
            <p:cNvSpPr/>
            <p:nvPr/>
          </p:nvSpPr>
          <p:spPr>
            <a:xfrm>
              <a:off x="1908099" y="3724018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D49049E-CCC9-4749-A87C-209B44B99C99}"/>
              </a:ext>
            </a:extLst>
          </p:cNvPr>
          <p:cNvSpPr txBox="1"/>
          <p:nvPr/>
        </p:nvSpPr>
        <p:spPr>
          <a:xfrm>
            <a:off x="3032693" y="3285030"/>
            <a:ext cx="2195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Caso Bueno:</a:t>
            </a:r>
          </a:p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Ingreso Máx. 5 años:</a:t>
            </a:r>
          </a:p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$1.800.000</a:t>
            </a:r>
          </a:p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VAN: $3.304.613</a:t>
            </a:r>
          </a:p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TIR: 44%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272E1F5-2C9A-FC4A-97EB-40D4D51A28CA}"/>
              </a:ext>
            </a:extLst>
          </p:cNvPr>
          <p:cNvSpPr/>
          <p:nvPr/>
        </p:nvSpPr>
        <p:spPr>
          <a:xfrm>
            <a:off x="6951064" y="3382649"/>
            <a:ext cx="21611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Caso Malo:</a:t>
            </a:r>
          </a:p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Ingreso Máx. 5 años:</a:t>
            </a:r>
          </a:p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$180.000</a:t>
            </a:r>
          </a:p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VAN: -$160.000</a:t>
            </a:r>
          </a:p>
          <a:p>
            <a:pPr algn="ctr">
              <a:buClr>
                <a:schemeClr val="lt1"/>
              </a:buClr>
              <a:buSzPts val="1400"/>
            </a:pP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TIR: -2.8%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 txBox="1">
            <a:spLocks noGrp="1"/>
          </p:cNvSpPr>
          <p:nvPr>
            <p:ph type="title" idx="6"/>
          </p:nvPr>
        </p:nvSpPr>
        <p:spPr>
          <a:xfrm>
            <a:off x="2314884" y="4978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Imagen del </a:t>
            </a:r>
            <a:r>
              <a:rPr lang="es-CL" dirty="0">
                <a:solidFill>
                  <a:schemeClr val="accent1"/>
                </a:solidFill>
              </a:rPr>
              <a:t>resumen ejecutivo 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768910-F664-4789-9296-53597E7E6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8" t="37623" r="20263" b="15246"/>
          <a:stretch/>
        </p:blipFill>
        <p:spPr>
          <a:xfrm>
            <a:off x="1073887" y="1396852"/>
            <a:ext cx="6613451" cy="2902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1"/>
          <p:cNvSpPr txBox="1">
            <a:spLocks noGrp="1"/>
          </p:cNvSpPr>
          <p:nvPr>
            <p:ph type="body" idx="1"/>
          </p:nvPr>
        </p:nvSpPr>
        <p:spPr>
          <a:xfrm>
            <a:off x="5059800" y="1981200"/>
            <a:ext cx="3322200" cy="25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Uno de los problemas mas importante, es la demanda de la gente para usar bicicletas y con esto dejar de utilizar los automóviles debido a que quieren mejorar su actividad física o disminuir su huella de carbono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90" name="Google Shape;690;p41"/>
          <p:cNvSpPr txBox="1">
            <a:spLocks noGrp="1"/>
          </p:cNvSpPr>
          <p:nvPr>
            <p:ph type="title"/>
          </p:nvPr>
        </p:nvSpPr>
        <p:spPr>
          <a:xfrm>
            <a:off x="4530000" y="804225"/>
            <a:ext cx="3852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Problema</a:t>
            </a:r>
            <a:endParaRPr dirty="0"/>
          </a:p>
        </p:txBody>
      </p:sp>
      <p:pic>
        <p:nvPicPr>
          <p:cNvPr id="691" name="Google Shape;691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1225326" y="1121250"/>
            <a:ext cx="3013848" cy="3013848"/>
          </a:xfrm>
          <a:prstGeom prst="lightningBol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3"/>
          <p:cNvSpPr txBox="1">
            <a:spLocks noGrp="1"/>
          </p:cNvSpPr>
          <p:nvPr>
            <p:ph type="title"/>
          </p:nvPr>
        </p:nvSpPr>
        <p:spPr>
          <a:xfrm>
            <a:off x="720000" y="804225"/>
            <a:ext cx="3852000" cy="875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Solución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body" idx="1"/>
          </p:nvPr>
        </p:nvSpPr>
        <p:spPr>
          <a:xfrm>
            <a:off x="720000" y="1981200"/>
            <a:ext cx="3322200" cy="25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Incentivar la optimización del tiempo con poca contaminación, ya que los automóviles son mas rápidos que las bicicletas </a:t>
            </a:r>
            <a:endParaRPr dirty="0"/>
          </a:p>
        </p:txBody>
      </p:sp>
      <p:grpSp>
        <p:nvGrpSpPr>
          <p:cNvPr id="5" name="Google Shape;797;p45">
            <a:extLst>
              <a:ext uri="{FF2B5EF4-FFF2-40B4-BE49-F238E27FC236}">
                <a16:creationId xmlns:a16="http://schemas.microsoft.com/office/drawing/2014/main" id="{0B6CDCB0-3A1D-4463-8DDF-AE5F39210764}"/>
              </a:ext>
            </a:extLst>
          </p:cNvPr>
          <p:cNvGrpSpPr/>
          <p:nvPr/>
        </p:nvGrpSpPr>
        <p:grpSpPr>
          <a:xfrm>
            <a:off x="4499432" y="1569864"/>
            <a:ext cx="3399705" cy="1727193"/>
            <a:chOff x="2201375" y="1842800"/>
            <a:chExt cx="3973939" cy="2018928"/>
          </a:xfrm>
        </p:grpSpPr>
        <p:sp>
          <p:nvSpPr>
            <p:cNvPr id="6" name="Google Shape;798;p45">
              <a:extLst>
                <a:ext uri="{FF2B5EF4-FFF2-40B4-BE49-F238E27FC236}">
                  <a16:creationId xmlns:a16="http://schemas.microsoft.com/office/drawing/2014/main" id="{BFBEA988-A096-47E3-A459-C35EA2395716}"/>
                </a:ext>
              </a:extLst>
            </p:cNvPr>
            <p:cNvSpPr/>
            <p:nvPr/>
          </p:nvSpPr>
          <p:spPr>
            <a:xfrm>
              <a:off x="2689782" y="2350769"/>
              <a:ext cx="1637994" cy="573938"/>
            </a:xfrm>
            <a:custGeom>
              <a:avLst/>
              <a:gdLst/>
              <a:ahLst/>
              <a:cxnLst/>
              <a:rect l="l" t="t" r="r" b="b"/>
              <a:pathLst>
                <a:path w="118502" h="41522" extrusionOk="0">
                  <a:moveTo>
                    <a:pt x="105937" y="0"/>
                  </a:moveTo>
                  <a:lnTo>
                    <a:pt x="50274" y="2022"/>
                  </a:lnTo>
                  <a:lnTo>
                    <a:pt x="1" y="41522"/>
                  </a:lnTo>
                  <a:lnTo>
                    <a:pt x="118502" y="30076"/>
                  </a:lnTo>
                  <a:lnTo>
                    <a:pt x="105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9;p45">
              <a:extLst>
                <a:ext uri="{FF2B5EF4-FFF2-40B4-BE49-F238E27FC236}">
                  <a16:creationId xmlns:a16="http://schemas.microsoft.com/office/drawing/2014/main" id="{1BAB572C-E337-4169-B2BE-FB11E0B10DC6}"/>
                </a:ext>
              </a:extLst>
            </p:cNvPr>
            <p:cNvSpPr/>
            <p:nvPr/>
          </p:nvSpPr>
          <p:spPr>
            <a:xfrm>
              <a:off x="3186344" y="2365463"/>
              <a:ext cx="472716" cy="502531"/>
            </a:xfrm>
            <a:custGeom>
              <a:avLst/>
              <a:gdLst/>
              <a:ahLst/>
              <a:cxnLst/>
              <a:rect l="l" t="t" r="r" b="b"/>
              <a:pathLst>
                <a:path w="34199" h="36356" extrusionOk="0">
                  <a:moveTo>
                    <a:pt x="34199" y="1"/>
                  </a:moveTo>
                  <a:lnTo>
                    <a:pt x="13893" y="735"/>
                  </a:lnTo>
                  <a:cubicBezTo>
                    <a:pt x="9720" y="12777"/>
                    <a:pt x="3517" y="24126"/>
                    <a:pt x="1" y="36355"/>
                  </a:cubicBezTo>
                  <a:lnTo>
                    <a:pt x="22697" y="34160"/>
                  </a:lnTo>
                  <a:cubicBezTo>
                    <a:pt x="26232" y="22664"/>
                    <a:pt x="29498" y="11071"/>
                    <a:pt x="34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00;p45">
              <a:extLst>
                <a:ext uri="{FF2B5EF4-FFF2-40B4-BE49-F238E27FC236}">
                  <a16:creationId xmlns:a16="http://schemas.microsoft.com/office/drawing/2014/main" id="{6FB3515E-50EC-4907-A7F3-E1BE91E4165B}"/>
                </a:ext>
              </a:extLst>
            </p:cNvPr>
            <p:cNvSpPr/>
            <p:nvPr/>
          </p:nvSpPr>
          <p:spPr>
            <a:xfrm>
              <a:off x="3536217" y="2337250"/>
              <a:ext cx="268779" cy="577034"/>
            </a:xfrm>
            <a:custGeom>
              <a:avLst/>
              <a:gdLst/>
              <a:ahLst/>
              <a:cxnLst/>
              <a:rect l="l" t="t" r="r" b="b"/>
              <a:pathLst>
                <a:path w="19445" h="41746" extrusionOk="0">
                  <a:moveTo>
                    <a:pt x="19431" y="0"/>
                  </a:moveTo>
                  <a:lnTo>
                    <a:pt x="11562" y="1037"/>
                  </a:lnTo>
                  <a:cubicBezTo>
                    <a:pt x="8225" y="14741"/>
                    <a:pt x="2583" y="27906"/>
                    <a:pt x="0" y="41746"/>
                  </a:cubicBezTo>
                  <a:lnTo>
                    <a:pt x="6055" y="40574"/>
                  </a:lnTo>
                  <a:cubicBezTo>
                    <a:pt x="8689" y="26952"/>
                    <a:pt x="14208" y="13975"/>
                    <a:pt x="17493" y="470"/>
                  </a:cubicBezTo>
                  <a:lnTo>
                    <a:pt x="19445" y="212"/>
                  </a:lnTo>
                  <a:cubicBezTo>
                    <a:pt x="19437" y="141"/>
                    <a:pt x="19437" y="71"/>
                    <a:pt x="19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01;p45">
              <a:extLst>
                <a:ext uri="{FF2B5EF4-FFF2-40B4-BE49-F238E27FC236}">
                  <a16:creationId xmlns:a16="http://schemas.microsoft.com/office/drawing/2014/main" id="{5C34F526-DB4A-48BA-8639-99923E6A3BF6}"/>
                </a:ext>
              </a:extLst>
            </p:cNvPr>
            <p:cNvSpPr/>
            <p:nvPr/>
          </p:nvSpPr>
          <p:spPr>
            <a:xfrm>
              <a:off x="3840778" y="2366265"/>
              <a:ext cx="83764" cy="425083"/>
            </a:xfrm>
            <a:custGeom>
              <a:avLst/>
              <a:gdLst/>
              <a:ahLst/>
              <a:cxnLst/>
              <a:rect l="l" t="t" r="r" b="b"/>
              <a:pathLst>
                <a:path w="6060" h="30753" extrusionOk="0">
                  <a:moveTo>
                    <a:pt x="6060" y="0"/>
                  </a:moveTo>
                  <a:lnTo>
                    <a:pt x="727" y="844"/>
                  </a:lnTo>
                  <a:lnTo>
                    <a:pt x="1" y="30753"/>
                  </a:lnTo>
                  <a:lnTo>
                    <a:pt x="1" y="30753"/>
                  </a:lnTo>
                  <a:lnTo>
                    <a:pt x="5159" y="29626"/>
                  </a:lnTo>
                  <a:lnTo>
                    <a:pt x="60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2;p45">
              <a:extLst>
                <a:ext uri="{FF2B5EF4-FFF2-40B4-BE49-F238E27FC236}">
                  <a16:creationId xmlns:a16="http://schemas.microsoft.com/office/drawing/2014/main" id="{0C853D49-EBE4-40AC-9DF1-0F31CE84267B}"/>
                </a:ext>
              </a:extLst>
            </p:cNvPr>
            <p:cNvSpPr/>
            <p:nvPr/>
          </p:nvSpPr>
          <p:spPr>
            <a:xfrm>
              <a:off x="2679304" y="2692005"/>
              <a:ext cx="336218" cy="284274"/>
            </a:xfrm>
            <a:custGeom>
              <a:avLst/>
              <a:gdLst/>
              <a:ahLst/>
              <a:cxnLst/>
              <a:rect l="l" t="t" r="r" b="b"/>
              <a:pathLst>
                <a:path w="24324" h="20566" extrusionOk="0">
                  <a:moveTo>
                    <a:pt x="24324" y="0"/>
                  </a:moveTo>
                  <a:cubicBezTo>
                    <a:pt x="24324" y="0"/>
                    <a:pt x="913" y="19527"/>
                    <a:pt x="88" y="20430"/>
                  </a:cubicBezTo>
                  <a:cubicBezTo>
                    <a:pt x="1" y="20524"/>
                    <a:pt x="199" y="20566"/>
                    <a:pt x="624" y="20566"/>
                  </a:cubicBezTo>
                  <a:cubicBezTo>
                    <a:pt x="4246" y="20566"/>
                    <a:pt x="24324" y="17511"/>
                    <a:pt x="24324" y="17511"/>
                  </a:cubicBezTo>
                  <a:lnTo>
                    <a:pt x="243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3;p45">
              <a:extLst>
                <a:ext uri="{FF2B5EF4-FFF2-40B4-BE49-F238E27FC236}">
                  <a16:creationId xmlns:a16="http://schemas.microsoft.com/office/drawing/2014/main" id="{1E345163-4314-4E59-B904-2285D585E3CE}"/>
                </a:ext>
              </a:extLst>
            </p:cNvPr>
            <p:cNvSpPr/>
            <p:nvPr/>
          </p:nvSpPr>
          <p:spPr>
            <a:xfrm>
              <a:off x="2201375" y="2657005"/>
              <a:ext cx="2630519" cy="890058"/>
            </a:xfrm>
            <a:custGeom>
              <a:avLst/>
              <a:gdLst/>
              <a:ahLst/>
              <a:cxnLst/>
              <a:rect l="l" t="t" r="r" b="b"/>
              <a:pathLst>
                <a:path w="190307" h="64392" extrusionOk="0">
                  <a:moveTo>
                    <a:pt x="174624" y="1"/>
                  </a:moveTo>
                  <a:cubicBezTo>
                    <a:pt x="174624" y="1"/>
                    <a:pt x="71669" y="15644"/>
                    <a:pt x="52027" y="16733"/>
                  </a:cubicBezTo>
                  <a:cubicBezTo>
                    <a:pt x="32383" y="17828"/>
                    <a:pt x="13100" y="22555"/>
                    <a:pt x="6551" y="32744"/>
                  </a:cubicBezTo>
                  <a:cubicBezTo>
                    <a:pt x="1" y="42926"/>
                    <a:pt x="2185" y="64392"/>
                    <a:pt x="2185" y="64392"/>
                  </a:cubicBezTo>
                  <a:lnTo>
                    <a:pt x="188085" y="62936"/>
                  </a:lnTo>
                  <a:cubicBezTo>
                    <a:pt x="188085" y="62936"/>
                    <a:pt x="190307" y="45785"/>
                    <a:pt x="188852" y="40691"/>
                  </a:cubicBezTo>
                  <a:cubicBezTo>
                    <a:pt x="187396" y="35598"/>
                    <a:pt x="179719" y="27282"/>
                    <a:pt x="179719" y="27282"/>
                  </a:cubicBezTo>
                  <a:lnTo>
                    <a:pt x="179719" y="12006"/>
                  </a:lnTo>
                  <a:cubicBezTo>
                    <a:pt x="179719" y="9095"/>
                    <a:pt x="174624" y="1"/>
                    <a:pt x="174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4;p45">
              <a:extLst>
                <a:ext uri="{FF2B5EF4-FFF2-40B4-BE49-F238E27FC236}">
                  <a16:creationId xmlns:a16="http://schemas.microsoft.com/office/drawing/2014/main" id="{4A0DC635-61E6-4DF5-A564-BE9177D8D1F9}"/>
                </a:ext>
              </a:extLst>
            </p:cNvPr>
            <p:cNvSpPr/>
            <p:nvPr/>
          </p:nvSpPr>
          <p:spPr>
            <a:xfrm>
              <a:off x="2218557" y="2657005"/>
              <a:ext cx="2613337" cy="890058"/>
            </a:xfrm>
            <a:custGeom>
              <a:avLst/>
              <a:gdLst/>
              <a:ahLst/>
              <a:cxnLst/>
              <a:rect l="l" t="t" r="r" b="b"/>
              <a:pathLst>
                <a:path w="189064" h="64392" extrusionOk="0">
                  <a:moveTo>
                    <a:pt x="173381" y="1"/>
                  </a:moveTo>
                  <a:cubicBezTo>
                    <a:pt x="173381" y="1"/>
                    <a:pt x="70426" y="15644"/>
                    <a:pt x="50784" y="16733"/>
                  </a:cubicBezTo>
                  <a:cubicBezTo>
                    <a:pt x="31140" y="17828"/>
                    <a:pt x="11857" y="22555"/>
                    <a:pt x="5308" y="32744"/>
                  </a:cubicBezTo>
                  <a:cubicBezTo>
                    <a:pt x="3519" y="35533"/>
                    <a:pt x="2378" y="39165"/>
                    <a:pt x="1670" y="42978"/>
                  </a:cubicBezTo>
                  <a:cubicBezTo>
                    <a:pt x="3109" y="42222"/>
                    <a:pt x="12358" y="37616"/>
                    <a:pt x="24502" y="37616"/>
                  </a:cubicBezTo>
                  <a:cubicBezTo>
                    <a:pt x="26434" y="37616"/>
                    <a:pt x="28439" y="37733"/>
                    <a:pt x="30497" y="38000"/>
                  </a:cubicBezTo>
                  <a:cubicBezTo>
                    <a:pt x="30497" y="38000"/>
                    <a:pt x="10448" y="40691"/>
                    <a:pt x="871" y="49669"/>
                  </a:cubicBezTo>
                  <a:lnTo>
                    <a:pt x="1219" y="45850"/>
                  </a:lnTo>
                  <a:lnTo>
                    <a:pt x="1219" y="45850"/>
                  </a:lnTo>
                  <a:cubicBezTo>
                    <a:pt x="1" y="55104"/>
                    <a:pt x="942" y="64392"/>
                    <a:pt x="942" y="64392"/>
                  </a:cubicBezTo>
                  <a:lnTo>
                    <a:pt x="186842" y="62936"/>
                  </a:lnTo>
                  <a:cubicBezTo>
                    <a:pt x="186842" y="62936"/>
                    <a:pt x="189064" y="45785"/>
                    <a:pt x="187609" y="40691"/>
                  </a:cubicBezTo>
                  <a:cubicBezTo>
                    <a:pt x="187039" y="38698"/>
                    <a:pt x="170820" y="33488"/>
                    <a:pt x="156917" y="33488"/>
                  </a:cubicBezTo>
                  <a:cubicBezTo>
                    <a:pt x="153080" y="33488"/>
                    <a:pt x="149420" y="33885"/>
                    <a:pt x="146313" y="34856"/>
                  </a:cubicBezTo>
                  <a:cubicBezTo>
                    <a:pt x="154761" y="28097"/>
                    <a:pt x="165268" y="26838"/>
                    <a:pt x="171925" y="26838"/>
                  </a:cubicBezTo>
                  <a:cubicBezTo>
                    <a:pt x="175880" y="26838"/>
                    <a:pt x="178476" y="27282"/>
                    <a:pt x="178476" y="27282"/>
                  </a:cubicBezTo>
                  <a:lnTo>
                    <a:pt x="178476" y="12006"/>
                  </a:lnTo>
                  <a:cubicBezTo>
                    <a:pt x="178476" y="9095"/>
                    <a:pt x="173381" y="1"/>
                    <a:pt x="173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5;p45">
              <a:extLst>
                <a:ext uri="{FF2B5EF4-FFF2-40B4-BE49-F238E27FC236}">
                  <a16:creationId xmlns:a16="http://schemas.microsoft.com/office/drawing/2014/main" id="{ABFB5ED1-DCF4-4EF2-8140-E66081E15CB0}"/>
                </a:ext>
              </a:extLst>
            </p:cNvPr>
            <p:cNvSpPr/>
            <p:nvPr/>
          </p:nvSpPr>
          <p:spPr>
            <a:xfrm>
              <a:off x="2644097" y="2312825"/>
              <a:ext cx="2001235" cy="1158837"/>
            </a:xfrm>
            <a:custGeom>
              <a:avLst/>
              <a:gdLst/>
              <a:ahLst/>
              <a:cxnLst/>
              <a:rect l="l" t="t" r="r" b="b"/>
              <a:pathLst>
                <a:path w="144781" h="83837" extrusionOk="0">
                  <a:moveTo>
                    <a:pt x="83754" y="0"/>
                  </a:moveTo>
                  <a:cubicBezTo>
                    <a:pt x="71263" y="0"/>
                    <a:pt x="59744" y="737"/>
                    <a:pt x="53829" y="2707"/>
                  </a:cubicBezTo>
                  <a:cubicBezTo>
                    <a:pt x="37838" y="8039"/>
                    <a:pt x="1650" y="42624"/>
                    <a:pt x="1" y="44208"/>
                  </a:cubicBezTo>
                  <a:cubicBezTo>
                    <a:pt x="3041" y="43545"/>
                    <a:pt x="6216" y="43010"/>
                    <a:pt x="9468" y="42591"/>
                  </a:cubicBezTo>
                  <a:cubicBezTo>
                    <a:pt x="24449" y="27728"/>
                    <a:pt x="50925" y="8794"/>
                    <a:pt x="56496" y="6784"/>
                  </a:cubicBezTo>
                  <a:cubicBezTo>
                    <a:pt x="57816" y="6311"/>
                    <a:pt x="69910" y="4523"/>
                    <a:pt x="81843" y="4523"/>
                  </a:cubicBezTo>
                  <a:cubicBezTo>
                    <a:pt x="87952" y="4523"/>
                    <a:pt x="94019" y="4991"/>
                    <a:pt x="98577" y="6345"/>
                  </a:cubicBezTo>
                  <a:cubicBezTo>
                    <a:pt x="112038" y="10346"/>
                    <a:pt x="110948" y="30356"/>
                    <a:pt x="111676" y="34722"/>
                  </a:cubicBezTo>
                  <a:cubicBezTo>
                    <a:pt x="112404" y="39089"/>
                    <a:pt x="96394" y="63464"/>
                    <a:pt x="90211" y="72559"/>
                  </a:cubicBezTo>
                  <a:cubicBezTo>
                    <a:pt x="84029" y="81652"/>
                    <a:pt x="73112" y="83836"/>
                    <a:pt x="73112" y="83836"/>
                  </a:cubicBezTo>
                  <a:lnTo>
                    <a:pt x="92034" y="83108"/>
                  </a:lnTo>
                  <a:lnTo>
                    <a:pt x="130959" y="32906"/>
                  </a:lnTo>
                  <a:lnTo>
                    <a:pt x="144780" y="30722"/>
                  </a:lnTo>
                  <a:cubicBezTo>
                    <a:pt x="144780" y="30722"/>
                    <a:pt x="137509" y="7073"/>
                    <a:pt x="133503" y="4163"/>
                  </a:cubicBezTo>
                  <a:cubicBezTo>
                    <a:pt x="132150" y="3177"/>
                    <a:pt x="124448" y="2070"/>
                    <a:pt x="114221" y="1238"/>
                  </a:cubicBezTo>
                  <a:cubicBezTo>
                    <a:pt x="105163" y="508"/>
                    <a:pt x="94124" y="0"/>
                    <a:pt x="83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6;p45">
              <a:extLst>
                <a:ext uri="{FF2B5EF4-FFF2-40B4-BE49-F238E27FC236}">
                  <a16:creationId xmlns:a16="http://schemas.microsoft.com/office/drawing/2014/main" id="{28BAF4C9-0F3A-41A1-94F5-074714B87B7A}"/>
                </a:ext>
              </a:extLst>
            </p:cNvPr>
            <p:cNvSpPr/>
            <p:nvPr/>
          </p:nvSpPr>
          <p:spPr>
            <a:xfrm>
              <a:off x="4215477" y="2329468"/>
              <a:ext cx="442555" cy="430626"/>
            </a:xfrm>
            <a:custGeom>
              <a:avLst/>
              <a:gdLst/>
              <a:ahLst/>
              <a:cxnLst/>
              <a:rect l="l" t="t" r="r" b="b"/>
              <a:pathLst>
                <a:path w="32017" h="31154" extrusionOk="0">
                  <a:moveTo>
                    <a:pt x="1789" y="0"/>
                  </a:moveTo>
                  <a:cubicBezTo>
                    <a:pt x="1264" y="0"/>
                    <a:pt x="842" y="12"/>
                    <a:pt x="548" y="34"/>
                  </a:cubicBezTo>
                  <a:cubicBezTo>
                    <a:pt x="548" y="34"/>
                    <a:pt x="1" y="1322"/>
                    <a:pt x="2364" y="4413"/>
                  </a:cubicBezTo>
                  <a:cubicBezTo>
                    <a:pt x="4727" y="7505"/>
                    <a:pt x="17461" y="23148"/>
                    <a:pt x="19464" y="31154"/>
                  </a:cubicBezTo>
                  <a:lnTo>
                    <a:pt x="32016" y="30059"/>
                  </a:lnTo>
                  <a:cubicBezTo>
                    <a:pt x="32016" y="30059"/>
                    <a:pt x="24371" y="5509"/>
                    <a:pt x="19824" y="2959"/>
                  </a:cubicBezTo>
                  <a:cubicBezTo>
                    <a:pt x="15802" y="709"/>
                    <a:pt x="5805" y="0"/>
                    <a:pt x="1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7;p45">
              <a:extLst>
                <a:ext uri="{FF2B5EF4-FFF2-40B4-BE49-F238E27FC236}">
                  <a16:creationId xmlns:a16="http://schemas.microsoft.com/office/drawing/2014/main" id="{D1961912-25AB-4FC6-8F2D-7CC97E323720}"/>
                </a:ext>
              </a:extLst>
            </p:cNvPr>
            <p:cNvSpPr/>
            <p:nvPr/>
          </p:nvSpPr>
          <p:spPr>
            <a:xfrm>
              <a:off x="2976000" y="2689531"/>
              <a:ext cx="113593" cy="272110"/>
            </a:xfrm>
            <a:custGeom>
              <a:avLst/>
              <a:gdLst/>
              <a:ahLst/>
              <a:cxnLst/>
              <a:rect l="l" t="t" r="r" b="b"/>
              <a:pathLst>
                <a:path w="8218" h="19686" extrusionOk="0">
                  <a:moveTo>
                    <a:pt x="2956" y="1"/>
                  </a:moveTo>
                  <a:cubicBezTo>
                    <a:pt x="2789" y="1"/>
                    <a:pt x="2619" y="15"/>
                    <a:pt x="2447" y="43"/>
                  </a:cubicBezTo>
                  <a:cubicBezTo>
                    <a:pt x="997" y="289"/>
                    <a:pt x="0" y="1512"/>
                    <a:pt x="212" y="2768"/>
                  </a:cubicBezTo>
                  <a:lnTo>
                    <a:pt x="2756" y="17806"/>
                  </a:lnTo>
                  <a:cubicBezTo>
                    <a:pt x="2943" y="18919"/>
                    <a:pt x="4015" y="19686"/>
                    <a:pt x="5254" y="19686"/>
                  </a:cubicBezTo>
                  <a:cubicBezTo>
                    <a:pt x="5422" y="19686"/>
                    <a:pt x="5592" y="19672"/>
                    <a:pt x="5764" y="19643"/>
                  </a:cubicBezTo>
                  <a:cubicBezTo>
                    <a:pt x="7213" y="19397"/>
                    <a:pt x="8217" y="18180"/>
                    <a:pt x="8006" y="16918"/>
                  </a:cubicBezTo>
                  <a:lnTo>
                    <a:pt x="5455" y="1880"/>
                  </a:lnTo>
                  <a:cubicBezTo>
                    <a:pt x="5267" y="772"/>
                    <a:pt x="4199" y="1"/>
                    <a:pt x="2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8;p45">
              <a:extLst>
                <a:ext uri="{FF2B5EF4-FFF2-40B4-BE49-F238E27FC236}">
                  <a16:creationId xmlns:a16="http://schemas.microsoft.com/office/drawing/2014/main" id="{1B75BA16-A096-4E06-8C04-91F392C9E44E}"/>
                </a:ext>
              </a:extLst>
            </p:cNvPr>
            <p:cNvSpPr/>
            <p:nvPr/>
          </p:nvSpPr>
          <p:spPr>
            <a:xfrm>
              <a:off x="2259514" y="2975364"/>
              <a:ext cx="211000" cy="202721"/>
            </a:xfrm>
            <a:custGeom>
              <a:avLst/>
              <a:gdLst/>
              <a:ahLst/>
              <a:cxnLst/>
              <a:rect l="l" t="t" r="r" b="b"/>
              <a:pathLst>
                <a:path w="15265" h="14666" extrusionOk="0">
                  <a:moveTo>
                    <a:pt x="15264" y="0"/>
                  </a:moveTo>
                  <a:cubicBezTo>
                    <a:pt x="15264" y="0"/>
                    <a:pt x="1798" y="4194"/>
                    <a:pt x="1" y="14666"/>
                  </a:cubicBezTo>
                  <a:cubicBezTo>
                    <a:pt x="1" y="14666"/>
                    <a:pt x="10776" y="11678"/>
                    <a:pt x="15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9;p45">
              <a:extLst>
                <a:ext uri="{FF2B5EF4-FFF2-40B4-BE49-F238E27FC236}">
                  <a16:creationId xmlns:a16="http://schemas.microsoft.com/office/drawing/2014/main" id="{EC527116-F791-48E0-9E54-33BAC071EDC2}"/>
                </a:ext>
              </a:extLst>
            </p:cNvPr>
            <p:cNvSpPr/>
            <p:nvPr/>
          </p:nvSpPr>
          <p:spPr>
            <a:xfrm>
              <a:off x="4602728" y="2822951"/>
              <a:ext cx="136221" cy="97767"/>
            </a:xfrm>
            <a:custGeom>
              <a:avLst/>
              <a:gdLst/>
              <a:ahLst/>
              <a:cxnLst/>
              <a:rect l="l" t="t" r="r" b="b"/>
              <a:pathLst>
                <a:path w="9855" h="7073" extrusionOk="0">
                  <a:moveTo>
                    <a:pt x="5997" y="1"/>
                  </a:moveTo>
                  <a:cubicBezTo>
                    <a:pt x="5997" y="1"/>
                    <a:pt x="1" y="1669"/>
                    <a:pt x="200" y="3955"/>
                  </a:cubicBezTo>
                  <a:cubicBezTo>
                    <a:pt x="400" y="6242"/>
                    <a:pt x="6133" y="7072"/>
                    <a:pt x="6133" y="7072"/>
                  </a:cubicBezTo>
                  <a:cubicBezTo>
                    <a:pt x="6133" y="7072"/>
                    <a:pt x="9855" y="2319"/>
                    <a:pt x="5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0;p45">
              <a:extLst>
                <a:ext uri="{FF2B5EF4-FFF2-40B4-BE49-F238E27FC236}">
                  <a16:creationId xmlns:a16="http://schemas.microsoft.com/office/drawing/2014/main" id="{1870E1D9-45F7-448F-8CB9-21DE4EB30BC7}"/>
                </a:ext>
              </a:extLst>
            </p:cNvPr>
            <p:cNvSpPr/>
            <p:nvPr/>
          </p:nvSpPr>
          <p:spPr>
            <a:xfrm>
              <a:off x="4608976" y="2936729"/>
              <a:ext cx="131037" cy="97504"/>
            </a:xfrm>
            <a:custGeom>
              <a:avLst/>
              <a:gdLst/>
              <a:ahLst/>
              <a:cxnLst/>
              <a:rect l="l" t="t" r="r" b="b"/>
              <a:pathLst>
                <a:path w="9480" h="7054" extrusionOk="0">
                  <a:moveTo>
                    <a:pt x="5913" y="1"/>
                  </a:moveTo>
                  <a:cubicBezTo>
                    <a:pt x="5912" y="1"/>
                    <a:pt x="129" y="979"/>
                    <a:pt x="64" y="3273"/>
                  </a:cubicBezTo>
                  <a:cubicBezTo>
                    <a:pt x="0" y="5571"/>
                    <a:pt x="5603" y="7054"/>
                    <a:pt x="5603" y="7054"/>
                  </a:cubicBezTo>
                  <a:cubicBezTo>
                    <a:pt x="5603" y="7054"/>
                    <a:pt x="9480" y="2744"/>
                    <a:pt x="5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1;p45">
              <a:extLst>
                <a:ext uri="{FF2B5EF4-FFF2-40B4-BE49-F238E27FC236}">
                  <a16:creationId xmlns:a16="http://schemas.microsoft.com/office/drawing/2014/main" id="{D30FEEBC-5FB2-4F5B-B5F4-2ECE4F72B8E1}"/>
                </a:ext>
              </a:extLst>
            </p:cNvPr>
            <p:cNvSpPr/>
            <p:nvPr/>
          </p:nvSpPr>
          <p:spPr>
            <a:xfrm>
              <a:off x="4686426" y="2936729"/>
              <a:ext cx="53507" cy="97393"/>
            </a:xfrm>
            <a:custGeom>
              <a:avLst/>
              <a:gdLst/>
              <a:ahLst/>
              <a:cxnLst/>
              <a:rect l="l" t="t" r="r" b="b"/>
              <a:pathLst>
                <a:path w="3871" h="7046" extrusionOk="0">
                  <a:moveTo>
                    <a:pt x="310" y="1"/>
                  </a:moveTo>
                  <a:cubicBezTo>
                    <a:pt x="310" y="1"/>
                    <a:pt x="476" y="4426"/>
                    <a:pt x="0" y="7046"/>
                  </a:cubicBezTo>
                  <a:cubicBezTo>
                    <a:pt x="13" y="7040"/>
                    <a:pt x="3871" y="2738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;p45">
              <a:extLst>
                <a:ext uri="{FF2B5EF4-FFF2-40B4-BE49-F238E27FC236}">
                  <a16:creationId xmlns:a16="http://schemas.microsoft.com/office/drawing/2014/main" id="{62B39AD8-0C1C-4A36-BAB5-CBE60FECE161}"/>
                </a:ext>
              </a:extLst>
            </p:cNvPr>
            <p:cNvSpPr/>
            <p:nvPr/>
          </p:nvSpPr>
          <p:spPr>
            <a:xfrm>
              <a:off x="4685887" y="2823131"/>
              <a:ext cx="48710" cy="96426"/>
            </a:xfrm>
            <a:custGeom>
              <a:avLst/>
              <a:gdLst/>
              <a:ahLst/>
              <a:cxnLst/>
              <a:rect l="l" t="t" r="r" b="b"/>
              <a:pathLst>
                <a:path w="3524" h="6976" extrusionOk="0">
                  <a:moveTo>
                    <a:pt x="1" y="0"/>
                  </a:moveTo>
                  <a:lnTo>
                    <a:pt x="1" y="0"/>
                  </a:lnTo>
                  <a:cubicBezTo>
                    <a:pt x="194" y="1682"/>
                    <a:pt x="536" y="5186"/>
                    <a:pt x="188" y="6976"/>
                  </a:cubicBezTo>
                  <a:cubicBezTo>
                    <a:pt x="658" y="6331"/>
                    <a:pt x="3523" y="214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13;p45">
              <a:extLst>
                <a:ext uri="{FF2B5EF4-FFF2-40B4-BE49-F238E27FC236}">
                  <a16:creationId xmlns:a16="http://schemas.microsoft.com/office/drawing/2014/main" id="{01B11473-6071-41C6-BD86-38E9148FEA39}"/>
                </a:ext>
              </a:extLst>
            </p:cNvPr>
            <p:cNvSpPr/>
            <p:nvPr/>
          </p:nvSpPr>
          <p:spPr>
            <a:xfrm>
              <a:off x="2966918" y="3384969"/>
              <a:ext cx="963843" cy="111644"/>
            </a:xfrm>
            <a:custGeom>
              <a:avLst/>
              <a:gdLst/>
              <a:ahLst/>
              <a:cxnLst/>
              <a:rect l="l" t="t" r="r" b="b"/>
              <a:pathLst>
                <a:path w="69730" h="8077" extrusionOk="0">
                  <a:moveTo>
                    <a:pt x="63142" y="0"/>
                  </a:moveTo>
                  <a:lnTo>
                    <a:pt x="1" y="5681"/>
                  </a:lnTo>
                  <a:lnTo>
                    <a:pt x="1494" y="8077"/>
                  </a:lnTo>
                  <a:lnTo>
                    <a:pt x="69729" y="4489"/>
                  </a:lnTo>
                  <a:lnTo>
                    <a:pt x="63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4;p45">
              <a:extLst>
                <a:ext uri="{FF2B5EF4-FFF2-40B4-BE49-F238E27FC236}">
                  <a16:creationId xmlns:a16="http://schemas.microsoft.com/office/drawing/2014/main" id="{3658FC3E-5E39-474D-B672-7DDD91EE55EF}"/>
                </a:ext>
              </a:extLst>
            </p:cNvPr>
            <p:cNvSpPr/>
            <p:nvPr/>
          </p:nvSpPr>
          <p:spPr>
            <a:xfrm>
              <a:off x="2819040" y="2896669"/>
              <a:ext cx="171192" cy="605633"/>
            </a:xfrm>
            <a:custGeom>
              <a:avLst/>
              <a:gdLst/>
              <a:ahLst/>
              <a:cxnLst/>
              <a:rect l="l" t="t" r="r" b="b"/>
              <a:pathLst>
                <a:path w="12385" h="43815" extrusionOk="0">
                  <a:moveTo>
                    <a:pt x="445" y="1"/>
                  </a:moveTo>
                  <a:lnTo>
                    <a:pt x="1" y="27"/>
                  </a:lnTo>
                  <a:lnTo>
                    <a:pt x="1502" y="25510"/>
                  </a:lnTo>
                  <a:lnTo>
                    <a:pt x="11998" y="43814"/>
                  </a:lnTo>
                  <a:lnTo>
                    <a:pt x="12385" y="43589"/>
                  </a:lnTo>
                  <a:lnTo>
                    <a:pt x="1939" y="2538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5;p45">
              <a:extLst>
                <a:ext uri="{FF2B5EF4-FFF2-40B4-BE49-F238E27FC236}">
                  <a16:creationId xmlns:a16="http://schemas.microsoft.com/office/drawing/2014/main" id="{AABE4DF3-5C4C-463A-BA73-A736897F36E3}"/>
                </a:ext>
              </a:extLst>
            </p:cNvPr>
            <p:cNvSpPr/>
            <p:nvPr/>
          </p:nvSpPr>
          <p:spPr>
            <a:xfrm>
              <a:off x="2225869" y="3416306"/>
              <a:ext cx="2585554" cy="236379"/>
            </a:xfrm>
            <a:custGeom>
              <a:avLst/>
              <a:gdLst/>
              <a:ahLst/>
              <a:cxnLst/>
              <a:rect l="l" t="t" r="r" b="b"/>
              <a:pathLst>
                <a:path w="187054" h="17101" extrusionOk="0">
                  <a:moveTo>
                    <a:pt x="186680" y="1"/>
                  </a:moveTo>
                  <a:lnTo>
                    <a:pt x="0" y="7007"/>
                  </a:lnTo>
                  <a:lnTo>
                    <a:pt x="329" y="11736"/>
                  </a:lnTo>
                  <a:cubicBezTo>
                    <a:pt x="374" y="14717"/>
                    <a:pt x="2807" y="17100"/>
                    <a:pt x="5777" y="17100"/>
                  </a:cubicBezTo>
                  <a:cubicBezTo>
                    <a:pt x="5809" y="17100"/>
                    <a:pt x="5841" y="17100"/>
                    <a:pt x="5874" y="17099"/>
                  </a:cubicBezTo>
                  <a:lnTo>
                    <a:pt x="181638" y="12012"/>
                  </a:lnTo>
                  <a:cubicBezTo>
                    <a:pt x="184652" y="11960"/>
                    <a:pt x="187054" y="9474"/>
                    <a:pt x="187009" y="6460"/>
                  </a:cubicBezTo>
                  <a:lnTo>
                    <a:pt x="186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6;p45">
              <a:extLst>
                <a:ext uri="{FF2B5EF4-FFF2-40B4-BE49-F238E27FC236}">
                  <a16:creationId xmlns:a16="http://schemas.microsoft.com/office/drawing/2014/main" id="{F58B67EC-43D4-4D3F-8890-D2AE038B4212}"/>
                </a:ext>
              </a:extLst>
            </p:cNvPr>
            <p:cNvSpPr/>
            <p:nvPr/>
          </p:nvSpPr>
          <p:spPr>
            <a:xfrm>
              <a:off x="2225869" y="3472842"/>
              <a:ext cx="2584932" cy="179831"/>
            </a:xfrm>
            <a:custGeom>
              <a:avLst/>
              <a:gdLst/>
              <a:ahLst/>
              <a:cxnLst/>
              <a:rect l="l" t="t" r="r" b="b"/>
              <a:pathLst>
                <a:path w="187009" h="13010" extrusionOk="0">
                  <a:moveTo>
                    <a:pt x="186887" y="1"/>
                  </a:moveTo>
                  <a:cubicBezTo>
                    <a:pt x="186371" y="2435"/>
                    <a:pt x="184233" y="4284"/>
                    <a:pt x="181638" y="4329"/>
                  </a:cubicBezTo>
                  <a:lnTo>
                    <a:pt x="180027" y="4373"/>
                  </a:lnTo>
                  <a:cubicBezTo>
                    <a:pt x="180233" y="5506"/>
                    <a:pt x="180342" y="6672"/>
                    <a:pt x="180342" y="7864"/>
                  </a:cubicBezTo>
                  <a:lnTo>
                    <a:pt x="180342" y="7955"/>
                  </a:lnTo>
                  <a:lnTo>
                    <a:pt x="181638" y="7922"/>
                  </a:lnTo>
                  <a:cubicBezTo>
                    <a:pt x="184626" y="7870"/>
                    <a:pt x="187009" y="5435"/>
                    <a:pt x="187009" y="2460"/>
                  </a:cubicBezTo>
                  <a:lnTo>
                    <a:pt x="187009" y="2370"/>
                  </a:lnTo>
                  <a:lnTo>
                    <a:pt x="186887" y="1"/>
                  </a:lnTo>
                  <a:close/>
                  <a:moveTo>
                    <a:pt x="246" y="2905"/>
                  </a:moveTo>
                  <a:lnTo>
                    <a:pt x="0" y="2917"/>
                  </a:lnTo>
                  <a:lnTo>
                    <a:pt x="329" y="7646"/>
                  </a:lnTo>
                  <a:cubicBezTo>
                    <a:pt x="374" y="10627"/>
                    <a:pt x="2809" y="13009"/>
                    <a:pt x="5778" y="13009"/>
                  </a:cubicBezTo>
                  <a:lnTo>
                    <a:pt x="5874" y="13009"/>
                  </a:lnTo>
                  <a:lnTo>
                    <a:pt x="138609" y="9165"/>
                  </a:lnTo>
                  <a:cubicBezTo>
                    <a:pt x="138577" y="8734"/>
                    <a:pt x="138564" y="8303"/>
                    <a:pt x="138564" y="7864"/>
                  </a:cubicBezTo>
                  <a:cubicBezTo>
                    <a:pt x="138564" y="7091"/>
                    <a:pt x="138609" y="6324"/>
                    <a:pt x="138700" y="5571"/>
                  </a:cubicBezTo>
                  <a:lnTo>
                    <a:pt x="138700" y="5571"/>
                  </a:lnTo>
                  <a:lnTo>
                    <a:pt x="5874" y="9423"/>
                  </a:lnTo>
                  <a:lnTo>
                    <a:pt x="5778" y="9423"/>
                  </a:lnTo>
                  <a:cubicBezTo>
                    <a:pt x="2809" y="9423"/>
                    <a:pt x="374" y="7040"/>
                    <a:pt x="329" y="4058"/>
                  </a:cubicBezTo>
                  <a:lnTo>
                    <a:pt x="246" y="29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7;p45">
              <a:extLst>
                <a:ext uri="{FF2B5EF4-FFF2-40B4-BE49-F238E27FC236}">
                  <a16:creationId xmlns:a16="http://schemas.microsoft.com/office/drawing/2014/main" id="{3ECE9BC3-211A-4F42-8058-3FE055D5997E}"/>
                </a:ext>
              </a:extLst>
            </p:cNvPr>
            <p:cNvSpPr/>
            <p:nvPr/>
          </p:nvSpPr>
          <p:spPr>
            <a:xfrm>
              <a:off x="2366629" y="3305293"/>
              <a:ext cx="577490" cy="552389"/>
            </a:xfrm>
            <a:custGeom>
              <a:avLst/>
              <a:gdLst/>
              <a:ahLst/>
              <a:cxnLst/>
              <a:rect l="l" t="t" r="r" b="b"/>
              <a:pathLst>
                <a:path w="41779" h="39963" extrusionOk="0">
                  <a:moveTo>
                    <a:pt x="20892" y="1"/>
                  </a:moveTo>
                  <a:cubicBezTo>
                    <a:pt x="9351" y="1"/>
                    <a:pt x="0" y="8947"/>
                    <a:pt x="0" y="19985"/>
                  </a:cubicBezTo>
                  <a:cubicBezTo>
                    <a:pt x="0" y="31018"/>
                    <a:pt x="9351" y="39963"/>
                    <a:pt x="20892" y="39963"/>
                  </a:cubicBezTo>
                  <a:cubicBezTo>
                    <a:pt x="32427" y="39963"/>
                    <a:pt x="41778" y="31018"/>
                    <a:pt x="41778" y="19985"/>
                  </a:cubicBezTo>
                  <a:cubicBezTo>
                    <a:pt x="41778" y="8947"/>
                    <a:pt x="32427" y="1"/>
                    <a:pt x="20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8;p45">
              <a:extLst>
                <a:ext uri="{FF2B5EF4-FFF2-40B4-BE49-F238E27FC236}">
                  <a16:creationId xmlns:a16="http://schemas.microsoft.com/office/drawing/2014/main" id="{1DB7FF8E-6514-4EF9-BEC2-EFD5572E689B}"/>
                </a:ext>
              </a:extLst>
            </p:cNvPr>
            <p:cNvSpPr/>
            <p:nvPr/>
          </p:nvSpPr>
          <p:spPr>
            <a:xfrm>
              <a:off x="2519469" y="3438575"/>
              <a:ext cx="298856" cy="285946"/>
            </a:xfrm>
            <a:custGeom>
              <a:avLst/>
              <a:gdLst/>
              <a:ahLst/>
              <a:cxnLst/>
              <a:rect l="l" t="t" r="r" b="b"/>
              <a:pathLst>
                <a:path w="21621" h="20687" extrusionOk="0">
                  <a:moveTo>
                    <a:pt x="10808" y="1"/>
                  </a:moveTo>
                  <a:cubicBezTo>
                    <a:pt x="4837" y="1"/>
                    <a:pt x="1" y="4630"/>
                    <a:pt x="1" y="10343"/>
                  </a:cubicBezTo>
                  <a:cubicBezTo>
                    <a:pt x="1" y="16055"/>
                    <a:pt x="4837" y="20686"/>
                    <a:pt x="10808" y="20686"/>
                  </a:cubicBezTo>
                  <a:cubicBezTo>
                    <a:pt x="16784" y="20686"/>
                    <a:pt x="21620" y="16055"/>
                    <a:pt x="21620" y="10343"/>
                  </a:cubicBezTo>
                  <a:cubicBezTo>
                    <a:pt x="21620" y="4630"/>
                    <a:pt x="16784" y="1"/>
                    <a:pt x="10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9;p45">
              <a:extLst>
                <a:ext uri="{FF2B5EF4-FFF2-40B4-BE49-F238E27FC236}">
                  <a16:creationId xmlns:a16="http://schemas.microsoft.com/office/drawing/2014/main" id="{E2345959-8585-4627-9B38-4A3C76F21AFE}"/>
                </a:ext>
              </a:extLst>
            </p:cNvPr>
            <p:cNvSpPr/>
            <p:nvPr/>
          </p:nvSpPr>
          <p:spPr>
            <a:xfrm>
              <a:off x="2657450" y="3438575"/>
              <a:ext cx="160880" cy="285946"/>
            </a:xfrm>
            <a:custGeom>
              <a:avLst/>
              <a:gdLst/>
              <a:ahLst/>
              <a:cxnLst/>
              <a:rect l="l" t="t" r="r" b="b"/>
              <a:pathLst>
                <a:path w="11639" h="20687" extrusionOk="0">
                  <a:moveTo>
                    <a:pt x="826" y="1"/>
                  </a:moveTo>
                  <a:cubicBezTo>
                    <a:pt x="548" y="1"/>
                    <a:pt x="271" y="19"/>
                    <a:pt x="1" y="39"/>
                  </a:cubicBezTo>
                  <a:cubicBezTo>
                    <a:pt x="5585" y="444"/>
                    <a:pt x="9984" y="4900"/>
                    <a:pt x="9984" y="10343"/>
                  </a:cubicBezTo>
                  <a:cubicBezTo>
                    <a:pt x="9984" y="15785"/>
                    <a:pt x="5585" y="20235"/>
                    <a:pt x="1" y="20648"/>
                  </a:cubicBezTo>
                  <a:cubicBezTo>
                    <a:pt x="271" y="20666"/>
                    <a:pt x="548" y="20686"/>
                    <a:pt x="826" y="20686"/>
                  </a:cubicBezTo>
                  <a:cubicBezTo>
                    <a:pt x="6802" y="20686"/>
                    <a:pt x="11638" y="16055"/>
                    <a:pt x="11638" y="10343"/>
                  </a:cubicBezTo>
                  <a:cubicBezTo>
                    <a:pt x="11638" y="4630"/>
                    <a:pt x="6802" y="1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0;p45">
              <a:extLst>
                <a:ext uri="{FF2B5EF4-FFF2-40B4-BE49-F238E27FC236}">
                  <a16:creationId xmlns:a16="http://schemas.microsoft.com/office/drawing/2014/main" id="{3DD93B40-C905-4CC1-B834-B138ACA2AAF9}"/>
                </a:ext>
              </a:extLst>
            </p:cNvPr>
            <p:cNvSpPr/>
            <p:nvPr/>
          </p:nvSpPr>
          <p:spPr>
            <a:xfrm>
              <a:off x="2622284" y="3532848"/>
              <a:ext cx="101775" cy="97310"/>
            </a:xfrm>
            <a:custGeom>
              <a:avLst/>
              <a:gdLst/>
              <a:ahLst/>
              <a:cxnLst/>
              <a:rect l="l" t="t" r="r" b="b"/>
              <a:pathLst>
                <a:path w="7363" h="7040" extrusionOk="0">
                  <a:moveTo>
                    <a:pt x="3679" y="0"/>
                  </a:moveTo>
                  <a:cubicBezTo>
                    <a:pt x="1650" y="0"/>
                    <a:pt x="1" y="1578"/>
                    <a:pt x="1" y="3523"/>
                  </a:cubicBezTo>
                  <a:cubicBezTo>
                    <a:pt x="1" y="5469"/>
                    <a:pt x="1650" y="7039"/>
                    <a:pt x="3679" y="7039"/>
                  </a:cubicBezTo>
                  <a:cubicBezTo>
                    <a:pt x="5714" y="7039"/>
                    <a:pt x="7363" y="5469"/>
                    <a:pt x="7363" y="3523"/>
                  </a:cubicBezTo>
                  <a:cubicBezTo>
                    <a:pt x="7363" y="1578"/>
                    <a:pt x="5714" y="0"/>
                    <a:pt x="3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1;p45">
              <a:extLst>
                <a:ext uri="{FF2B5EF4-FFF2-40B4-BE49-F238E27FC236}">
                  <a16:creationId xmlns:a16="http://schemas.microsoft.com/office/drawing/2014/main" id="{2CBA28BE-6386-43E3-8BB1-FF81BB3B0319}"/>
                </a:ext>
              </a:extLst>
            </p:cNvPr>
            <p:cNvSpPr/>
            <p:nvPr/>
          </p:nvSpPr>
          <p:spPr>
            <a:xfrm>
              <a:off x="2645977" y="3532848"/>
              <a:ext cx="101761" cy="97310"/>
            </a:xfrm>
            <a:custGeom>
              <a:avLst/>
              <a:gdLst/>
              <a:ahLst/>
              <a:cxnLst/>
              <a:rect l="l" t="t" r="r" b="b"/>
              <a:pathLst>
                <a:path w="7362" h="7040" extrusionOk="0">
                  <a:moveTo>
                    <a:pt x="3678" y="0"/>
                  </a:moveTo>
                  <a:cubicBezTo>
                    <a:pt x="1649" y="0"/>
                    <a:pt x="1" y="1578"/>
                    <a:pt x="1" y="3523"/>
                  </a:cubicBezTo>
                  <a:cubicBezTo>
                    <a:pt x="1" y="5469"/>
                    <a:pt x="1649" y="7039"/>
                    <a:pt x="3678" y="7039"/>
                  </a:cubicBezTo>
                  <a:cubicBezTo>
                    <a:pt x="5714" y="7039"/>
                    <a:pt x="7361" y="5469"/>
                    <a:pt x="7361" y="3523"/>
                  </a:cubicBezTo>
                  <a:cubicBezTo>
                    <a:pt x="7361" y="1578"/>
                    <a:pt x="5714" y="0"/>
                    <a:pt x="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2;p45">
              <a:extLst>
                <a:ext uri="{FF2B5EF4-FFF2-40B4-BE49-F238E27FC236}">
                  <a16:creationId xmlns:a16="http://schemas.microsoft.com/office/drawing/2014/main" id="{3B52EA59-9563-4488-B0EB-2349276675F3}"/>
                </a:ext>
              </a:extLst>
            </p:cNvPr>
            <p:cNvSpPr/>
            <p:nvPr/>
          </p:nvSpPr>
          <p:spPr>
            <a:xfrm>
              <a:off x="4141234" y="3305293"/>
              <a:ext cx="577490" cy="552389"/>
            </a:xfrm>
            <a:custGeom>
              <a:avLst/>
              <a:gdLst/>
              <a:ahLst/>
              <a:cxnLst/>
              <a:rect l="l" t="t" r="r" b="b"/>
              <a:pathLst>
                <a:path w="41779" h="39963" extrusionOk="0">
                  <a:moveTo>
                    <a:pt x="20893" y="1"/>
                  </a:moveTo>
                  <a:cubicBezTo>
                    <a:pt x="9352" y="1"/>
                    <a:pt x="0" y="8947"/>
                    <a:pt x="0" y="19985"/>
                  </a:cubicBezTo>
                  <a:cubicBezTo>
                    <a:pt x="0" y="31018"/>
                    <a:pt x="9352" y="39963"/>
                    <a:pt x="20893" y="39963"/>
                  </a:cubicBezTo>
                  <a:cubicBezTo>
                    <a:pt x="32427" y="39963"/>
                    <a:pt x="41778" y="31018"/>
                    <a:pt x="41778" y="19985"/>
                  </a:cubicBezTo>
                  <a:cubicBezTo>
                    <a:pt x="41778" y="8947"/>
                    <a:pt x="32427" y="1"/>
                    <a:pt x="20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3;p45">
              <a:extLst>
                <a:ext uri="{FF2B5EF4-FFF2-40B4-BE49-F238E27FC236}">
                  <a16:creationId xmlns:a16="http://schemas.microsoft.com/office/drawing/2014/main" id="{9759EE78-8932-4827-B78A-E0A27CDE9A29}"/>
                </a:ext>
              </a:extLst>
            </p:cNvPr>
            <p:cNvSpPr/>
            <p:nvPr/>
          </p:nvSpPr>
          <p:spPr>
            <a:xfrm>
              <a:off x="4294089" y="3438575"/>
              <a:ext cx="298870" cy="285946"/>
            </a:xfrm>
            <a:custGeom>
              <a:avLst/>
              <a:gdLst/>
              <a:ahLst/>
              <a:cxnLst/>
              <a:rect l="l" t="t" r="r" b="b"/>
              <a:pathLst>
                <a:path w="21622" h="20687" extrusionOk="0">
                  <a:moveTo>
                    <a:pt x="10814" y="1"/>
                  </a:moveTo>
                  <a:cubicBezTo>
                    <a:pt x="4837" y="1"/>
                    <a:pt x="0" y="4630"/>
                    <a:pt x="0" y="10343"/>
                  </a:cubicBezTo>
                  <a:cubicBezTo>
                    <a:pt x="0" y="16055"/>
                    <a:pt x="4837" y="20686"/>
                    <a:pt x="10814" y="20686"/>
                  </a:cubicBezTo>
                  <a:cubicBezTo>
                    <a:pt x="16785" y="20686"/>
                    <a:pt x="21621" y="16055"/>
                    <a:pt x="21621" y="10343"/>
                  </a:cubicBezTo>
                  <a:cubicBezTo>
                    <a:pt x="21621" y="4630"/>
                    <a:pt x="16785" y="1"/>
                    <a:pt x="10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4;p45">
              <a:extLst>
                <a:ext uri="{FF2B5EF4-FFF2-40B4-BE49-F238E27FC236}">
                  <a16:creationId xmlns:a16="http://schemas.microsoft.com/office/drawing/2014/main" id="{D8CBF57A-57AB-4DE9-A1A8-E161E481F855}"/>
                </a:ext>
              </a:extLst>
            </p:cNvPr>
            <p:cNvSpPr/>
            <p:nvPr/>
          </p:nvSpPr>
          <p:spPr>
            <a:xfrm>
              <a:off x="4432083" y="3438575"/>
              <a:ext cx="160880" cy="285946"/>
            </a:xfrm>
            <a:custGeom>
              <a:avLst/>
              <a:gdLst/>
              <a:ahLst/>
              <a:cxnLst/>
              <a:rect l="l" t="t" r="r" b="b"/>
              <a:pathLst>
                <a:path w="11639" h="20687" extrusionOk="0">
                  <a:moveTo>
                    <a:pt x="831" y="1"/>
                  </a:moveTo>
                  <a:cubicBezTo>
                    <a:pt x="548" y="1"/>
                    <a:pt x="271" y="19"/>
                    <a:pt x="1" y="39"/>
                  </a:cubicBezTo>
                  <a:cubicBezTo>
                    <a:pt x="5584" y="444"/>
                    <a:pt x="9983" y="4900"/>
                    <a:pt x="9983" y="10343"/>
                  </a:cubicBezTo>
                  <a:cubicBezTo>
                    <a:pt x="9983" y="15785"/>
                    <a:pt x="5584" y="20235"/>
                    <a:pt x="1" y="20648"/>
                  </a:cubicBezTo>
                  <a:cubicBezTo>
                    <a:pt x="271" y="20666"/>
                    <a:pt x="548" y="20686"/>
                    <a:pt x="831" y="20686"/>
                  </a:cubicBezTo>
                  <a:cubicBezTo>
                    <a:pt x="6802" y="20686"/>
                    <a:pt x="11638" y="16055"/>
                    <a:pt x="11638" y="10343"/>
                  </a:cubicBezTo>
                  <a:cubicBezTo>
                    <a:pt x="11638" y="4630"/>
                    <a:pt x="6802" y="1"/>
                    <a:pt x="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;p45">
              <a:extLst>
                <a:ext uri="{FF2B5EF4-FFF2-40B4-BE49-F238E27FC236}">
                  <a16:creationId xmlns:a16="http://schemas.microsoft.com/office/drawing/2014/main" id="{71649EF9-7E1A-440C-8198-99A92289FF1A}"/>
                </a:ext>
              </a:extLst>
            </p:cNvPr>
            <p:cNvSpPr/>
            <p:nvPr/>
          </p:nvSpPr>
          <p:spPr>
            <a:xfrm>
              <a:off x="4396918" y="3532848"/>
              <a:ext cx="101747" cy="97310"/>
            </a:xfrm>
            <a:custGeom>
              <a:avLst/>
              <a:gdLst/>
              <a:ahLst/>
              <a:cxnLst/>
              <a:rect l="l" t="t" r="r" b="b"/>
              <a:pathLst>
                <a:path w="7361" h="7040" extrusionOk="0">
                  <a:moveTo>
                    <a:pt x="3678" y="0"/>
                  </a:moveTo>
                  <a:cubicBezTo>
                    <a:pt x="1648" y="0"/>
                    <a:pt x="0" y="1578"/>
                    <a:pt x="0" y="3523"/>
                  </a:cubicBezTo>
                  <a:cubicBezTo>
                    <a:pt x="0" y="5469"/>
                    <a:pt x="1648" y="7039"/>
                    <a:pt x="3678" y="7039"/>
                  </a:cubicBezTo>
                  <a:cubicBezTo>
                    <a:pt x="5713" y="7039"/>
                    <a:pt x="7361" y="5469"/>
                    <a:pt x="7361" y="3523"/>
                  </a:cubicBezTo>
                  <a:cubicBezTo>
                    <a:pt x="7361" y="1578"/>
                    <a:pt x="5713" y="0"/>
                    <a:pt x="3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6;p45">
              <a:extLst>
                <a:ext uri="{FF2B5EF4-FFF2-40B4-BE49-F238E27FC236}">
                  <a16:creationId xmlns:a16="http://schemas.microsoft.com/office/drawing/2014/main" id="{D203DE38-7AB6-42D0-AE74-9DC350863AF3}"/>
                </a:ext>
              </a:extLst>
            </p:cNvPr>
            <p:cNvSpPr/>
            <p:nvPr/>
          </p:nvSpPr>
          <p:spPr>
            <a:xfrm>
              <a:off x="4420596" y="3532848"/>
              <a:ext cx="101775" cy="97310"/>
            </a:xfrm>
            <a:custGeom>
              <a:avLst/>
              <a:gdLst/>
              <a:ahLst/>
              <a:cxnLst/>
              <a:rect l="l" t="t" r="r" b="b"/>
              <a:pathLst>
                <a:path w="7363" h="7040" extrusionOk="0">
                  <a:moveTo>
                    <a:pt x="3677" y="0"/>
                  </a:moveTo>
                  <a:cubicBezTo>
                    <a:pt x="1649" y="0"/>
                    <a:pt x="0" y="1578"/>
                    <a:pt x="0" y="3523"/>
                  </a:cubicBezTo>
                  <a:cubicBezTo>
                    <a:pt x="0" y="5469"/>
                    <a:pt x="1649" y="7039"/>
                    <a:pt x="3677" y="7039"/>
                  </a:cubicBezTo>
                  <a:cubicBezTo>
                    <a:pt x="5713" y="7039"/>
                    <a:pt x="7362" y="5469"/>
                    <a:pt x="7362" y="3523"/>
                  </a:cubicBezTo>
                  <a:cubicBezTo>
                    <a:pt x="7362" y="1578"/>
                    <a:pt x="5713" y="0"/>
                    <a:pt x="3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7;p45">
              <a:extLst>
                <a:ext uri="{FF2B5EF4-FFF2-40B4-BE49-F238E27FC236}">
                  <a16:creationId xmlns:a16="http://schemas.microsoft.com/office/drawing/2014/main" id="{E52BB711-0E46-4599-9240-E6EEB4347221}"/>
                </a:ext>
              </a:extLst>
            </p:cNvPr>
            <p:cNvSpPr/>
            <p:nvPr/>
          </p:nvSpPr>
          <p:spPr>
            <a:xfrm>
              <a:off x="4044639" y="2659784"/>
              <a:ext cx="143160" cy="138847"/>
            </a:xfrm>
            <a:custGeom>
              <a:avLst/>
              <a:gdLst/>
              <a:ahLst/>
              <a:cxnLst/>
              <a:rect l="l" t="t" r="r" b="b"/>
              <a:pathLst>
                <a:path w="10357" h="10045" extrusionOk="0">
                  <a:moveTo>
                    <a:pt x="9468" y="1"/>
                  </a:moveTo>
                  <a:cubicBezTo>
                    <a:pt x="9468" y="1"/>
                    <a:pt x="2963" y="450"/>
                    <a:pt x="1070" y="6145"/>
                  </a:cubicBezTo>
                  <a:cubicBezTo>
                    <a:pt x="1" y="9345"/>
                    <a:pt x="3076" y="10045"/>
                    <a:pt x="5970" y="10045"/>
                  </a:cubicBezTo>
                  <a:cubicBezTo>
                    <a:pt x="8218" y="10045"/>
                    <a:pt x="10356" y="9622"/>
                    <a:pt x="10356" y="9622"/>
                  </a:cubicBezTo>
                  <a:lnTo>
                    <a:pt x="9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8;p45">
              <a:extLst>
                <a:ext uri="{FF2B5EF4-FFF2-40B4-BE49-F238E27FC236}">
                  <a16:creationId xmlns:a16="http://schemas.microsoft.com/office/drawing/2014/main" id="{7F056F25-BD9C-4B51-A0E9-1D6F5E9AF2A7}"/>
                </a:ext>
              </a:extLst>
            </p:cNvPr>
            <p:cNvSpPr/>
            <p:nvPr/>
          </p:nvSpPr>
          <p:spPr>
            <a:xfrm>
              <a:off x="4050058" y="2744077"/>
              <a:ext cx="35095" cy="49429"/>
            </a:xfrm>
            <a:custGeom>
              <a:avLst/>
              <a:gdLst/>
              <a:ahLst/>
              <a:cxnLst/>
              <a:rect l="l" t="t" r="r" b="b"/>
              <a:pathLst>
                <a:path w="2539" h="3576" extrusionOk="0">
                  <a:moveTo>
                    <a:pt x="2533" y="3575"/>
                  </a:moveTo>
                  <a:lnTo>
                    <a:pt x="2539" y="3575"/>
                  </a:lnTo>
                  <a:lnTo>
                    <a:pt x="2533" y="3575"/>
                  </a:lnTo>
                  <a:close/>
                  <a:moveTo>
                    <a:pt x="678" y="47"/>
                  </a:moveTo>
                  <a:lnTo>
                    <a:pt x="678" y="47"/>
                  </a:lnTo>
                  <a:cubicBezTo>
                    <a:pt x="1" y="2068"/>
                    <a:pt x="987" y="3092"/>
                    <a:pt x="2533" y="3575"/>
                  </a:cubicBezTo>
                  <a:cubicBezTo>
                    <a:pt x="987" y="3092"/>
                    <a:pt x="1" y="2068"/>
                    <a:pt x="678" y="47"/>
                  </a:cubicBezTo>
                  <a:lnTo>
                    <a:pt x="678" y="47"/>
                  </a:lnTo>
                  <a:close/>
                  <a:moveTo>
                    <a:pt x="684" y="27"/>
                  </a:moveTo>
                  <a:lnTo>
                    <a:pt x="678" y="27"/>
                  </a:lnTo>
                  <a:lnTo>
                    <a:pt x="684" y="27"/>
                  </a:lnTo>
                  <a:close/>
                  <a:moveTo>
                    <a:pt x="684" y="14"/>
                  </a:moveTo>
                  <a:lnTo>
                    <a:pt x="684" y="14"/>
                  </a:lnTo>
                  <a:lnTo>
                    <a:pt x="684" y="14"/>
                  </a:lnTo>
                  <a:close/>
                  <a:moveTo>
                    <a:pt x="690" y="0"/>
                  </a:moveTo>
                  <a:lnTo>
                    <a:pt x="690" y="0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9;p45">
              <a:extLst>
                <a:ext uri="{FF2B5EF4-FFF2-40B4-BE49-F238E27FC236}">
                  <a16:creationId xmlns:a16="http://schemas.microsoft.com/office/drawing/2014/main" id="{6883F906-583D-42A1-BC79-D77E0015F43E}"/>
                </a:ext>
              </a:extLst>
            </p:cNvPr>
            <p:cNvSpPr/>
            <p:nvPr/>
          </p:nvSpPr>
          <p:spPr>
            <a:xfrm>
              <a:off x="4050058" y="2676344"/>
              <a:ext cx="137741" cy="122329"/>
            </a:xfrm>
            <a:custGeom>
              <a:avLst/>
              <a:gdLst/>
              <a:ahLst/>
              <a:cxnLst/>
              <a:rect l="l" t="t" r="r" b="b"/>
              <a:pathLst>
                <a:path w="9965" h="8850" extrusionOk="0">
                  <a:moveTo>
                    <a:pt x="5044" y="0"/>
                  </a:moveTo>
                  <a:cubicBezTo>
                    <a:pt x="3344" y="869"/>
                    <a:pt x="1554" y="2358"/>
                    <a:pt x="690" y="4900"/>
                  </a:cubicBezTo>
                  <a:cubicBezTo>
                    <a:pt x="690" y="4900"/>
                    <a:pt x="690" y="4908"/>
                    <a:pt x="684" y="4914"/>
                  </a:cubicBezTo>
                  <a:lnTo>
                    <a:pt x="684" y="4927"/>
                  </a:lnTo>
                  <a:lnTo>
                    <a:pt x="678" y="4927"/>
                  </a:lnTo>
                  <a:lnTo>
                    <a:pt x="678" y="4947"/>
                  </a:lnTo>
                  <a:cubicBezTo>
                    <a:pt x="1" y="6968"/>
                    <a:pt x="987" y="7992"/>
                    <a:pt x="2533" y="8475"/>
                  </a:cubicBezTo>
                  <a:lnTo>
                    <a:pt x="2539" y="8475"/>
                  </a:lnTo>
                  <a:cubicBezTo>
                    <a:pt x="3434" y="8752"/>
                    <a:pt x="4522" y="8849"/>
                    <a:pt x="5579" y="8849"/>
                  </a:cubicBezTo>
                  <a:cubicBezTo>
                    <a:pt x="7827" y="8849"/>
                    <a:pt x="9964" y="8424"/>
                    <a:pt x="9964" y="8424"/>
                  </a:cubicBezTo>
                  <a:lnTo>
                    <a:pt x="9726" y="5828"/>
                  </a:lnTo>
                  <a:cubicBezTo>
                    <a:pt x="9488" y="5835"/>
                    <a:pt x="9250" y="5842"/>
                    <a:pt x="9012" y="5842"/>
                  </a:cubicBezTo>
                  <a:cubicBezTo>
                    <a:pt x="6114" y="5842"/>
                    <a:pt x="3041" y="5146"/>
                    <a:pt x="4111" y="1939"/>
                  </a:cubicBezTo>
                  <a:cubicBezTo>
                    <a:pt x="4349" y="1211"/>
                    <a:pt x="4670" y="566"/>
                    <a:pt x="5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0;p45">
              <a:extLst>
                <a:ext uri="{FF2B5EF4-FFF2-40B4-BE49-F238E27FC236}">
                  <a16:creationId xmlns:a16="http://schemas.microsoft.com/office/drawing/2014/main" id="{18EB2177-41BC-428C-A1E9-E7033CDD48BE}"/>
                </a:ext>
              </a:extLst>
            </p:cNvPr>
            <p:cNvSpPr/>
            <p:nvPr/>
          </p:nvSpPr>
          <p:spPr>
            <a:xfrm>
              <a:off x="5162793" y="1842800"/>
              <a:ext cx="892021" cy="2018928"/>
            </a:xfrm>
            <a:custGeom>
              <a:avLst/>
              <a:gdLst/>
              <a:ahLst/>
              <a:cxnLst/>
              <a:rect l="l" t="t" r="r" b="b"/>
              <a:pathLst>
                <a:path w="64534" h="146061" extrusionOk="0">
                  <a:moveTo>
                    <a:pt x="5977" y="0"/>
                  </a:moveTo>
                  <a:cubicBezTo>
                    <a:pt x="2673" y="0"/>
                    <a:pt x="1" y="2672"/>
                    <a:pt x="1" y="5971"/>
                  </a:cubicBezTo>
                  <a:lnTo>
                    <a:pt x="1" y="145764"/>
                  </a:lnTo>
                  <a:cubicBezTo>
                    <a:pt x="1" y="145861"/>
                    <a:pt x="13" y="145963"/>
                    <a:pt x="13" y="146060"/>
                  </a:cubicBezTo>
                  <a:lnTo>
                    <a:pt x="64513" y="146060"/>
                  </a:lnTo>
                  <a:cubicBezTo>
                    <a:pt x="64519" y="145963"/>
                    <a:pt x="64533" y="145861"/>
                    <a:pt x="64533" y="145764"/>
                  </a:cubicBezTo>
                  <a:lnTo>
                    <a:pt x="64533" y="5971"/>
                  </a:lnTo>
                  <a:cubicBezTo>
                    <a:pt x="64533" y="2672"/>
                    <a:pt x="61853" y="0"/>
                    <a:pt x="58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1;p45">
              <a:extLst>
                <a:ext uri="{FF2B5EF4-FFF2-40B4-BE49-F238E27FC236}">
                  <a16:creationId xmlns:a16="http://schemas.microsoft.com/office/drawing/2014/main" id="{1D369213-EB6B-46E0-8433-E41AAB545AAA}"/>
                </a:ext>
              </a:extLst>
            </p:cNvPr>
            <p:cNvSpPr/>
            <p:nvPr/>
          </p:nvSpPr>
          <p:spPr>
            <a:xfrm>
              <a:off x="5815250" y="1842800"/>
              <a:ext cx="239585" cy="2018928"/>
            </a:xfrm>
            <a:custGeom>
              <a:avLst/>
              <a:gdLst/>
              <a:ahLst/>
              <a:cxnLst/>
              <a:rect l="l" t="t" r="r" b="b"/>
              <a:pathLst>
                <a:path w="17333" h="146061" extrusionOk="0">
                  <a:moveTo>
                    <a:pt x="0" y="0"/>
                  </a:moveTo>
                  <a:cubicBezTo>
                    <a:pt x="3297" y="0"/>
                    <a:pt x="5978" y="2672"/>
                    <a:pt x="5978" y="5971"/>
                  </a:cubicBezTo>
                  <a:lnTo>
                    <a:pt x="5978" y="145764"/>
                  </a:lnTo>
                  <a:cubicBezTo>
                    <a:pt x="5978" y="145861"/>
                    <a:pt x="5964" y="145963"/>
                    <a:pt x="5957" y="146060"/>
                  </a:cubicBezTo>
                  <a:lnTo>
                    <a:pt x="17312" y="146060"/>
                  </a:lnTo>
                  <a:cubicBezTo>
                    <a:pt x="17318" y="145963"/>
                    <a:pt x="17332" y="145861"/>
                    <a:pt x="17332" y="145764"/>
                  </a:cubicBezTo>
                  <a:lnTo>
                    <a:pt x="17332" y="5971"/>
                  </a:lnTo>
                  <a:cubicBezTo>
                    <a:pt x="17332" y="2672"/>
                    <a:pt x="14652" y="0"/>
                    <a:pt x="11355" y="0"/>
                  </a:cubicBezTo>
                  <a:close/>
                </a:path>
              </a:pathLst>
            </a:custGeom>
            <a:solidFill>
              <a:srgbClr val="DF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2;p45">
              <a:extLst>
                <a:ext uri="{FF2B5EF4-FFF2-40B4-BE49-F238E27FC236}">
                  <a16:creationId xmlns:a16="http://schemas.microsoft.com/office/drawing/2014/main" id="{7143EF5C-FE69-4FFA-9E19-3134E7267A14}"/>
                </a:ext>
              </a:extLst>
            </p:cNvPr>
            <p:cNvSpPr/>
            <p:nvPr/>
          </p:nvSpPr>
          <p:spPr>
            <a:xfrm>
              <a:off x="5244334" y="2072566"/>
              <a:ext cx="588894" cy="467740"/>
            </a:xfrm>
            <a:custGeom>
              <a:avLst/>
              <a:gdLst/>
              <a:ahLst/>
              <a:cxnLst/>
              <a:rect l="l" t="t" r="r" b="b"/>
              <a:pathLst>
                <a:path w="42604" h="33839" extrusionOk="0">
                  <a:moveTo>
                    <a:pt x="2506" y="0"/>
                  </a:moveTo>
                  <a:cubicBezTo>
                    <a:pt x="1121" y="0"/>
                    <a:pt x="0" y="1121"/>
                    <a:pt x="0" y="2506"/>
                  </a:cubicBezTo>
                  <a:lnTo>
                    <a:pt x="0" y="31333"/>
                  </a:lnTo>
                  <a:cubicBezTo>
                    <a:pt x="0" y="32718"/>
                    <a:pt x="1121" y="33838"/>
                    <a:pt x="2506" y="33838"/>
                  </a:cubicBezTo>
                  <a:lnTo>
                    <a:pt x="40098" y="33838"/>
                  </a:lnTo>
                  <a:cubicBezTo>
                    <a:pt x="41483" y="33838"/>
                    <a:pt x="42604" y="32718"/>
                    <a:pt x="42604" y="31333"/>
                  </a:cubicBezTo>
                  <a:lnTo>
                    <a:pt x="42604" y="2506"/>
                  </a:lnTo>
                  <a:cubicBezTo>
                    <a:pt x="42604" y="1121"/>
                    <a:pt x="41483" y="0"/>
                    <a:pt x="40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3;p45">
              <a:extLst>
                <a:ext uri="{FF2B5EF4-FFF2-40B4-BE49-F238E27FC236}">
                  <a16:creationId xmlns:a16="http://schemas.microsoft.com/office/drawing/2014/main" id="{0FEEAB45-DE88-45DC-A656-B5FDE5038058}"/>
                </a:ext>
              </a:extLst>
            </p:cNvPr>
            <p:cNvSpPr/>
            <p:nvPr/>
          </p:nvSpPr>
          <p:spPr>
            <a:xfrm>
              <a:off x="5244334" y="2098568"/>
              <a:ext cx="556231" cy="441739"/>
            </a:xfrm>
            <a:custGeom>
              <a:avLst/>
              <a:gdLst/>
              <a:ahLst/>
              <a:cxnLst/>
              <a:rect l="l" t="t" r="r" b="b"/>
              <a:pathLst>
                <a:path w="40241" h="31958" extrusionOk="0">
                  <a:moveTo>
                    <a:pt x="2364" y="0"/>
                  </a:moveTo>
                  <a:cubicBezTo>
                    <a:pt x="1057" y="0"/>
                    <a:pt x="0" y="1062"/>
                    <a:pt x="0" y="2370"/>
                  </a:cubicBezTo>
                  <a:lnTo>
                    <a:pt x="0" y="29588"/>
                  </a:lnTo>
                  <a:cubicBezTo>
                    <a:pt x="0" y="30894"/>
                    <a:pt x="1057" y="31957"/>
                    <a:pt x="2364" y="31957"/>
                  </a:cubicBezTo>
                  <a:lnTo>
                    <a:pt x="37869" y="31957"/>
                  </a:lnTo>
                  <a:cubicBezTo>
                    <a:pt x="39177" y="31957"/>
                    <a:pt x="40240" y="30894"/>
                    <a:pt x="40240" y="29588"/>
                  </a:cubicBezTo>
                  <a:lnTo>
                    <a:pt x="40240" y="2370"/>
                  </a:lnTo>
                  <a:cubicBezTo>
                    <a:pt x="40240" y="1062"/>
                    <a:pt x="39177" y="0"/>
                    <a:pt x="37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4;p45">
              <a:extLst>
                <a:ext uri="{FF2B5EF4-FFF2-40B4-BE49-F238E27FC236}">
                  <a16:creationId xmlns:a16="http://schemas.microsoft.com/office/drawing/2014/main" id="{ED31FC66-F0BD-4DA5-BFBC-8817A6F9ADD4}"/>
                </a:ext>
              </a:extLst>
            </p:cNvPr>
            <p:cNvSpPr/>
            <p:nvPr/>
          </p:nvSpPr>
          <p:spPr>
            <a:xfrm>
              <a:off x="5415794" y="2698779"/>
              <a:ext cx="245985" cy="454981"/>
            </a:xfrm>
            <a:custGeom>
              <a:avLst/>
              <a:gdLst/>
              <a:ahLst/>
              <a:cxnLst/>
              <a:rect l="l" t="t" r="r" b="b"/>
              <a:pathLst>
                <a:path w="17796" h="32916" extrusionOk="0">
                  <a:moveTo>
                    <a:pt x="5339" y="0"/>
                  </a:moveTo>
                  <a:lnTo>
                    <a:pt x="0" y="19572"/>
                  </a:lnTo>
                  <a:lnTo>
                    <a:pt x="10679" y="19572"/>
                  </a:lnTo>
                  <a:lnTo>
                    <a:pt x="7562" y="32916"/>
                  </a:lnTo>
                  <a:lnTo>
                    <a:pt x="17796" y="12899"/>
                  </a:lnTo>
                  <a:lnTo>
                    <a:pt x="10679" y="12899"/>
                  </a:lnTo>
                  <a:lnTo>
                    <a:pt x="146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835;p45">
              <a:extLst>
                <a:ext uri="{FF2B5EF4-FFF2-40B4-BE49-F238E27FC236}">
                  <a16:creationId xmlns:a16="http://schemas.microsoft.com/office/drawing/2014/main" id="{E5343C2B-9151-4B57-8DD3-BEACDD58E22C}"/>
                </a:ext>
              </a:extLst>
            </p:cNvPr>
            <p:cNvGrpSpPr/>
            <p:nvPr/>
          </p:nvGrpSpPr>
          <p:grpSpPr>
            <a:xfrm>
              <a:off x="5423355" y="2187289"/>
              <a:ext cx="240705" cy="232978"/>
              <a:chOff x="6021400" y="1654100"/>
              <a:chExt cx="435350" cy="421375"/>
            </a:xfrm>
          </p:grpSpPr>
          <p:sp>
            <p:nvSpPr>
              <p:cNvPr id="55" name="Google Shape;836;p45">
                <a:extLst>
                  <a:ext uri="{FF2B5EF4-FFF2-40B4-BE49-F238E27FC236}">
                    <a16:creationId xmlns:a16="http://schemas.microsoft.com/office/drawing/2014/main" id="{FE343A68-355A-4FBF-AFF6-A5E1651770AA}"/>
                  </a:ext>
                </a:extLst>
              </p:cNvPr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37;p45">
                <a:extLst>
                  <a:ext uri="{FF2B5EF4-FFF2-40B4-BE49-F238E27FC236}">
                    <a16:creationId xmlns:a16="http://schemas.microsoft.com/office/drawing/2014/main" id="{1013FE71-4B61-48C2-BA91-24F72DAF9A30}"/>
                  </a:ext>
                </a:extLst>
              </p:cNvPr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38;p45">
                <a:extLst>
                  <a:ext uri="{FF2B5EF4-FFF2-40B4-BE49-F238E27FC236}">
                    <a16:creationId xmlns:a16="http://schemas.microsoft.com/office/drawing/2014/main" id="{2118F7F9-C021-4C66-AEA2-5B9A15DE7488}"/>
                  </a:ext>
                </a:extLst>
              </p:cNvPr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839;p45">
              <a:extLst>
                <a:ext uri="{FF2B5EF4-FFF2-40B4-BE49-F238E27FC236}">
                  <a16:creationId xmlns:a16="http://schemas.microsoft.com/office/drawing/2014/main" id="{48C9B6BD-3E70-4605-92FC-51BFE1746B68}"/>
                </a:ext>
              </a:extLst>
            </p:cNvPr>
            <p:cNvSpPr/>
            <p:nvPr/>
          </p:nvSpPr>
          <p:spPr>
            <a:xfrm>
              <a:off x="4456121" y="3146563"/>
              <a:ext cx="147237" cy="144321"/>
            </a:xfrm>
            <a:custGeom>
              <a:avLst/>
              <a:gdLst/>
              <a:ahLst/>
              <a:cxnLst/>
              <a:rect l="l" t="t" r="r" b="b"/>
              <a:pathLst>
                <a:path w="10652" h="10441" extrusionOk="0">
                  <a:moveTo>
                    <a:pt x="2512" y="1"/>
                  </a:moveTo>
                  <a:cubicBezTo>
                    <a:pt x="1127" y="1"/>
                    <a:pt x="1" y="1121"/>
                    <a:pt x="1" y="2506"/>
                  </a:cubicBezTo>
                  <a:lnTo>
                    <a:pt x="1" y="7935"/>
                  </a:lnTo>
                  <a:cubicBezTo>
                    <a:pt x="1" y="9320"/>
                    <a:pt x="1127" y="10440"/>
                    <a:pt x="2512" y="10440"/>
                  </a:cubicBezTo>
                  <a:lnTo>
                    <a:pt x="8146" y="10440"/>
                  </a:lnTo>
                  <a:cubicBezTo>
                    <a:pt x="9531" y="10440"/>
                    <a:pt x="10652" y="9320"/>
                    <a:pt x="10652" y="7935"/>
                  </a:cubicBezTo>
                  <a:lnTo>
                    <a:pt x="10652" y="2506"/>
                  </a:lnTo>
                  <a:cubicBezTo>
                    <a:pt x="10652" y="1121"/>
                    <a:pt x="9531" y="1"/>
                    <a:pt x="8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0;p45">
              <a:extLst>
                <a:ext uri="{FF2B5EF4-FFF2-40B4-BE49-F238E27FC236}">
                  <a16:creationId xmlns:a16="http://schemas.microsoft.com/office/drawing/2014/main" id="{13910E89-DE58-4B76-B46A-A517FC18BEB0}"/>
                </a:ext>
              </a:extLst>
            </p:cNvPr>
            <p:cNvSpPr/>
            <p:nvPr/>
          </p:nvSpPr>
          <p:spPr>
            <a:xfrm>
              <a:off x="4603350" y="3180581"/>
              <a:ext cx="14" cy="19504"/>
            </a:xfrm>
            <a:custGeom>
              <a:avLst/>
              <a:gdLst/>
              <a:ahLst/>
              <a:cxnLst/>
              <a:rect l="l" t="t" r="r" b="b"/>
              <a:pathLst>
                <a:path w="1" h="1411" extrusionOk="0">
                  <a:moveTo>
                    <a:pt x="1" y="39"/>
                  </a:moveTo>
                  <a:lnTo>
                    <a:pt x="1" y="45"/>
                  </a:lnTo>
                  <a:lnTo>
                    <a:pt x="1" y="1410"/>
                  </a:lnTo>
                  <a:lnTo>
                    <a:pt x="1" y="1410"/>
                  </a:lnTo>
                  <a:lnTo>
                    <a:pt x="1" y="45"/>
                  </a:lnTo>
                  <a:lnTo>
                    <a:pt x="1" y="39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25"/>
                  </a:moveTo>
                  <a:lnTo>
                    <a:pt x="1" y="25"/>
                  </a:lnTo>
                  <a:lnTo>
                    <a:pt x="1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68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1;p45">
              <a:extLst>
                <a:ext uri="{FF2B5EF4-FFF2-40B4-BE49-F238E27FC236}">
                  <a16:creationId xmlns:a16="http://schemas.microsoft.com/office/drawing/2014/main" id="{5FA60465-0E89-4851-A71A-9E5A2A6AE3E2}"/>
                </a:ext>
              </a:extLst>
            </p:cNvPr>
            <p:cNvSpPr/>
            <p:nvPr/>
          </p:nvSpPr>
          <p:spPr>
            <a:xfrm>
              <a:off x="4458070" y="3148525"/>
              <a:ext cx="145288" cy="142358"/>
            </a:xfrm>
            <a:custGeom>
              <a:avLst/>
              <a:gdLst/>
              <a:ahLst/>
              <a:cxnLst/>
              <a:rect l="l" t="t" r="r" b="b"/>
              <a:pathLst>
                <a:path w="10511" h="10299" extrusionOk="0">
                  <a:moveTo>
                    <a:pt x="8804" y="1"/>
                  </a:moveTo>
                  <a:lnTo>
                    <a:pt x="8804" y="1"/>
                  </a:lnTo>
                  <a:cubicBezTo>
                    <a:pt x="8888" y="251"/>
                    <a:pt x="8947" y="516"/>
                    <a:pt x="8947" y="799"/>
                  </a:cubicBezTo>
                  <a:lnTo>
                    <a:pt x="8947" y="3286"/>
                  </a:lnTo>
                  <a:cubicBezTo>
                    <a:pt x="9500" y="3401"/>
                    <a:pt x="10022" y="3548"/>
                    <a:pt x="10511" y="3729"/>
                  </a:cubicBezTo>
                  <a:lnTo>
                    <a:pt x="10511" y="2364"/>
                  </a:lnTo>
                  <a:lnTo>
                    <a:pt x="10511" y="2358"/>
                  </a:lnTo>
                  <a:lnTo>
                    <a:pt x="10511" y="2350"/>
                  </a:lnTo>
                  <a:lnTo>
                    <a:pt x="10511" y="2344"/>
                  </a:lnTo>
                  <a:lnTo>
                    <a:pt x="10511" y="2338"/>
                  </a:lnTo>
                  <a:lnTo>
                    <a:pt x="10511" y="2326"/>
                  </a:lnTo>
                  <a:lnTo>
                    <a:pt x="10511" y="2319"/>
                  </a:lnTo>
                  <a:cubicBezTo>
                    <a:pt x="10492" y="1237"/>
                    <a:pt x="9783" y="329"/>
                    <a:pt x="8804" y="1"/>
                  </a:cubicBezTo>
                  <a:close/>
                  <a:moveTo>
                    <a:pt x="8477" y="7691"/>
                  </a:moveTo>
                  <a:cubicBezTo>
                    <a:pt x="8019" y="8321"/>
                    <a:pt x="7279" y="8734"/>
                    <a:pt x="6441" y="8734"/>
                  </a:cubicBezTo>
                  <a:lnTo>
                    <a:pt x="799" y="8734"/>
                  </a:lnTo>
                  <a:cubicBezTo>
                    <a:pt x="523" y="8734"/>
                    <a:pt x="258" y="8675"/>
                    <a:pt x="0" y="8592"/>
                  </a:cubicBezTo>
                  <a:lnTo>
                    <a:pt x="0" y="8592"/>
                  </a:lnTo>
                  <a:cubicBezTo>
                    <a:pt x="336" y="9584"/>
                    <a:pt x="1263" y="10298"/>
                    <a:pt x="2371" y="10298"/>
                  </a:cubicBezTo>
                  <a:lnTo>
                    <a:pt x="8005" y="10298"/>
                  </a:lnTo>
                  <a:cubicBezTo>
                    <a:pt x="9087" y="10298"/>
                    <a:pt x="10008" y="9615"/>
                    <a:pt x="10362" y="8657"/>
                  </a:cubicBezTo>
                  <a:cubicBezTo>
                    <a:pt x="9848" y="8193"/>
                    <a:pt x="9191" y="7890"/>
                    <a:pt x="8477" y="76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2;p45">
              <a:extLst>
                <a:ext uri="{FF2B5EF4-FFF2-40B4-BE49-F238E27FC236}">
                  <a16:creationId xmlns:a16="http://schemas.microsoft.com/office/drawing/2014/main" id="{CC86BB66-BC47-438A-B51C-91CAA606B146}"/>
                </a:ext>
              </a:extLst>
            </p:cNvPr>
            <p:cNvSpPr/>
            <p:nvPr/>
          </p:nvSpPr>
          <p:spPr>
            <a:xfrm>
              <a:off x="4498945" y="2336794"/>
              <a:ext cx="1676365" cy="1454984"/>
            </a:xfrm>
            <a:custGeom>
              <a:avLst/>
              <a:gdLst/>
              <a:ahLst/>
              <a:cxnLst/>
              <a:rect l="l" t="t" r="r" b="b"/>
              <a:pathLst>
                <a:path w="121278" h="105262" extrusionOk="0">
                  <a:moveTo>
                    <a:pt x="106555" y="1"/>
                  </a:moveTo>
                  <a:cubicBezTo>
                    <a:pt x="105344" y="1"/>
                    <a:pt x="104358" y="979"/>
                    <a:pt x="104358" y="2191"/>
                  </a:cubicBezTo>
                  <a:cubicBezTo>
                    <a:pt x="104358" y="3401"/>
                    <a:pt x="105344" y="4386"/>
                    <a:pt x="106555" y="4386"/>
                  </a:cubicBezTo>
                  <a:cubicBezTo>
                    <a:pt x="112255" y="4386"/>
                    <a:pt x="116892" y="9023"/>
                    <a:pt x="116892" y="14723"/>
                  </a:cubicBezTo>
                  <a:lnTo>
                    <a:pt x="116892" y="90539"/>
                  </a:lnTo>
                  <a:cubicBezTo>
                    <a:pt x="116892" y="96238"/>
                    <a:pt x="112255" y="100875"/>
                    <a:pt x="106555" y="100875"/>
                  </a:cubicBezTo>
                  <a:lnTo>
                    <a:pt x="23218" y="100875"/>
                  </a:lnTo>
                  <a:cubicBezTo>
                    <a:pt x="17517" y="100875"/>
                    <a:pt x="12880" y="96238"/>
                    <a:pt x="12880" y="90539"/>
                  </a:cubicBezTo>
                  <a:lnTo>
                    <a:pt x="12880" y="71262"/>
                  </a:lnTo>
                  <a:cubicBezTo>
                    <a:pt x="12990" y="70374"/>
                    <a:pt x="13171" y="67276"/>
                    <a:pt x="10960" y="64752"/>
                  </a:cubicBezTo>
                  <a:cubicBezTo>
                    <a:pt x="9186" y="62726"/>
                    <a:pt x="6456" y="61701"/>
                    <a:pt x="2813" y="61701"/>
                  </a:cubicBezTo>
                  <a:cubicBezTo>
                    <a:pt x="2598" y="61701"/>
                    <a:pt x="2379" y="61705"/>
                    <a:pt x="2158" y="61712"/>
                  </a:cubicBezTo>
                  <a:cubicBezTo>
                    <a:pt x="946" y="61757"/>
                    <a:pt x="0" y="62767"/>
                    <a:pt x="39" y="63979"/>
                  </a:cubicBezTo>
                  <a:cubicBezTo>
                    <a:pt x="77" y="65166"/>
                    <a:pt x="1037" y="66098"/>
                    <a:pt x="2226" y="66098"/>
                  </a:cubicBezTo>
                  <a:cubicBezTo>
                    <a:pt x="2250" y="66098"/>
                    <a:pt x="2274" y="66098"/>
                    <a:pt x="2299" y="66097"/>
                  </a:cubicBezTo>
                  <a:cubicBezTo>
                    <a:pt x="2448" y="66093"/>
                    <a:pt x="2602" y="66090"/>
                    <a:pt x="2758" y="66090"/>
                  </a:cubicBezTo>
                  <a:cubicBezTo>
                    <a:pt x="4454" y="66090"/>
                    <a:pt x="6523" y="66374"/>
                    <a:pt x="7631" y="67612"/>
                  </a:cubicBezTo>
                  <a:cubicBezTo>
                    <a:pt x="8778" y="68893"/>
                    <a:pt x="8526" y="70754"/>
                    <a:pt x="8526" y="70754"/>
                  </a:cubicBezTo>
                  <a:cubicBezTo>
                    <a:pt x="8508" y="70870"/>
                    <a:pt x="8495" y="70992"/>
                    <a:pt x="8495" y="71114"/>
                  </a:cubicBezTo>
                  <a:lnTo>
                    <a:pt x="8495" y="90539"/>
                  </a:lnTo>
                  <a:cubicBezTo>
                    <a:pt x="8495" y="98653"/>
                    <a:pt x="15103" y="105261"/>
                    <a:pt x="23218" y="105261"/>
                  </a:cubicBezTo>
                  <a:lnTo>
                    <a:pt x="106555" y="105261"/>
                  </a:lnTo>
                  <a:cubicBezTo>
                    <a:pt x="114669" y="105261"/>
                    <a:pt x="121277" y="98653"/>
                    <a:pt x="121277" y="90539"/>
                  </a:cubicBezTo>
                  <a:lnTo>
                    <a:pt x="121277" y="14723"/>
                  </a:lnTo>
                  <a:cubicBezTo>
                    <a:pt x="121277" y="6602"/>
                    <a:pt x="114669" y="1"/>
                    <a:pt x="106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3;p45">
              <a:extLst>
                <a:ext uri="{FF2B5EF4-FFF2-40B4-BE49-F238E27FC236}">
                  <a16:creationId xmlns:a16="http://schemas.microsoft.com/office/drawing/2014/main" id="{97A616E8-7C48-4E87-930A-03EB3210E48C}"/>
                </a:ext>
              </a:extLst>
            </p:cNvPr>
            <p:cNvSpPr/>
            <p:nvPr/>
          </p:nvSpPr>
          <p:spPr>
            <a:xfrm>
              <a:off x="5941482" y="2366790"/>
              <a:ext cx="14" cy="290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13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13"/>
                  </a:lnTo>
                  <a:close/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0" y="1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4;p45">
              <a:extLst>
                <a:ext uri="{FF2B5EF4-FFF2-40B4-BE49-F238E27FC236}">
                  <a16:creationId xmlns:a16="http://schemas.microsoft.com/office/drawing/2014/main" id="{DE1B0764-AAB3-4D8C-9625-0BE3CD54D2DC}"/>
                </a:ext>
              </a:extLst>
            </p:cNvPr>
            <p:cNvSpPr/>
            <p:nvPr/>
          </p:nvSpPr>
          <p:spPr>
            <a:xfrm>
              <a:off x="5941482" y="2349705"/>
              <a:ext cx="173265" cy="190612"/>
            </a:xfrm>
            <a:custGeom>
              <a:avLst/>
              <a:gdLst/>
              <a:ahLst/>
              <a:cxnLst/>
              <a:rect l="l" t="t" r="r" b="b"/>
              <a:pathLst>
                <a:path w="12535" h="13790" extrusionOk="0">
                  <a:moveTo>
                    <a:pt x="401" y="0"/>
                  </a:moveTo>
                  <a:cubicBezTo>
                    <a:pt x="155" y="354"/>
                    <a:pt x="8" y="779"/>
                    <a:pt x="0" y="1237"/>
                  </a:cubicBezTo>
                  <a:lnTo>
                    <a:pt x="0" y="1243"/>
                  </a:lnTo>
                  <a:lnTo>
                    <a:pt x="0" y="1249"/>
                  </a:lnTo>
                  <a:lnTo>
                    <a:pt x="0" y="1257"/>
                  </a:lnTo>
                  <a:cubicBezTo>
                    <a:pt x="0" y="2467"/>
                    <a:pt x="986" y="3452"/>
                    <a:pt x="2197" y="3452"/>
                  </a:cubicBezTo>
                  <a:cubicBezTo>
                    <a:pt x="7897" y="3452"/>
                    <a:pt x="12534" y="8089"/>
                    <a:pt x="12534" y="13789"/>
                  </a:cubicBezTo>
                  <a:lnTo>
                    <a:pt x="12534" y="11284"/>
                  </a:lnTo>
                  <a:cubicBezTo>
                    <a:pt x="12534" y="5585"/>
                    <a:pt x="7897" y="940"/>
                    <a:pt x="2197" y="940"/>
                  </a:cubicBezTo>
                  <a:cubicBezTo>
                    <a:pt x="1450" y="940"/>
                    <a:pt x="793" y="574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5;p45">
              <a:extLst>
                <a:ext uri="{FF2B5EF4-FFF2-40B4-BE49-F238E27FC236}">
                  <a16:creationId xmlns:a16="http://schemas.microsoft.com/office/drawing/2014/main" id="{DEC24AB9-8407-4412-B8F5-5794D27C0B22}"/>
                </a:ext>
              </a:extLst>
            </p:cNvPr>
            <p:cNvSpPr/>
            <p:nvPr/>
          </p:nvSpPr>
          <p:spPr>
            <a:xfrm>
              <a:off x="4676985" y="3294442"/>
              <a:ext cx="1355" cy="27424"/>
            </a:xfrm>
            <a:custGeom>
              <a:avLst/>
              <a:gdLst/>
              <a:ahLst/>
              <a:cxnLst/>
              <a:rect l="l" t="t" r="r" b="b"/>
              <a:pathLst>
                <a:path w="98" h="1984" extrusionOk="0">
                  <a:moveTo>
                    <a:pt x="0" y="0"/>
                  </a:moveTo>
                  <a:lnTo>
                    <a:pt x="0" y="1983"/>
                  </a:lnTo>
                  <a:cubicBezTo>
                    <a:pt x="45" y="1623"/>
                    <a:pt x="98" y="902"/>
                    <a:pt x="0" y="0"/>
                  </a:cubicBezTo>
                  <a:close/>
                </a:path>
              </a:pathLst>
            </a:custGeom>
            <a:solidFill>
              <a:srgbClr val="964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6;p45">
              <a:extLst>
                <a:ext uri="{FF2B5EF4-FFF2-40B4-BE49-F238E27FC236}">
                  <a16:creationId xmlns:a16="http://schemas.microsoft.com/office/drawing/2014/main" id="{E8E86073-949C-4E2F-9365-44DF19F19216}"/>
                </a:ext>
              </a:extLst>
            </p:cNvPr>
            <p:cNvSpPr/>
            <p:nvPr/>
          </p:nvSpPr>
          <p:spPr>
            <a:xfrm>
              <a:off x="4499470" y="3220903"/>
              <a:ext cx="37749" cy="29553"/>
            </a:xfrm>
            <a:custGeom>
              <a:avLst/>
              <a:gdLst/>
              <a:ahLst/>
              <a:cxnLst/>
              <a:rect l="l" t="t" r="r" b="b"/>
              <a:pathLst>
                <a:path w="2731" h="2138" extrusionOk="0">
                  <a:moveTo>
                    <a:pt x="2189" y="2138"/>
                  </a:moveTo>
                  <a:lnTo>
                    <a:pt x="2189" y="2138"/>
                  </a:lnTo>
                  <a:lnTo>
                    <a:pt x="2189" y="2138"/>
                  </a:lnTo>
                  <a:lnTo>
                    <a:pt x="2189" y="2138"/>
                  </a:lnTo>
                  <a:close/>
                  <a:moveTo>
                    <a:pt x="2261" y="2138"/>
                  </a:moveTo>
                  <a:lnTo>
                    <a:pt x="2189" y="2138"/>
                  </a:lnTo>
                  <a:lnTo>
                    <a:pt x="2261" y="2138"/>
                  </a:lnTo>
                  <a:close/>
                  <a:moveTo>
                    <a:pt x="2730" y="2132"/>
                  </a:moveTo>
                  <a:cubicBezTo>
                    <a:pt x="2570" y="2132"/>
                    <a:pt x="2415" y="2132"/>
                    <a:pt x="2261" y="2138"/>
                  </a:cubicBezTo>
                  <a:cubicBezTo>
                    <a:pt x="2415" y="2132"/>
                    <a:pt x="2570" y="2132"/>
                    <a:pt x="2730" y="2132"/>
                  </a:cubicBezTo>
                  <a:close/>
                  <a:moveTo>
                    <a:pt x="2730" y="2132"/>
                  </a:moveTo>
                  <a:lnTo>
                    <a:pt x="2730" y="2132"/>
                  </a:lnTo>
                  <a:lnTo>
                    <a:pt x="2730" y="2132"/>
                  </a:lnTo>
                  <a:lnTo>
                    <a:pt x="2730" y="2132"/>
                  </a:lnTo>
                  <a:close/>
                  <a:moveTo>
                    <a:pt x="1" y="13"/>
                  </a:moveTo>
                  <a:lnTo>
                    <a:pt x="1" y="20"/>
                  </a:lnTo>
                  <a:lnTo>
                    <a:pt x="1" y="13"/>
                  </a:lnTo>
                  <a:close/>
                  <a:moveTo>
                    <a:pt x="1" y="6"/>
                  </a:move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7;p45">
              <a:extLst>
                <a:ext uri="{FF2B5EF4-FFF2-40B4-BE49-F238E27FC236}">
                  <a16:creationId xmlns:a16="http://schemas.microsoft.com/office/drawing/2014/main" id="{1A9EBC59-1AFC-4936-8B1A-F82F0745B211}"/>
                </a:ext>
              </a:extLst>
            </p:cNvPr>
            <p:cNvSpPr/>
            <p:nvPr/>
          </p:nvSpPr>
          <p:spPr>
            <a:xfrm>
              <a:off x="4604442" y="3271412"/>
              <a:ext cx="11943" cy="27230"/>
            </a:xfrm>
            <a:custGeom>
              <a:avLst/>
              <a:gdLst/>
              <a:ahLst/>
              <a:cxnLst/>
              <a:rect l="l" t="t" r="r" b="b"/>
              <a:pathLst>
                <a:path w="864" h="1970" extrusionOk="0">
                  <a:moveTo>
                    <a:pt x="1" y="1"/>
                  </a:moveTo>
                  <a:lnTo>
                    <a:pt x="1" y="1"/>
                  </a:lnTo>
                  <a:cubicBezTo>
                    <a:pt x="547" y="611"/>
                    <a:pt x="772" y="1358"/>
                    <a:pt x="863" y="1969"/>
                  </a:cubicBezTo>
                  <a:lnTo>
                    <a:pt x="863" y="1955"/>
                  </a:lnTo>
                  <a:cubicBezTo>
                    <a:pt x="772" y="1352"/>
                    <a:pt x="547" y="611"/>
                    <a:pt x="1" y="1"/>
                  </a:cubicBez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8;p45">
              <a:extLst>
                <a:ext uri="{FF2B5EF4-FFF2-40B4-BE49-F238E27FC236}">
                  <a16:creationId xmlns:a16="http://schemas.microsoft.com/office/drawing/2014/main" id="{1C5812A1-F340-4FEC-A756-8CA83009F223}"/>
                </a:ext>
              </a:extLst>
            </p:cNvPr>
            <p:cNvSpPr/>
            <p:nvPr/>
          </p:nvSpPr>
          <p:spPr>
            <a:xfrm>
              <a:off x="4499277" y="3202905"/>
              <a:ext cx="121002" cy="95541"/>
            </a:xfrm>
            <a:custGeom>
              <a:avLst/>
              <a:gdLst/>
              <a:ahLst/>
              <a:cxnLst/>
              <a:rect l="l" t="t" r="r" b="b"/>
              <a:pathLst>
                <a:path w="8754" h="6912" extrusionOk="0">
                  <a:moveTo>
                    <a:pt x="407" y="1"/>
                  </a:moveTo>
                  <a:cubicBezTo>
                    <a:pt x="155" y="375"/>
                    <a:pt x="1" y="820"/>
                    <a:pt x="15" y="1302"/>
                  </a:cubicBezTo>
                  <a:lnTo>
                    <a:pt x="15" y="1308"/>
                  </a:lnTo>
                  <a:lnTo>
                    <a:pt x="15" y="1315"/>
                  </a:lnTo>
                  <a:lnTo>
                    <a:pt x="15" y="1322"/>
                  </a:lnTo>
                  <a:cubicBezTo>
                    <a:pt x="53" y="2506"/>
                    <a:pt x="1005" y="3440"/>
                    <a:pt x="2203" y="3440"/>
                  </a:cubicBezTo>
                  <a:lnTo>
                    <a:pt x="2275" y="3440"/>
                  </a:lnTo>
                  <a:cubicBezTo>
                    <a:pt x="2429" y="3434"/>
                    <a:pt x="2584" y="3434"/>
                    <a:pt x="2744" y="3434"/>
                  </a:cubicBezTo>
                  <a:cubicBezTo>
                    <a:pt x="4426" y="3434"/>
                    <a:pt x="6462" y="3710"/>
                    <a:pt x="7575" y="4922"/>
                  </a:cubicBezTo>
                  <a:cubicBezTo>
                    <a:pt x="7582" y="4922"/>
                    <a:pt x="7582" y="4928"/>
                    <a:pt x="7589" y="4928"/>
                  </a:cubicBezTo>
                  <a:cubicBezTo>
                    <a:pt x="7595" y="4934"/>
                    <a:pt x="7595" y="4941"/>
                    <a:pt x="7601" y="4947"/>
                  </a:cubicBezTo>
                  <a:lnTo>
                    <a:pt x="7607" y="4955"/>
                  </a:lnTo>
                  <a:cubicBezTo>
                    <a:pt x="8154" y="5565"/>
                    <a:pt x="8380" y="6307"/>
                    <a:pt x="8471" y="6911"/>
                  </a:cubicBezTo>
                  <a:lnTo>
                    <a:pt x="8471" y="5945"/>
                  </a:lnTo>
                  <a:cubicBezTo>
                    <a:pt x="8471" y="5829"/>
                    <a:pt x="8484" y="5707"/>
                    <a:pt x="8502" y="5585"/>
                  </a:cubicBezTo>
                  <a:cubicBezTo>
                    <a:pt x="8502" y="5585"/>
                    <a:pt x="8754" y="3730"/>
                    <a:pt x="7607" y="2449"/>
                  </a:cubicBezTo>
                  <a:cubicBezTo>
                    <a:pt x="6500" y="1213"/>
                    <a:pt x="4438" y="928"/>
                    <a:pt x="2744" y="928"/>
                  </a:cubicBezTo>
                  <a:cubicBezTo>
                    <a:pt x="2584" y="928"/>
                    <a:pt x="2429" y="928"/>
                    <a:pt x="2275" y="936"/>
                  </a:cubicBezTo>
                  <a:lnTo>
                    <a:pt x="2203" y="936"/>
                  </a:lnTo>
                  <a:cubicBezTo>
                    <a:pt x="1457" y="936"/>
                    <a:pt x="806" y="568"/>
                    <a:pt x="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9;p45">
              <a:extLst>
                <a:ext uri="{FF2B5EF4-FFF2-40B4-BE49-F238E27FC236}">
                  <a16:creationId xmlns:a16="http://schemas.microsoft.com/office/drawing/2014/main" id="{A0C16C97-4285-4084-B9AC-9331931FC7FB}"/>
                </a:ext>
              </a:extLst>
            </p:cNvPr>
            <p:cNvSpPr/>
            <p:nvPr/>
          </p:nvSpPr>
          <p:spPr>
            <a:xfrm>
              <a:off x="4616371" y="3553583"/>
              <a:ext cx="1558943" cy="238245"/>
            </a:xfrm>
            <a:custGeom>
              <a:avLst/>
              <a:gdLst/>
              <a:ahLst/>
              <a:cxnLst/>
              <a:rect l="l" t="t" r="r" b="b"/>
              <a:pathLst>
                <a:path w="112783" h="17236" extrusionOk="0">
                  <a:moveTo>
                    <a:pt x="0" y="1"/>
                  </a:moveTo>
                  <a:lnTo>
                    <a:pt x="0" y="2513"/>
                  </a:lnTo>
                  <a:cubicBezTo>
                    <a:pt x="0" y="10627"/>
                    <a:pt x="6608" y="17235"/>
                    <a:pt x="14723" y="17235"/>
                  </a:cubicBezTo>
                  <a:lnTo>
                    <a:pt x="98060" y="17235"/>
                  </a:lnTo>
                  <a:cubicBezTo>
                    <a:pt x="106174" y="17235"/>
                    <a:pt x="112782" y="10627"/>
                    <a:pt x="112782" y="2513"/>
                  </a:cubicBezTo>
                  <a:lnTo>
                    <a:pt x="112782" y="1"/>
                  </a:lnTo>
                  <a:cubicBezTo>
                    <a:pt x="112782" y="8122"/>
                    <a:pt x="106174" y="14730"/>
                    <a:pt x="98060" y="14730"/>
                  </a:cubicBezTo>
                  <a:lnTo>
                    <a:pt x="14723" y="14730"/>
                  </a:lnTo>
                  <a:cubicBezTo>
                    <a:pt x="6608" y="14730"/>
                    <a:pt x="0" y="81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Oportunidad de </a:t>
            </a:r>
            <a:r>
              <a:rPr lang="es-ES_tradnl" dirty="0">
                <a:solidFill>
                  <a:schemeClr val="accent1">
                    <a:lumMod val="75000"/>
                  </a:schemeClr>
                </a:solidFill>
              </a:rPr>
              <a:t>Negocio</a:t>
            </a:r>
          </a:p>
        </p:txBody>
      </p:sp>
      <p:sp>
        <p:nvSpPr>
          <p:cNvPr id="550" name="Google Shape;550;p33"/>
          <p:cNvSpPr/>
          <p:nvPr/>
        </p:nvSpPr>
        <p:spPr>
          <a:xfrm>
            <a:off x="8168459" y="368329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7862109" y="368329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7555759" y="368329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7249409" y="368329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8001;p76">
            <a:extLst>
              <a:ext uri="{FF2B5EF4-FFF2-40B4-BE49-F238E27FC236}">
                <a16:creationId xmlns:a16="http://schemas.microsoft.com/office/drawing/2014/main" id="{1A24DC01-145A-B348-A14D-2208F21D7020}"/>
              </a:ext>
            </a:extLst>
          </p:cNvPr>
          <p:cNvGrpSpPr/>
          <p:nvPr/>
        </p:nvGrpSpPr>
        <p:grpSpPr>
          <a:xfrm>
            <a:off x="803464" y="1340481"/>
            <a:ext cx="395638" cy="420544"/>
            <a:chOff x="4093603" y="4146138"/>
            <a:chExt cx="395638" cy="420544"/>
          </a:xfrm>
        </p:grpSpPr>
        <p:sp>
          <p:nvSpPr>
            <p:cNvPr id="9" name="Google Shape;8002;p76">
              <a:extLst>
                <a:ext uri="{FF2B5EF4-FFF2-40B4-BE49-F238E27FC236}">
                  <a16:creationId xmlns:a16="http://schemas.microsoft.com/office/drawing/2014/main" id="{9F7952A6-3032-4648-A7B3-1990660D4C00}"/>
                </a:ext>
              </a:extLst>
            </p:cNvPr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03;p76">
              <a:extLst>
                <a:ext uri="{FF2B5EF4-FFF2-40B4-BE49-F238E27FC236}">
                  <a16:creationId xmlns:a16="http://schemas.microsoft.com/office/drawing/2014/main" id="{0FD9D113-4DD7-0D4B-B19D-F81DE9EFAECD}"/>
                </a:ext>
              </a:extLst>
            </p:cNvPr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04;p76">
              <a:extLst>
                <a:ext uri="{FF2B5EF4-FFF2-40B4-BE49-F238E27FC236}">
                  <a16:creationId xmlns:a16="http://schemas.microsoft.com/office/drawing/2014/main" id="{5728AA5B-3BA8-AD4F-AA41-3B35C795C2A1}"/>
                </a:ext>
              </a:extLst>
            </p:cNvPr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05;p76">
              <a:extLst>
                <a:ext uri="{FF2B5EF4-FFF2-40B4-BE49-F238E27FC236}">
                  <a16:creationId xmlns:a16="http://schemas.microsoft.com/office/drawing/2014/main" id="{9C5095A9-67C0-584F-9D84-BD2E27178F97}"/>
                </a:ext>
              </a:extLst>
            </p:cNvPr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06;p76">
              <a:extLst>
                <a:ext uri="{FF2B5EF4-FFF2-40B4-BE49-F238E27FC236}">
                  <a16:creationId xmlns:a16="http://schemas.microsoft.com/office/drawing/2014/main" id="{14DCB7A0-0B4B-9843-808A-F4493C270079}"/>
                </a:ext>
              </a:extLst>
            </p:cNvPr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07;p76">
              <a:extLst>
                <a:ext uri="{FF2B5EF4-FFF2-40B4-BE49-F238E27FC236}">
                  <a16:creationId xmlns:a16="http://schemas.microsoft.com/office/drawing/2014/main" id="{8BE70785-FC0B-E146-84C2-068DCA8C92D7}"/>
                </a:ext>
              </a:extLst>
            </p:cNvPr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08;p76">
              <a:extLst>
                <a:ext uri="{FF2B5EF4-FFF2-40B4-BE49-F238E27FC236}">
                  <a16:creationId xmlns:a16="http://schemas.microsoft.com/office/drawing/2014/main" id="{E9F82ADF-315A-C148-9D4F-F963BF9EE82C}"/>
                </a:ext>
              </a:extLst>
            </p:cNvPr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09;p76">
              <a:extLst>
                <a:ext uri="{FF2B5EF4-FFF2-40B4-BE49-F238E27FC236}">
                  <a16:creationId xmlns:a16="http://schemas.microsoft.com/office/drawing/2014/main" id="{9D7307CF-AEFA-DD47-ABB6-3836BF463F6B}"/>
                </a:ext>
              </a:extLst>
            </p:cNvPr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10;p76">
              <a:extLst>
                <a:ext uri="{FF2B5EF4-FFF2-40B4-BE49-F238E27FC236}">
                  <a16:creationId xmlns:a16="http://schemas.microsoft.com/office/drawing/2014/main" id="{9375415F-13A9-4144-9EBC-3DFD8AD0F90E}"/>
                </a:ext>
              </a:extLst>
            </p:cNvPr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11;p76">
              <a:extLst>
                <a:ext uri="{FF2B5EF4-FFF2-40B4-BE49-F238E27FC236}">
                  <a16:creationId xmlns:a16="http://schemas.microsoft.com/office/drawing/2014/main" id="{92B48191-1807-1849-B06E-040C72414752}"/>
                </a:ext>
              </a:extLst>
            </p:cNvPr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12;p76">
              <a:extLst>
                <a:ext uri="{FF2B5EF4-FFF2-40B4-BE49-F238E27FC236}">
                  <a16:creationId xmlns:a16="http://schemas.microsoft.com/office/drawing/2014/main" id="{5908EB6D-C122-B84F-BF9E-64C4492A2C83}"/>
                </a:ext>
              </a:extLst>
            </p:cNvPr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13;p76">
              <a:extLst>
                <a:ext uri="{FF2B5EF4-FFF2-40B4-BE49-F238E27FC236}">
                  <a16:creationId xmlns:a16="http://schemas.microsoft.com/office/drawing/2014/main" id="{6E15E8CF-07EC-7945-B9E6-9AEF99EC693C}"/>
                </a:ext>
              </a:extLst>
            </p:cNvPr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14;p76">
              <a:extLst>
                <a:ext uri="{FF2B5EF4-FFF2-40B4-BE49-F238E27FC236}">
                  <a16:creationId xmlns:a16="http://schemas.microsoft.com/office/drawing/2014/main" id="{65A91B8D-FAB7-E044-89D2-E65ADD1819C8}"/>
                </a:ext>
              </a:extLst>
            </p:cNvPr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15;p76">
              <a:extLst>
                <a:ext uri="{FF2B5EF4-FFF2-40B4-BE49-F238E27FC236}">
                  <a16:creationId xmlns:a16="http://schemas.microsoft.com/office/drawing/2014/main" id="{BC84F000-F903-2446-BFBA-A87C35773326}"/>
                </a:ext>
              </a:extLst>
            </p:cNvPr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16;p76">
              <a:extLst>
                <a:ext uri="{FF2B5EF4-FFF2-40B4-BE49-F238E27FC236}">
                  <a16:creationId xmlns:a16="http://schemas.microsoft.com/office/drawing/2014/main" id="{8AD17E6B-E518-D845-A5DF-4E42975239A3}"/>
                </a:ext>
              </a:extLst>
            </p:cNvPr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17;p76">
              <a:extLst>
                <a:ext uri="{FF2B5EF4-FFF2-40B4-BE49-F238E27FC236}">
                  <a16:creationId xmlns:a16="http://schemas.microsoft.com/office/drawing/2014/main" id="{39CD4D88-99D4-9B4F-8173-C44B17B7E719}"/>
                </a:ext>
              </a:extLst>
            </p:cNvPr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C7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18;p76">
              <a:extLst>
                <a:ext uri="{FF2B5EF4-FFF2-40B4-BE49-F238E27FC236}">
                  <a16:creationId xmlns:a16="http://schemas.microsoft.com/office/drawing/2014/main" id="{8851245D-5F69-7942-ADDF-3C5465B874C4}"/>
                </a:ext>
              </a:extLst>
            </p:cNvPr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AD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8001;p76">
            <a:extLst>
              <a:ext uri="{FF2B5EF4-FFF2-40B4-BE49-F238E27FC236}">
                <a16:creationId xmlns:a16="http://schemas.microsoft.com/office/drawing/2014/main" id="{FA685763-69E6-9743-A95C-12D4C08467B7}"/>
              </a:ext>
            </a:extLst>
          </p:cNvPr>
          <p:cNvGrpSpPr/>
          <p:nvPr/>
        </p:nvGrpSpPr>
        <p:grpSpPr>
          <a:xfrm>
            <a:off x="840167" y="2315371"/>
            <a:ext cx="395638" cy="420544"/>
            <a:chOff x="4093603" y="4146138"/>
            <a:chExt cx="395638" cy="420544"/>
          </a:xfrm>
        </p:grpSpPr>
        <p:sp>
          <p:nvSpPr>
            <p:cNvPr id="27" name="Google Shape;8002;p76">
              <a:extLst>
                <a:ext uri="{FF2B5EF4-FFF2-40B4-BE49-F238E27FC236}">
                  <a16:creationId xmlns:a16="http://schemas.microsoft.com/office/drawing/2014/main" id="{6141DF08-565E-E94E-9172-1ABAD46D702B}"/>
                </a:ext>
              </a:extLst>
            </p:cNvPr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03;p76">
              <a:extLst>
                <a:ext uri="{FF2B5EF4-FFF2-40B4-BE49-F238E27FC236}">
                  <a16:creationId xmlns:a16="http://schemas.microsoft.com/office/drawing/2014/main" id="{7DF5156E-8D63-2E4F-9AE3-4AF260670520}"/>
                </a:ext>
              </a:extLst>
            </p:cNvPr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04;p76">
              <a:extLst>
                <a:ext uri="{FF2B5EF4-FFF2-40B4-BE49-F238E27FC236}">
                  <a16:creationId xmlns:a16="http://schemas.microsoft.com/office/drawing/2014/main" id="{DFD7A6FE-E9A8-114F-A695-D7F806C102BC}"/>
                </a:ext>
              </a:extLst>
            </p:cNvPr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05;p76">
              <a:extLst>
                <a:ext uri="{FF2B5EF4-FFF2-40B4-BE49-F238E27FC236}">
                  <a16:creationId xmlns:a16="http://schemas.microsoft.com/office/drawing/2014/main" id="{31A7C947-0B49-7844-934C-1E3B6682520A}"/>
                </a:ext>
              </a:extLst>
            </p:cNvPr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06;p76">
              <a:extLst>
                <a:ext uri="{FF2B5EF4-FFF2-40B4-BE49-F238E27FC236}">
                  <a16:creationId xmlns:a16="http://schemas.microsoft.com/office/drawing/2014/main" id="{1BDE4C2C-F533-DE4D-B00D-C565F09CB111}"/>
                </a:ext>
              </a:extLst>
            </p:cNvPr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07;p76">
              <a:extLst>
                <a:ext uri="{FF2B5EF4-FFF2-40B4-BE49-F238E27FC236}">
                  <a16:creationId xmlns:a16="http://schemas.microsoft.com/office/drawing/2014/main" id="{06D306BF-231C-0D4A-90EC-92CF29D6EEF9}"/>
                </a:ext>
              </a:extLst>
            </p:cNvPr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08;p76">
              <a:extLst>
                <a:ext uri="{FF2B5EF4-FFF2-40B4-BE49-F238E27FC236}">
                  <a16:creationId xmlns:a16="http://schemas.microsoft.com/office/drawing/2014/main" id="{86C3CB52-AF83-2A42-9FEC-7856AE90724E}"/>
                </a:ext>
              </a:extLst>
            </p:cNvPr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09;p76">
              <a:extLst>
                <a:ext uri="{FF2B5EF4-FFF2-40B4-BE49-F238E27FC236}">
                  <a16:creationId xmlns:a16="http://schemas.microsoft.com/office/drawing/2014/main" id="{FB3BF4D7-D080-1048-9603-8F63F89D5280}"/>
                </a:ext>
              </a:extLst>
            </p:cNvPr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10;p76">
              <a:extLst>
                <a:ext uri="{FF2B5EF4-FFF2-40B4-BE49-F238E27FC236}">
                  <a16:creationId xmlns:a16="http://schemas.microsoft.com/office/drawing/2014/main" id="{2C208644-F080-E747-AFDE-61D33166DA32}"/>
                </a:ext>
              </a:extLst>
            </p:cNvPr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11;p76">
              <a:extLst>
                <a:ext uri="{FF2B5EF4-FFF2-40B4-BE49-F238E27FC236}">
                  <a16:creationId xmlns:a16="http://schemas.microsoft.com/office/drawing/2014/main" id="{C28548A3-17E7-2941-A0BE-3FC2226AFF27}"/>
                </a:ext>
              </a:extLst>
            </p:cNvPr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12;p76">
              <a:extLst>
                <a:ext uri="{FF2B5EF4-FFF2-40B4-BE49-F238E27FC236}">
                  <a16:creationId xmlns:a16="http://schemas.microsoft.com/office/drawing/2014/main" id="{02C167FC-27F9-F24B-B210-C0D67252F2E7}"/>
                </a:ext>
              </a:extLst>
            </p:cNvPr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13;p76">
              <a:extLst>
                <a:ext uri="{FF2B5EF4-FFF2-40B4-BE49-F238E27FC236}">
                  <a16:creationId xmlns:a16="http://schemas.microsoft.com/office/drawing/2014/main" id="{46290AE6-0DCE-C94A-A258-CC691514947B}"/>
                </a:ext>
              </a:extLst>
            </p:cNvPr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14;p76">
              <a:extLst>
                <a:ext uri="{FF2B5EF4-FFF2-40B4-BE49-F238E27FC236}">
                  <a16:creationId xmlns:a16="http://schemas.microsoft.com/office/drawing/2014/main" id="{385F905A-4A14-2742-97B8-060766CDD15D}"/>
                </a:ext>
              </a:extLst>
            </p:cNvPr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15;p76">
              <a:extLst>
                <a:ext uri="{FF2B5EF4-FFF2-40B4-BE49-F238E27FC236}">
                  <a16:creationId xmlns:a16="http://schemas.microsoft.com/office/drawing/2014/main" id="{ACCC3562-71B8-7D4A-98AC-5320995123AC}"/>
                </a:ext>
              </a:extLst>
            </p:cNvPr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16;p76">
              <a:extLst>
                <a:ext uri="{FF2B5EF4-FFF2-40B4-BE49-F238E27FC236}">
                  <a16:creationId xmlns:a16="http://schemas.microsoft.com/office/drawing/2014/main" id="{FD8AEC0F-4B86-0943-94C7-C6CB91350B19}"/>
                </a:ext>
              </a:extLst>
            </p:cNvPr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17;p76">
              <a:extLst>
                <a:ext uri="{FF2B5EF4-FFF2-40B4-BE49-F238E27FC236}">
                  <a16:creationId xmlns:a16="http://schemas.microsoft.com/office/drawing/2014/main" id="{C3C66DDD-FAC5-0A4A-A900-E72DBB56C67D}"/>
                </a:ext>
              </a:extLst>
            </p:cNvPr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C7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18;p76">
              <a:extLst>
                <a:ext uri="{FF2B5EF4-FFF2-40B4-BE49-F238E27FC236}">
                  <a16:creationId xmlns:a16="http://schemas.microsoft.com/office/drawing/2014/main" id="{049EE54B-5810-D542-A25D-A59FEAC0076C}"/>
                </a:ext>
              </a:extLst>
            </p:cNvPr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AD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DD4A190F-F4B9-3F46-833F-B3F5A885AEF1}"/>
              </a:ext>
            </a:extLst>
          </p:cNvPr>
          <p:cNvSpPr txBox="1"/>
          <p:nvPr/>
        </p:nvSpPr>
        <p:spPr>
          <a:xfrm>
            <a:off x="1330857" y="1378156"/>
            <a:ext cx="324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Medio de trasporte </a:t>
            </a:r>
            <a:r>
              <a:rPr lang="es-ES_tradnl" sz="1600" dirty="0" err="1">
                <a:solidFill>
                  <a:schemeClr val="lt1"/>
                </a:solidFill>
                <a:latin typeface="Jura"/>
                <a:ea typeface="Jura"/>
                <a:sym typeface="Jura"/>
              </a:rPr>
              <a:t>Ecofriendly</a:t>
            </a:r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 y de bajo consumo.</a:t>
            </a:r>
          </a:p>
        </p:txBody>
      </p:sp>
      <p:grpSp>
        <p:nvGrpSpPr>
          <p:cNvPr id="86" name="Google Shape;8001;p76">
            <a:extLst>
              <a:ext uri="{FF2B5EF4-FFF2-40B4-BE49-F238E27FC236}">
                <a16:creationId xmlns:a16="http://schemas.microsoft.com/office/drawing/2014/main" id="{3B38CFE6-DE85-774A-A58A-8F6C64DCB7C1}"/>
              </a:ext>
            </a:extLst>
          </p:cNvPr>
          <p:cNvGrpSpPr/>
          <p:nvPr/>
        </p:nvGrpSpPr>
        <p:grpSpPr>
          <a:xfrm>
            <a:off x="866360" y="3313966"/>
            <a:ext cx="395638" cy="420544"/>
            <a:chOff x="4093603" y="4146138"/>
            <a:chExt cx="395638" cy="420544"/>
          </a:xfrm>
        </p:grpSpPr>
        <p:sp>
          <p:nvSpPr>
            <p:cNvPr id="87" name="Google Shape;8002;p76">
              <a:extLst>
                <a:ext uri="{FF2B5EF4-FFF2-40B4-BE49-F238E27FC236}">
                  <a16:creationId xmlns:a16="http://schemas.microsoft.com/office/drawing/2014/main" id="{FF01AE0E-B79C-BA46-8A36-C14A3C831F0E}"/>
                </a:ext>
              </a:extLst>
            </p:cNvPr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003;p76">
              <a:extLst>
                <a:ext uri="{FF2B5EF4-FFF2-40B4-BE49-F238E27FC236}">
                  <a16:creationId xmlns:a16="http://schemas.microsoft.com/office/drawing/2014/main" id="{91BC67D0-3E28-234A-9295-E427F49E9DD7}"/>
                </a:ext>
              </a:extLst>
            </p:cNvPr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004;p76">
              <a:extLst>
                <a:ext uri="{FF2B5EF4-FFF2-40B4-BE49-F238E27FC236}">
                  <a16:creationId xmlns:a16="http://schemas.microsoft.com/office/drawing/2014/main" id="{5EC74071-C5B9-D940-8382-B1BC10EC63B5}"/>
                </a:ext>
              </a:extLst>
            </p:cNvPr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005;p76">
              <a:extLst>
                <a:ext uri="{FF2B5EF4-FFF2-40B4-BE49-F238E27FC236}">
                  <a16:creationId xmlns:a16="http://schemas.microsoft.com/office/drawing/2014/main" id="{D0E23F90-E2CB-5245-A309-4E2960C37A2A}"/>
                </a:ext>
              </a:extLst>
            </p:cNvPr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006;p76">
              <a:extLst>
                <a:ext uri="{FF2B5EF4-FFF2-40B4-BE49-F238E27FC236}">
                  <a16:creationId xmlns:a16="http://schemas.microsoft.com/office/drawing/2014/main" id="{C9E4AFA0-8DAD-8D45-90DA-2FFDFB17033C}"/>
                </a:ext>
              </a:extLst>
            </p:cNvPr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007;p76">
              <a:extLst>
                <a:ext uri="{FF2B5EF4-FFF2-40B4-BE49-F238E27FC236}">
                  <a16:creationId xmlns:a16="http://schemas.microsoft.com/office/drawing/2014/main" id="{A89A2739-C25C-9C4B-8AA5-B79612548C20}"/>
                </a:ext>
              </a:extLst>
            </p:cNvPr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008;p76">
              <a:extLst>
                <a:ext uri="{FF2B5EF4-FFF2-40B4-BE49-F238E27FC236}">
                  <a16:creationId xmlns:a16="http://schemas.microsoft.com/office/drawing/2014/main" id="{A22E8D2D-6B78-8646-85E8-6B2D35DFEDB6}"/>
                </a:ext>
              </a:extLst>
            </p:cNvPr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009;p76">
              <a:extLst>
                <a:ext uri="{FF2B5EF4-FFF2-40B4-BE49-F238E27FC236}">
                  <a16:creationId xmlns:a16="http://schemas.microsoft.com/office/drawing/2014/main" id="{3D09620E-F080-8542-9B6A-2A6D74D6C612}"/>
                </a:ext>
              </a:extLst>
            </p:cNvPr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010;p76">
              <a:extLst>
                <a:ext uri="{FF2B5EF4-FFF2-40B4-BE49-F238E27FC236}">
                  <a16:creationId xmlns:a16="http://schemas.microsoft.com/office/drawing/2014/main" id="{952A9B8F-CD0B-6A4F-9A0F-63F60B82BDAB}"/>
                </a:ext>
              </a:extLst>
            </p:cNvPr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011;p76">
              <a:extLst>
                <a:ext uri="{FF2B5EF4-FFF2-40B4-BE49-F238E27FC236}">
                  <a16:creationId xmlns:a16="http://schemas.microsoft.com/office/drawing/2014/main" id="{B440F57D-F922-334B-AB21-D42951F5586F}"/>
                </a:ext>
              </a:extLst>
            </p:cNvPr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012;p76">
              <a:extLst>
                <a:ext uri="{FF2B5EF4-FFF2-40B4-BE49-F238E27FC236}">
                  <a16:creationId xmlns:a16="http://schemas.microsoft.com/office/drawing/2014/main" id="{2102A6BE-015A-0B4E-B5D3-7FC83C180626}"/>
                </a:ext>
              </a:extLst>
            </p:cNvPr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013;p76">
              <a:extLst>
                <a:ext uri="{FF2B5EF4-FFF2-40B4-BE49-F238E27FC236}">
                  <a16:creationId xmlns:a16="http://schemas.microsoft.com/office/drawing/2014/main" id="{C1EDA864-0569-C945-B4B5-7F8147A89A50}"/>
                </a:ext>
              </a:extLst>
            </p:cNvPr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14;p76">
              <a:extLst>
                <a:ext uri="{FF2B5EF4-FFF2-40B4-BE49-F238E27FC236}">
                  <a16:creationId xmlns:a16="http://schemas.microsoft.com/office/drawing/2014/main" id="{38C6FB93-8EB5-5843-8866-4ECB3C678C96}"/>
                </a:ext>
              </a:extLst>
            </p:cNvPr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15;p76">
              <a:extLst>
                <a:ext uri="{FF2B5EF4-FFF2-40B4-BE49-F238E27FC236}">
                  <a16:creationId xmlns:a16="http://schemas.microsoft.com/office/drawing/2014/main" id="{7DB2DBF3-0452-8E40-87B2-1755668FD682}"/>
                </a:ext>
              </a:extLst>
            </p:cNvPr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16;p76">
              <a:extLst>
                <a:ext uri="{FF2B5EF4-FFF2-40B4-BE49-F238E27FC236}">
                  <a16:creationId xmlns:a16="http://schemas.microsoft.com/office/drawing/2014/main" id="{DC072D43-2709-E447-9A35-AC320C730308}"/>
                </a:ext>
              </a:extLst>
            </p:cNvPr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17;p76">
              <a:extLst>
                <a:ext uri="{FF2B5EF4-FFF2-40B4-BE49-F238E27FC236}">
                  <a16:creationId xmlns:a16="http://schemas.microsoft.com/office/drawing/2014/main" id="{E19FBFA7-935E-1B4E-82CB-7403C69213EF}"/>
                </a:ext>
              </a:extLst>
            </p:cNvPr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C7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18;p76">
              <a:extLst>
                <a:ext uri="{FF2B5EF4-FFF2-40B4-BE49-F238E27FC236}">
                  <a16:creationId xmlns:a16="http://schemas.microsoft.com/office/drawing/2014/main" id="{E71FCAF3-D3EE-3748-A8EB-B9250456452C}"/>
                </a:ext>
              </a:extLst>
            </p:cNvPr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AD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5E9B323-AFEE-6745-99A2-EAA7F9196BF9}"/>
              </a:ext>
            </a:extLst>
          </p:cNvPr>
          <p:cNvSpPr/>
          <p:nvPr/>
        </p:nvSpPr>
        <p:spPr>
          <a:xfrm>
            <a:off x="1330857" y="3339197"/>
            <a:ext cx="3507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lt1"/>
                </a:solidFill>
                <a:latin typeface="Jura"/>
                <a:ea typeface="Jura"/>
                <a:sym typeface="Jura"/>
              </a:rPr>
              <a:t>Opción más segura </a:t>
            </a:r>
            <a:r>
              <a:rPr lang="es-ES_tradnl" sz="1600">
                <a:solidFill>
                  <a:schemeClr val="lt1"/>
                </a:solidFill>
                <a:latin typeface="Jura"/>
                <a:ea typeface="Jura"/>
                <a:sym typeface="Jura"/>
              </a:rPr>
              <a:t>de transporte.</a:t>
            </a:r>
            <a:endParaRPr lang="es-ES_tradnl" sz="1600" dirty="0">
              <a:solidFill>
                <a:schemeClr val="lt1"/>
              </a:solidFill>
              <a:latin typeface="Jura"/>
              <a:ea typeface="Jura"/>
              <a:sym typeface="Jur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63DE69-1D40-4298-AD08-9F8855CB0FE5}"/>
              </a:ext>
            </a:extLst>
          </p:cNvPr>
          <p:cNvSpPr txBox="1"/>
          <p:nvPr/>
        </p:nvSpPr>
        <p:spPr>
          <a:xfrm>
            <a:off x="1330857" y="2310140"/>
            <a:ext cx="3464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latin typeface="Jura" panose="020B0604020202020204" charset="0"/>
                <a:ea typeface="Jura" panose="020B0604020202020204" charset="0"/>
              </a:rPr>
              <a:t>Un traslado mas eficiente y rápido a la vez.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1175100" y="2594472"/>
            <a:ext cx="2907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A</a:t>
            </a:r>
            <a:r>
              <a:rPr lang="en" dirty="0"/>
              <a:t>uto a gasolina </a:t>
            </a:r>
            <a:endParaRPr dirty="0"/>
          </a:p>
        </p:txBody>
      </p:sp>
      <p:sp>
        <p:nvSpPr>
          <p:cNvPr id="697" name="Google Shape;697;p42"/>
          <p:cNvSpPr txBox="1">
            <a:spLocks noGrp="1"/>
          </p:cNvSpPr>
          <p:nvPr>
            <p:ph type="subTitle" idx="2"/>
          </p:nvPr>
        </p:nvSpPr>
        <p:spPr>
          <a:xfrm>
            <a:off x="4138272" y="1897689"/>
            <a:ext cx="890088" cy="747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v</a:t>
            </a:r>
            <a:r>
              <a:rPr lang="en" sz="3600" dirty="0"/>
              <a:t>s</a:t>
            </a:r>
            <a:endParaRPr sz="3600" dirty="0"/>
          </a:p>
        </p:txBody>
      </p:sp>
      <p:sp>
        <p:nvSpPr>
          <p:cNvPr id="698" name="Google Shape;698;p42"/>
          <p:cNvSpPr txBox="1">
            <a:spLocks noGrp="1"/>
          </p:cNvSpPr>
          <p:nvPr>
            <p:ph type="subTitle" idx="3"/>
          </p:nvPr>
        </p:nvSpPr>
        <p:spPr>
          <a:xfrm>
            <a:off x="1175100" y="2904722"/>
            <a:ext cx="29076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 auto de gasolina de tamaño mediano emite de media 143 gramos de CO2 por kilómetro</a:t>
            </a:r>
            <a:endParaRPr dirty="0"/>
          </a:p>
        </p:txBody>
      </p:sp>
      <p:sp>
        <p:nvSpPr>
          <p:cNvPr id="699" name="Google Shape;699;p42"/>
          <p:cNvSpPr txBox="1">
            <a:spLocks noGrp="1"/>
          </p:cNvSpPr>
          <p:nvPr>
            <p:ph type="subTitle" idx="4"/>
          </p:nvPr>
        </p:nvSpPr>
        <p:spPr>
          <a:xfrm>
            <a:off x="5016002" y="2970388"/>
            <a:ext cx="3252809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investigadores descubrieron que los autos eléctricos emiten, en promedio, casi tres veces menos CO2 que los de combustión</a:t>
            </a:r>
            <a:endParaRPr dirty="0"/>
          </a:p>
        </p:txBody>
      </p:sp>
      <p:grpSp>
        <p:nvGrpSpPr>
          <p:cNvPr id="700" name="Google Shape;700;p42"/>
          <p:cNvGrpSpPr/>
          <p:nvPr/>
        </p:nvGrpSpPr>
        <p:grpSpPr>
          <a:xfrm>
            <a:off x="5991672" y="1135008"/>
            <a:ext cx="1046870" cy="999588"/>
            <a:chOff x="6957425" y="3630575"/>
            <a:chExt cx="372525" cy="355700"/>
          </a:xfrm>
        </p:grpSpPr>
        <p:sp>
          <p:nvSpPr>
            <p:cNvPr id="701" name="Google Shape;701;p42"/>
            <p:cNvSpPr/>
            <p:nvPr/>
          </p:nvSpPr>
          <p:spPr>
            <a:xfrm>
              <a:off x="6957425" y="3844850"/>
              <a:ext cx="371775" cy="109675"/>
            </a:xfrm>
            <a:custGeom>
              <a:avLst/>
              <a:gdLst/>
              <a:ahLst/>
              <a:cxnLst/>
              <a:rect l="l" t="t" r="r" b="b"/>
              <a:pathLst>
                <a:path w="14871" h="4387" extrusionOk="0">
                  <a:moveTo>
                    <a:pt x="748" y="1571"/>
                  </a:moveTo>
                  <a:lnTo>
                    <a:pt x="1423" y="1571"/>
                  </a:lnTo>
                  <a:lnTo>
                    <a:pt x="1754" y="1908"/>
                  </a:lnTo>
                  <a:lnTo>
                    <a:pt x="5834" y="0"/>
                  </a:lnTo>
                  <a:lnTo>
                    <a:pt x="6270" y="0"/>
                  </a:lnTo>
                  <a:lnTo>
                    <a:pt x="10293" y="1841"/>
                  </a:lnTo>
                  <a:lnTo>
                    <a:pt x="10865" y="1571"/>
                  </a:lnTo>
                  <a:cubicBezTo>
                    <a:pt x="11576" y="1565"/>
                    <a:pt x="12913" y="1823"/>
                    <a:pt x="13846" y="2172"/>
                  </a:cubicBezTo>
                  <a:lnTo>
                    <a:pt x="14871" y="3239"/>
                  </a:lnTo>
                  <a:lnTo>
                    <a:pt x="14871" y="3840"/>
                  </a:lnTo>
                  <a:cubicBezTo>
                    <a:pt x="14871" y="4142"/>
                    <a:pt x="14625" y="4386"/>
                    <a:pt x="14330" y="4386"/>
                  </a:cubicBezTo>
                  <a:lnTo>
                    <a:pt x="545" y="4386"/>
                  </a:lnTo>
                  <a:cubicBezTo>
                    <a:pt x="245" y="4386"/>
                    <a:pt x="0" y="4142"/>
                    <a:pt x="0" y="3840"/>
                  </a:cubicBezTo>
                  <a:lnTo>
                    <a:pt x="0" y="2509"/>
                  </a:lnTo>
                  <a:cubicBezTo>
                    <a:pt x="0" y="2104"/>
                    <a:pt x="221" y="1571"/>
                    <a:pt x="748" y="15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7230725" y="3883775"/>
              <a:ext cx="98475" cy="70750"/>
            </a:xfrm>
            <a:custGeom>
              <a:avLst/>
              <a:gdLst/>
              <a:ahLst/>
              <a:cxnLst/>
              <a:rect l="l" t="t" r="r" b="b"/>
              <a:pathLst>
                <a:path w="3939" h="2830" extrusionOk="0">
                  <a:moveTo>
                    <a:pt x="0" y="1"/>
                  </a:moveTo>
                  <a:cubicBezTo>
                    <a:pt x="729" y="20"/>
                    <a:pt x="2006" y="272"/>
                    <a:pt x="2908" y="609"/>
                  </a:cubicBezTo>
                  <a:lnTo>
                    <a:pt x="3939" y="1682"/>
                  </a:lnTo>
                  <a:lnTo>
                    <a:pt x="3939" y="2283"/>
                  </a:lnTo>
                  <a:cubicBezTo>
                    <a:pt x="3939" y="2585"/>
                    <a:pt x="3693" y="2829"/>
                    <a:pt x="3398" y="2829"/>
                  </a:cubicBezTo>
                  <a:lnTo>
                    <a:pt x="2668" y="2829"/>
                  </a:lnTo>
                  <a:cubicBezTo>
                    <a:pt x="2968" y="2829"/>
                    <a:pt x="3214" y="2577"/>
                    <a:pt x="3214" y="2271"/>
                  </a:cubicBezTo>
                  <a:lnTo>
                    <a:pt x="3214" y="1326"/>
                  </a:lnTo>
                  <a:cubicBezTo>
                    <a:pt x="3214" y="768"/>
                    <a:pt x="1331" y="19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303850" y="3899425"/>
              <a:ext cx="26100" cy="26700"/>
            </a:xfrm>
            <a:custGeom>
              <a:avLst/>
              <a:gdLst/>
              <a:ahLst/>
              <a:cxnLst/>
              <a:rect l="l" t="t" r="r" b="b"/>
              <a:pathLst>
                <a:path w="1044" h="1068" extrusionOk="0">
                  <a:moveTo>
                    <a:pt x="1" y="1"/>
                  </a:moveTo>
                  <a:cubicBezTo>
                    <a:pt x="602" y="229"/>
                    <a:pt x="1043" y="492"/>
                    <a:pt x="1043" y="756"/>
                  </a:cubicBezTo>
                  <a:lnTo>
                    <a:pt x="1043" y="1068"/>
                  </a:lnTo>
                  <a:lnTo>
                    <a:pt x="117" y="1068"/>
                  </a:lnTo>
                  <a:cubicBezTo>
                    <a:pt x="38" y="1068"/>
                    <a:pt x="1" y="1025"/>
                    <a:pt x="1" y="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7303850" y="3899425"/>
              <a:ext cx="26100" cy="26700"/>
            </a:xfrm>
            <a:custGeom>
              <a:avLst/>
              <a:gdLst/>
              <a:ahLst/>
              <a:cxnLst/>
              <a:rect l="l" t="t" r="r" b="b"/>
              <a:pathLst>
                <a:path w="1044" h="1068" extrusionOk="0">
                  <a:moveTo>
                    <a:pt x="1" y="1"/>
                  </a:moveTo>
                  <a:cubicBezTo>
                    <a:pt x="602" y="229"/>
                    <a:pt x="1043" y="492"/>
                    <a:pt x="1043" y="756"/>
                  </a:cubicBezTo>
                  <a:lnTo>
                    <a:pt x="1043" y="1068"/>
                  </a:lnTo>
                  <a:lnTo>
                    <a:pt x="320" y="1068"/>
                  </a:lnTo>
                  <a:lnTo>
                    <a:pt x="320" y="756"/>
                  </a:lnTo>
                  <a:cubicBezTo>
                    <a:pt x="320" y="620"/>
                    <a:pt x="197" y="486"/>
                    <a:pt x="1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6991475" y="3844850"/>
              <a:ext cx="238025" cy="54450"/>
            </a:xfrm>
            <a:custGeom>
              <a:avLst/>
              <a:gdLst/>
              <a:ahLst/>
              <a:cxnLst/>
              <a:rect l="l" t="t" r="r" b="b"/>
              <a:pathLst>
                <a:path w="9521" h="2178" extrusionOk="0">
                  <a:moveTo>
                    <a:pt x="0" y="1583"/>
                  </a:moveTo>
                  <a:cubicBezTo>
                    <a:pt x="773" y="1583"/>
                    <a:pt x="1699" y="0"/>
                    <a:pt x="2932" y="0"/>
                  </a:cubicBezTo>
                  <a:lnTo>
                    <a:pt x="4447" y="0"/>
                  </a:lnTo>
                  <a:lnTo>
                    <a:pt x="4447" y="2061"/>
                  </a:lnTo>
                  <a:cubicBezTo>
                    <a:pt x="4447" y="2135"/>
                    <a:pt x="4410" y="2178"/>
                    <a:pt x="4330" y="2178"/>
                  </a:cubicBezTo>
                  <a:lnTo>
                    <a:pt x="601" y="2178"/>
                  </a:lnTo>
                  <a:cubicBezTo>
                    <a:pt x="270" y="2178"/>
                    <a:pt x="0" y="1908"/>
                    <a:pt x="0" y="1583"/>
                  </a:cubicBezTo>
                  <a:close/>
                  <a:moveTo>
                    <a:pt x="4882" y="0"/>
                  </a:moveTo>
                  <a:lnTo>
                    <a:pt x="6397" y="0"/>
                  </a:lnTo>
                  <a:cubicBezTo>
                    <a:pt x="7656" y="0"/>
                    <a:pt x="8766" y="1583"/>
                    <a:pt x="9520" y="1583"/>
                  </a:cubicBezTo>
                  <a:cubicBezTo>
                    <a:pt x="9520" y="1908"/>
                    <a:pt x="9251" y="2178"/>
                    <a:pt x="8920" y="2178"/>
                  </a:cubicBezTo>
                  <a:lnTo>
                    <a:pt x="4999" y="2178"/>
                  </a:lnTo>
                  <a:cubicBezTo>
                    <a:pt x="4919" y="2172"/>
                    <a:pt x="4882" y="2135"/>
                    <a:pt x="4882" y="20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7091775" y="3844850"/>
              <a:ext cx="10875" cy="54450"/>
            </a:xfrm>
            <a:custGeom>
              <a:avLst/>
              <a:gdLst/>
              <a:ahLst/>
              <a:cxnLst/>
              <a:rect l="l" t="t" r="r" b="b"/>
              <a:pathLst>
                <a:path w="435" h="2178" extrusionOk="0">
                  <a:moveTo>
                    <a:pt x="0" y="0"/>
                  </a:moveTo>
                  <a:lnTo>
                    <a:pt x="435" y="0"/>
                  </a:lnTo>
                  <a:lnTo>
                    <a:pt x="435" y="2061"/>
                  </a:lnTo>
                  <a:cubicBezTo>
                    <a:pt x="435" y="2141"/>
                    <a:pt x="398" y="2178"/>
                    <a:pt x="318" y="2178"/>
                  </a:cubicBezTo>
                  <a:lnTo>
                    <a:pt x="0" y="21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7132850" y="3844850"/>
              <a:ext cx="96350" cy="54450"/>
            </a:xfrm>
            <a:custGeom>
              <a:avLst/>
              <a:gdLst/>
              <a:ahLst/>
              <a:cxnLst/>
              <a:rect l="l" t="t" r="r" b="b"/>
              <a:pathLst>
                <a:path w="3854" h="2178" extrusionOk="0">
                  <a:moveTo>
                    <a:pt x="0" y="0"/>
                  </a:moveTo>
                  <a:lnTo>
                    <a:pt x="731" y="0"/>
                  </a:lnTo>
                  <a:cubicBezTo>
                    <a:pt x="1988" y="0"/>
                    <a:pt x="3098" y="1583"/>
                    <a:pt x="3853" y="1583"/>
                  </a:cubicBezTo>
                  <a:cubicBezTo>
                    <a:pt x="3853" y="1908"/>
                    <a:pt x="3584" y="2178"/>
                    <a:pt x="3253" y="2178"/>
                  </a:cubicBezTo>
                  <a:lnTo>
                    <a:pt x="2523" y="2178"/>
                  </a:lnTo>
                  <a:cubicBezTo>
                    <a:pt x="2755" y="2178"/>
                    <a:pt x="2958" y="2050"/>
                    <a:pt x="3055" y="1852"/>
                  </a:cubicBezTo>
                  <a:cubicBezTo>
                    <a:pt x="3129" y="1705"/>
                    <a:pt x="3032" y="1608"/>
                    <a:pt x="2792" y="1497"/>
                  </a:cubicBezTo>
                  <a:cubicBezTo>
                    <a:pt x="2062" y="1178"/>
                    <a:pt x="10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7042525" y="3873375"/>
              <a:ext cx="27175" cy="25925"/>
            </a:xfrm>
            <a:custGeom>
              <a:avLst/>
              <a:gdLst/>
              <a:ahLst/>
              <a:cxnLst/>
              <a:rect l="l" t="t" r="r" b="b"/>
              <a:pathLst>
                <a:path w="1087" h="1037" extrusionOk="0">
                  <a:moveTo>
                    <a:pt x="510" y="0"/>
                  </a:moveTo>
                  <a:cubicBezTo>
                    <a:pt x="748" y="0"/>
                    <a:pt x="884" y="203"/>
                    <a:pt x="946" y="436"/>
                  </a:cubicBezTo>
                  <a:lnTo>
                    <a:pt x="1087" y="1037"/>
                  </a:lnTo>
                  <a:lnTo>
                    <a:pt x="215" y="1037"/>
                  </a:lnTo>
                  <a:lnTo>
                    <a:pt x="86" y="498"/>
                  </a:lnTo>
                  <a:cubicBezTo>
                    <a:pt x="0" y="153"/>
                    <a:pt x="264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7126875" y="3873375"/>
              <a:ext cx="27025" cy="25925"/>
            </a:xfrm>
            <a:custGeom>
              <a:avLst/>
              <a:gdLst/>
              <a:ahLst/>
              <a:cxnLst/>
              <a:rect l="l" t="t" r="r" b="b"/>
              <a:pathLst>
                <a:path w="1081" h="1037" extrusionOk="0">
                  <a:moveTo>
                    <a:pt x="503" y="0"/>
                  </a:moveTo>
                  <a:cubicBezTo>
                    <a:pt x="743" y="0"/>
                    <a:pt x="884" y="203"/>
                    <a:pt x="939" y="436"/>
                  </a:cubicBezTo>
                  <a:lnTo>
                    <a:pt x="1080" y="1037"/>
                  </a:lnTo>
                  <a:lnTo>
                    <a:pt x="209" y="1037"/>
                  </a:lnTo>
                  <a:lnTo>
                    <a:pt x="80" y="498"/>
                  </a:lnTo>
                  <a:cubicBezTo>
                    <a:pt x="1" y="153"/>
                    <a:pt x="264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6989625" y="3923200"/>
              <a:ext cx="302300" cy="63075"/>
            </a:xfrm>
            <a:custGeom>
              <a:avLst/>
              <a:gdLst/>
              <a:ahLst/>
              <a:cxnLst/>
              <a:rect l="l" t="t" r="r" b="b"/>
              <a:pathLst>
                <a:path w="12092" h="2523" extrusionOk="0">
                  <a:moveTo>
                    <a:pt x="10828" y="1"/>
                  </a:moveTo>
                  <a:cubicBezTo>
                    <a:pt x="11527" y="1"/>
                    <a:pt x="12091" y="566"/>
                    <a:pt x="12091" y="1265"/>
                  </a:cubicBezTo>
                  <a:cubicBezTo>
                    <a:pt x="12091" y="1957"/>
                    <a:pt x="11527" y="2523"/>
                    <a:pt x="10828" y="2523"/>
                  </a:cubicBezTo>
                  <a:cubicBezTo>
                    <a:pt x="10135" y="2523"/>
                    <a:pt x="9571" y="1957"/>
                    <a:pt x="9571" y="1265"/>
                  </a:cubicBezTo>
                  <a:cubicBezTo>
                    <a:pt x="9571" y="566"/>
                    <a:pt x="10135" y="1"/>
                    <a:pt x="10828" y="1"/>
                  </a:cubicBezTo>
                  <a:close/>
                  <a:moveTo>
                    <a:pt x="1264" y="1"/>
                  </a:moveTo>
                  <a:cubicBezTo>
                    <a:pt x="1957" y="1"/>
                    <a:pt x="2521" y="566"/>
                    <a:pt x="2521" y="1265"/>
                  </a:cubicBezTo>
                  <a:cubicBezTo>
                    <a:pt x="2521" y="1957"/>
                    <a:pt x="1957" y="2523"/>
                    <a:pt x="1264" y="2523"/>
                  </a:cubicBezTo>
                  <a:cubicBezTo>
                    <a:pt x="565" y="2523"/>
                    <a:pt x="1" y="1957"/>
                    <a:pt x="1" y="1265"/>
                  </a:cubicBezTo>
                  <a:cubicBezTo>
                    <a:pt x="1" y="566"/>
                    <a:pt x="565" y="1"/>
                    <a:pt x="1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7251250" y="3923200"/>
              <a:ext cx="40675" cy="63075"/>
            </a:xfrm>
            <a:custGeom>
              <a:avLst/>
              <a:gdLst/>
              <a:ahLst/>
              <a:cxnLst/>
              <a:rect l="l" t="t" r="r" b="b"/>
              <a:pathLst>
                <a:path w="1627" h="2523" extrusionOk="0">
                  <a:moveTo>
                    <a:pt x="363" y="1"/>
                  </a:moveTo>
                  <a:cubicBezTo>
                    <a:pt x="1062" y="1"/>
                    <a:pt x="1626" y="566"/>
                    <a:pt x="1626" y="1265"/>
                  </a:cubicBezTo>
                  <a:cubicBezTo>
                    <a:pt x="1626" y="1957"/>
                    <a:pt x="1062" y="2523"/>
                    <a:pt x="363" y="2523"/>
                  </a:cubicBezTo>
                  <a:cubicBezTo>
                    <a:pt x="239" y="2523"/>
                    <a:pt x="117" y="2504"/>
                    <a:pt x="1" y="2473"/>
                  </a:cubicBezTo>
                  <a:cubicBezTo>
                    <a:pt x="522" y="2314"/>
                    <a:pt x="896" y="1835"/>
                    <a:pt x="896" y="1265"/>
                  </a:cubicBezTo>
                  <a:cubicBezTo>
                    <a:pt x="896" y="694"/>
                    <a:pt x="522" y="210"/>
                    <a:pt x="1" y="57"/>
                  </a:cubicBezTo>
                  <a:cubicBezTo>
                    <a:pt x="117" y="20"/>
                    <a:pt x="239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7012150" y="3923200"/>
              <a:ext cx="40525" cy="63075"/>
            </a:xfrm>
            <a:custGeom>
              <a:avLst/>
              <a:gdLst/>
              <a:ahLst/>
              <a:cxnLst/>
              <a:rect l="l" t="t" r="r" b="b"/>
              <a:pathLst>
                <a:path w="1621" h="2523" extrusionOk="0">
                  <a:moveTo>
                    <a:pt x="363" y="1"/>
                  </a:moveTo>
                  <a:cubicBezTo>
                    <a:pt x="1056" y="1"/>
                    <a:pt x="1620" y="566"/>
                    <a:pt x="1620" y="1265"/>
                  </a:cubicBezTo>
                  <a:cubicBezTo>
                    <a:pt x="1620" y="1957"/>
                    <a:pt x="1056" y="2523"/>
                    <a:pt x="363" y="2523"/>
                  </a:cubicBezTo>
                  <a:cubicBezTo>
                    <a:pt x="233" y="2523"/>
                    <a:pt x="111" y="2504"/>
                    <a:pt x="1" y="2473"/>
                  </a:cubicBezTo>
                  <a:cubicBezTo>
                    <a:pt x="516" y="2314"/>
                    <a:pt x="896" y="1835"/>
                    <a:pt x="896" y="1265"/>
                  </a:cubicBezTo>
                  <a:cubicBezTo>
                    <a:pt x="896" y="694"/>
                    <a:pt x="516" y="210"/>
                    <a:pt x="1" y="57"/>
                  </a:cubicBezTo>
                  <a:cubicBezTo>
                    <a:pt x="111" y="20"/>
                    <a:pt x="233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7068775" y="3915250"/>
              <a:ext cx="147550" cy="10875"/>
            </a:xfrm>
            <a:custGeom>
              <a:avLst/>
              <a:gdLst/>
              <a:ahLst/>
              <a:cxnLst/>
              <a:rect l="l" t="t" r="r" b="b"/>
              <a:pathLst>
                <a:path w="5902" h="435" extrusionOk="0">
                  <a:moveTo>
                    <a:pt x="245" y="1"/>
                  </a:moveTo>
                  <a:cubicBezTo>
                    <a:pt x="147" y="1"/>
                    <a:pt x="49" y="67"/>
                    <a:pt x="30" y="171"/>
                  </a:cubicBezTo>
                  <a:cubicBezTo>
                    <a:pt x="0" y="313"/>
                    <a:pt x="103" y="435"/>
                    <a:pt x="239" y="435"/>
                  </a:cubicBezTo>
                  <a:lnTo>
                    <a:pt x="839" y="435"/>
                  </a:lnTo>
                  <a:cubicBezTo>
                    <a:pt x="963" y="435"/>
                    <a:pt x="1060" y="338"/>
                    <a:pt x="1060" y="221"/>
                  </a:cubicBezTo>
                  <a:cubicBezTo>
                    <a:pt x="1060" y="98"/>
                    <a:pt x="963" y="1"/>
                    <a:pt x="839" y="1"/>
                  </a:cubicBezTo>
                  <a:close/>
                  <a:moveTo>
                    <a:pt x="5072" y="1"/>
                  </a:moveTo>
                  <a:cubicBezTo>
                    <a:pt x="4962" y="1"/>
                    <a:pt x="4865" y="80"/>
                    <a:pt x="4851" y="191"/>
                  </a:cubicBezTo>
                  <a:cubicBezTo>
                    <a:pt x="4834" y="325"/>
                    <a:pt x="4938" y="435"/>
                    <a:pt x="5066" y="435"/>
                  </a:cubicBezTo>
                  <a:lnTo>
                    <a:pt x="5669" y="435"/>
                  </a:lnTo>
                  <a:cubicBezTo>
                    <a:pt x="5797" y="435"/>
                    <a:pt x="5901" y="325"/>
                    <a:pt x="5882" y="191"/>
                  </a:cubicBezTo>
                  <a:cubicBezTo>
                    <a:pt x="5870" y="80"/>
                    <a:pt x="5766" y="1"/>
                    <a:pt x="5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7006000" y="3630575"/>
              <a:ext cx="253575" cy="193125"/>
            </a:xfrm>
            <a:custGeom>
              <a:avLst/>
              <a:gdLst/>
              <a:ahLst/>
              <a:cxnLst/>
              <a:rect l="l" t="t" r="r" b="b"/>
              <a:pathLst>
                <a:path w="10143" h="7725" extrusionOk="0">
                  <a:moveTo>
                    <a:pt x="1161" y="1"/>
                  </a:moveTo>
                  <a:lnTo>
                    <a:pt x="8976" y="1"/>
                  </a:lnTo>
                  <a:cubicBezTo>
                    <a:pt x="9621" y="1"/>
                    <a:pt x="10142" y="522"/>
                    <a:pt x="10142" y="1161"/>
                  </a:cubicBezTo>
                  <a:lnTo>
                    <a:pt x="10142" y="5228"/>
                  </a:lnTo>
                  <a:cubicBezTo>
                    <a:pt x="10142" y="5867"/>
                    <a:pt x="9621" y="6394"/>
                    <a:pt x="8976" y="6394"/>
                  </a:cubicBezTo>
                  <a:lnTo>
                    <a:pt x="5977" y="6394"/>
                  </a:lnTo>
                  <a:cubicBezTo>
                    <a:pt x="5909" y="6394"/>
                    <a:pt x="5847" y="6419"/>
                    <a:pt x="5805" y="6492"/>
                  </a:cubicBezTo>
                  <a:lnTo>
                    <a:pt x="5130" y="7663"/>
                  </a:lnTo>
                  <a:cubicBezTo>
                    <a:pt x="5105" y="7707"/>
                    <a:pt x="5051" y="7725"/>
                    <a:pt x="5014" y="7663"/>
                  </a:cubicBezTo>
                  <a:lnTo>
                    <a:pt x="4338" y="6492"/>
                  </a:lnTo>
                  <a:cubicBezTo>
                    <a:pt x="4301" y="6425"/>
                    <a:pt x="4241" y="6394"/>
                    <a:pt x="4160" y="6394"/>
                  </a:cubicBezTo>
                  <a:lnTo>
                    <a:pt x="1161" y="6394"/>
                  </a:lnTo>
                  <a:cubicBezTo>
                    <a:pt x="524" y="6394"/>
                    <a:pt x="1" y="5867"/>
                    <a:pt x="1" y="5228"/>
                  </a:cubicBezTo>
                  <a:lnTo>
                    <a:pt x="1" y="1161"/>
                  </a:lnTo>
                  <a:cubicBezTo>
                    <a:pt x="1" y="522"/>
                    <a:pt x="524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7212325" y="3630575"/>
              <a:ext cx="47250" cy="159850"/>
            </a:xfrm>
            <a:custGeom>
              <a:avLst/>
              <a:gdLst/>
              <a:ahLst/>
              <a:cxnLst/>
              <a:rect l="l" t="t" r="r" b="b"/>
              <a:pathLst>
                <a:path w="1890" h="6394" extrusionOk="0">
                  <a:moveTo>
                    <a:pt x="0" y="1"/>
                  </a:moveTo>
                  <a:lnTo>
                    <a:pt x="723" y="1"/>
                  </a:lnTo>
                  <a:cubicBezTo>
                    <a:pt x="1368" y="1"/>
                    <a:pt x="1889" y="522"/>
                    <a:pt x="1889" y="1161"/>
                  </a:cubicBezTo>
                  <a:lnTo>
                    <a:pt x="1889" y="5228"/>
                  </a:lnTo>
                  <a:cubicBezTo>
                    <a:pt x="1889" y="5867"/>
                    <a:pt x="1368" y="6394"/>
                    <a:pt x="723" y="6394"/>
                  </a:cubicBezTo>
                  <a:lnTo>
                    <a:pt x="0" y="6394"/>
                  </a:lnTo>
                  <a:cubicBezTo>
                    <a:pt x="638" y="6394"/>
                    <a:pt x="1159" y="5872"/>
                    <a:pt x="1159" y="5233"/>
                  </a:cubicBezTo>
                  <a:lnTo>
                    <a:pt x="1159" y="1161"/>
                  </a:lnTo>
                  <a:cubicBezTo>
                    <a:pt x="1159" y="522"/>
                    <a:pt x="63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7029200" y="3650675"/>
              <a:ext cx="78975" cy="93750"/>
            </a:xfrm>
            <a:custGeom>
              <a:avLst/>
              <a:gdLst/>
              <a:ahLst/>
              <a:cxnLst/>
              <a:rect l="l" t="t" r="r" b="b"/>
              <a:pathLst>
                <a:path w="3159" h="3750" extrusionOk="0">
                  <a:moveTo>
                    <a:pt x="1870" y="1"/>
                  </a:moveTo>
                  <a:cubicBezTo>
                    <a:pt x="1355" y="1"/>
                    <a:pt x="890" y="210"/>
                    <a:pt x="545" y="547"/>
                  </a:cubicBezTo>
                  <a:cubicBezTo>
                    <a:pt x="208" y="884"/>
                    <a:pt x="0" y="1357"/>
                    <a:pt x="0" y="1872"/>
                  </a:cubicBezTo>
                  <a:cubicBezTo>
                    <a:pt x="0" y="2387"/>
                    <a:pt x="208" y="2860"/>
                    <a:pt x="545" y="3197"/>
                  </a:cubicBezTo>
                  <a:cubicBezTo>
                    <a:pt x="890" y="3534"/>
                    <a:pt x="1355" y="3749"/>
                    <a:pt x="1870" y="3749"/>
                  </a:cubicBezTo>
                  <a:cubicBezTo>
                    <a:pt x="2079" y="3749"/>
                    <a:pt x="2269" y="3712"/>
                    <a:pt x="2442" y="3651"/>
                  </a:cubicBezTo>
                  <a:cubicBezTo>
                    <a:pt x="2626" y="3583"/>
                    <a:pt x="2785" y="3486"/>
                    <a:pt x="2926" y="3362"/>
                  </a:cubicBezTo>
                  <a:cubicBezTo>
                    <a:pt x="2982" y="3313"/>
                    <a:pt x="3036" y="3259"/>
                    <a:pt x="3085" y="3203"/>
                  </a:cubicBezTo>
                  <a:cubicBezTo>
                    <a:pt x="3159" y="3112"/>
                    <a:pt x="3147" y="2970"/>
                    <a:pt x="3055" y="2897"/>
                  </a:cubicBezTo>
                  <a:cubicBezTo>
                    <a:pt x="3014" y="2861"/>
                    <a:pt x="2964" y="2844"/>
                    <a:pt x="2914" y="2844"/>
                  </a:cubicBezTo>
                  <a:cubicBezTo>
                    <a:pt x="2852" y="2844"/>
                    <a:pt x="2792" y="2870"/>
                    <a:pt x="2748" y="2920"/>
                  </a:cubicBezTo>
                  <a:cubicBezTo>
                    <a:pt x="2711" y="2965"/>
                    <a:pt x="2674" y="3001"/>
                    <a:pt x="2637" y="3038"/>
                  </a:cubicBezTo>
                  <a:cubicBezTo>
                    <a:pt x="2540" y="3124"/>
                    <a:pt x="2422" y="3197"/>
                    <a:pt x="2294" y="3240"/>
                  </a:cubicBezTo>
                  <a:cubicBezTo>
                    <a:pt x="2172" y="3288"/>
                    <a:pt x="2031" y="3313"/>
                    <a:pt x="1870" y="3313"/>
                  </a:cubicBezTo>
                  <a:cubicBezTo>
                    <a:pt x="1479" y="3313"/>
                    <a:pt x="1116" y="3149"/>
                    <a:pt x="853" y="2891"/>
                  </a:cubicBezTo>
                  <a:cubicBezTo>
                    <a:pt x="595" y="2633"/>
                    <a:pt x="435" y="2271"/>
                    <a:pt x="435" y="1872"/>
                  </a:cubicBezTo>
                  <a:cubicBezTo>
                    <a:pt x="435" y="1473"/>
                    <a:pt x="595" y="1117"/>
                    <a:pt x="853" y="853"/>
                  </a:cubicBezTo>
                  <a:cubicBezTo>
                    <a:pt x="1116" y="596"/>
                    <a:pt x="1479" y="437"/>
                    <a:pt x="1870" y="437"/>
                  </a:cubicBezTo>
                  <a:cubicBezTo>
                    <a:pt x="2025" y="437"/>
                    <a:pt x="2159" y="454"/>
                    <a:pt x="2294" y="498"/>
                  </a:cubicBezTo>
                  <a:cubicBezTo>
                    <a:pt x="2430" y="541"/>
                    <a:pt x="2558" y="601"/>
                    <a:pt x="2674" y="682"/>
                  </a:cubicBezTo>
                  <a:cubicBezTo>
                    <a:pt x="2712" y="707"/>
                    <a:pt x="2754" y="718"/>
                    <a:pt x="2796" y="718"/>
                  </a:cubicBezTo>
                  <a:cubicBezTo>
                    <a:pt x="2868" y="718"/>
                    <a:pt x="2939" y="683"/>
                    <a:pt x="2982" y="621"/>
                  </a:cubicBezTo>
                  <a:cubicBezTo>
                    <a:pt x="3048" y="522"/>
                    <a:pt x="3019" y="388"/>
                    <a:pt x="2920" y="320"/>
                  </a:cubicBezTo>
                  <a:cubicBezTo>
                    <a:pt x="2767" y="216"/>
                    <a:pt x="2601" y="136"/>
                    <a:pt x="2416" y="80"/>
                  </a:cubicBezTo>
                  <a:cubicBezTo>
                    <a:pt x="2246" y="26"/>
                    <a:pt x="2062" y="1"/>
                    <a:pt x="1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7203850" y="3719700"/>
              <a:ext cx="33000" cy="51225"/>
            </a:xfrm>
            <a:custGeom>
              <a:avLst/>
              <a:gdLst/>
              <a:ahLst/>
              <a:cxnLst/>
              <a:rect l="l" t="t" r="r" b="b"/>
              <a:pathLst>
                <a:path w="1320" h="2049" extrusionOk="0">
                  <a:moveTo>
                    <a:pt x="632" y="0"/>
                  </a:moveTo>
                  <a:cubicBezTo>
                    <a:pt x="487" y="0"/>
                    <a:pt x="354" y="50"/>
                    <a:pt x="241" y="142"/>
                  </a:cubicBezTo>
                  <a:cubicBezTo>
                    <a:pt x="130" y="233"/>
                    <a:pt x="51" y="357"/>
                    <a:pt x="26" y="504"/>
                  </a:cubicBezTo>
                  <a:cubicBezTo>
                    <a:pt x="1" y="620"/>
                    <a:pt x="82" y="731"/>
                    <a:pt x="198" y="756"/>
                  </a:cubicBezTo>
                  <a:cubicBezTo>
                    <a:pt x="212" y="758"/>
                    <a:pt x="225" y="760"/>
                    <a:pt x="239" y="760"/>
                  </a:cubicBezTo>
                  <a:cubicBezTo>
                    <a:pt x="340" y="760"/>
                    <a:pt x="433" y="686"/>
                    <a:pt x="450" y="583"/>
                  </a:cubicBezTo>
                  <a:cubicBezTo>
                    <a:pt x="461" y="541"/>
                    <a:pt x="486" y="504"/>
                    <a:pt x="516" y="479"/>
                  </a:cubicBezTo>
                  <a:cubicBezTo>
                    <a:pt x="547" y="448"/>
                    <a:pt x="591" y="435"/>
                    <a:pt x="637" y="435"/>
                  </a:cubicBezTo>
                  <a:cubicBezTo>
                    <a:pt x="645" y="435"/>
                    <a:pt x="654" y="435"/>
                    <a:pt x="663" y="436"/>
                  </a:cubicBezTo>
                  <a:cubicBezTo>
                    <a:pt x="707" y="442"/>
                    <a:pt x="744" y="467"/>
                    <a:pt x="773" y="498"/>
                  </a:cubicBezTo>
                  <a:cubicBezTo>
                    <a:pt x="841" y="577"/>
                    <a:pt x="818" y="663"/>
                    <a:pt x="773" y="748"/>
                  </a:cubicBezTo>
                  <a:cubicBezTo>
                    <a:pt x="750" y="792"/>
                    <a:pt x="719" y="841"/>
                    <a:pt x="682" y="895"/>
                  </a:cubicBezTo>
                  <a:cubicBezTo>
                    <a:pt x="436" y="1246"/>
                    <a:pt x="289" y="1442"/>
                    <a:pt x="204" y="1552"/>
                  </a:cubicBezTo>
                  <a:cubicBezTo>
                    <a:pt x="148" y="1626"/>
                    <a:pt x="118" y="1668"/>
                    <a:pt x="99" y="1705"/>
                  </a:cubicBezTo>
                  <a:cubicBezTo>
                    <a:pt x="26" y="1860"/>
                    <a:pt x="74" y="1970"/>
                    <a:pt x="235" y="2019"/>
                  </a:cubicBezTo>
                  <a:cubicBezTo>
                    <a:pt x="295" y="2042"/>
                    <a:pt x="427" y="2049"/>
                    <a:pt x="573" y="2049"/>
                  </a:cubicBezTo>
                  <a:cubicBezTo>
                    <a:pt x="771" y="2049"/>
                    <a:pt x="996" y="2037"/>
                    <a:pt x="1105" y="2037"/>
                  </a:cubicBezTo>
                  <a:cubicBezTo>
                    <a:pt x="1223" y="2037"/>
                    <a:pt x="1320" y="1939"/>
                    <a:pt x="1320" y="1816"/>
                  </a:cubicBezTo>
                  <a:cubicBezTo>
                    <a:pt x="1320" y="1699"/>
                    <a:pt x="1223" y="1602"/>
                    <a:pt x="1099" y="1602"/>
                  </a:cubicBezTo>
                  <a:lnTo>
                    <a:pt x="707" y="1608"/>
                  </a:lnTo>
                  <a:cubicBezTo>
                    <a:pt x="793" y="1498"/>
                    <a:pt x="897" y="1345"/>
                    <a:pt x="1039" y="1147"/>
                  </a:cubicBezTo>
                  <a:cubicBezTo>
                    <a:pt x="1087" y="1074"/>
                    <a:pt x="1130" y="1006"/>
                    <a:pt x="1161" y="940"/>
                  </a:cubicBezTo>
                  <a:cubicBezTo>
                    <a:pt x="1215" y="835"/>
                    <a:pt x="1252" y="736"/>
                    <a:pt x="1252" y="620"/>
                  </a:cubicBezTo>
                  <a:cubicBezTo>
                    <a:pt x="1252" y="467"/>
                    <a:pt x="1198" y="326"/>
                    <a:pt x="1105" y="215"/>
                  </a:cubicBezTo>
                  <a:cubicBezTo>
                    <a:pt x="1008" y="105"/>
                    <a:pt x="872" y="25"/>
                    <a:pt x="719" y="6"/>
                  </a:cubicBezTo>
                  <a:cubicBezTo>
                    <a:pt x="690" y="2"/>
                    <a:pt x="661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7112025" y="3650675"/>
              <a:ext cx="93700" cy="93750"/>
            </a:xfrm>
            <a:custGeom>
              <a:avLst/>
              <a:gdLst/>
              <a:ahLst/>
              <a:cxnLst/>
              <a:rect l="l" t="t" r="r" b="b"/>
              <a:pathLst>
                <a:path w="3748" h="3750" extrusionOk="0">
                  <a:moveTo>
                    <a:pt x="1870" y="437"/>
                  </a:moveTo>
                  <a:cubicBezTo>
                    <a:pt x="2269" y="437"/>
                    <a:pt x="2631" y="596"/>
                    <a:pt x="2889" y="853"/>
                  </a:cubicBezTo>
                  <a:cubicBezTo>
                    <a:pt x="3146" y="1117"/>
                    <a:pt x="3313" y="1473"/>
                    <a:pt x="3313" y="1872"/>
                  </a:cubicBezTo>
                  <a:cubicBezTo>
                    <a:pt x="3313" y="2271"/>
                    <a:pt x="3146" y="2633"/>
                    <a:pt x="2889" y="2891"/>
                  </a:cubicBezTo>
                  <a:cubicBezTo>
                    <a:pt x="2631" y="3149"/>
                    <a:pt x="2269" y="3313"/>
                    <a:pt x="1870" y="3313"/>
                  </a:cubicBezTo>
                  <a:cubicBezTo>
                    <a:pt x="1478" y="3313"/>
                    <a:pt x="1116" y="3149"/>
                    <a:pt x="853" y="2891"/>
                  </a:cubicBezTo>
                  <a:cubicBezTo>
                    <a:pt x="595" y="2633"/>
                    <a:pt x="434" y="2271"/>
                    <a:pt x="434" y="1872"/>
                  </a:cubicBezTo>
                  <a:cubicBezTo>
                    <a:pt x="434" y="1473"/>
                    <a:pt x="595" y="1117"/>
                    <a:pt x="853" y="853"/>
                  </a:cubicBezTo>
                  <a:cubicBezTo>
                    <a:pt x="1116" y="596"/>
                    <a:pt x="1478" y="437"/>
                    <a:pt x="1870" y="437"/>
                  </a:cubicBezTo>
                  <a:close/>
                  <a:moveTo>
                    <a:pt x="1870" y="1"/>
                  </a:moveTo>
                  <a:cubicBezTo>
                    <a:pt x="1355" y="1"/>
                    <a:pt x="889" y="210"/>
                    <a:pt x="545" y="547"/>
                  </a:cubicBezTo>
                  <a:cubicBezTo>
                    <a:pt x="208" y="884"/>
                    <a:pt x="0" y="1357"/>
                    <a:pt x="0" y="1872"/>
                  </a:cubicBezTo>
                  <a:cubicBezTo>
                    <a:pt x="0" y="2387"/>
                    <a:pt x="208" y="2860"/>
                    <a:pt x="545" y="3197"/>
                  </a:cubicBezTo>
                  <a:cubicBezTo>
                    <a:pt x="889" y="3534"/>
                    <a:pt x="1355" y="3749"/>
                    <a:pt x="1870" y="3749"/>
                  </a:cubicBezTo>
                  <a:cubicBezTo>
                    <a:pt x="2393" y="3749"/>
                    <a:pt x="2858" y="3534"/>
                    <a:pt x="3195" y="3197"/>
                  </a:cubicBezTo>
                  <a:cubicBezTo>
                    <a:pt x="3534" y="2860"/>
                    <a:pt x="3747" y="2387"/>
                    <a:pt x="3747" y="1872"/>
                  </a:cubicBezTo>
                  <a:cubicBezTo>
                    <a:pt x="3747" y="1357"/>
                    <a:pt x="3534" y="884"/>
                    <a:pt x="3195" y="547"/>
                  </a:cubicBezTo>
                  <a:cubicBezTo>
                    <a:pt x="2858" y="210"/>
                    <a:pt x="2393" y="1"/>
                    <a:pt x="1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7083300" y="3630575"/>
              <a:ext cx="99275" cy="159850"/>
            </a:xfrm>
            <a:custGeom>
              <a:avLst/>
              <a:gdLst/>
              <a:ahLst/>
              <a:cxnLst/>
              <a:rect l="l" t="t" r="r" b="b"/>
              <a:pathLst>
                <a:path w="3971" h="6394" extrusionOk="0">
                  <a:moveTo>
                    <a:pt x="3480" y="1"/>
                  </a:moveTo>
                  <a:lnTo>
                    <a:pt x="1" y="6394"/>
                  </a:lnTo>
                  <a:lnTo>
                    <a:pt x="498" y="6394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7009400" y="3936825"/>
              <a:ext cx="262575" cy="35900"/>
            </a:xfrm>
            <a:custGeom>
              <a:avLst/>
              <a:gdLst/>
              <a:ahLst/>
              <a:cxnLst/>
              <a:rect l="l" t="t" r="r" b="b"/>
              <a:pathLst>
                <a:path w="10503" h="1436" extrusionOk="0">
                  <a:moveTo>
                    <a:pt x="560" y="1"/>
                  </a:moveTo>
                  <a:cubicBezTo>
                    <a:pt x="496" y="1"/>
                    <a:pt x="433" y="29"/>
                    <a:pt x="388" y="81"/>
                  </a:cubicBezTo>
                  <a:lnTo>
                    <a:pt x="74" y="486"/>
                  </a:lnTo>
                  <a:cubicBezTo>
                    <a:pt x="0" y="579"/>
                    <a:pt x="12" y="713"/>
                    <a:pt x="111" y="787"/>
                  </a:cubicBezTo>
                  <a:cubicBezTo>
                    <a:pt x="123" y="800"/>
                    <a:pt x="142" y="812"/>
                    <a:pt x="153" y="818"/>
                  </a:cubicBezTo>
                  <a:lnTo>
                    <a:pt x="357" y="904"/>
                  </a:lnTo>
                  <a:lnTo>
                    <a:pt x="215" y="1081"/>
                  </a:lnTo>
                  <a:cubicBezTo>
                    <a:pt x="136" y="1180"/>
                    <a:pt x="153" y="1315"/>
                    <a:pt x="246" y="1389"/>
                  </a:cubicBezTo>
                  <a:cubicBezTo>
                    <a:pt x="288" y="1420"/>
                    <a:pt x="336" y="1436"/>
                    <a:pt x="384" y="1436"/>
                  </a:cubicBezTo>
                  <a:cubicBezTo>
                    <a:pt x="448" y="1436"/>
                    <a:pt x="510" y="1408"/>
                    <a:pt x="552" y="1352"/>
                  </a:cubicBezTo>
                  <a:lnTo>
                    <a:pt x="859" y="965"/>
                  </a:lnTo>
                  <a:cubicBezTo>
                    <a:pt x="878" y="953"/>
                    <a:pt x="890" y="928"/>
                    <a:pt x="895" y="910"/>
                  </a:cubicBezTo>
                  <a:cubicBezTo>
                    <a:pt x="946" y="800"/>
                    <a:pt x="895" y="670"/>
                    <a:pt x="785" y="622"/>
                  </a:cubicBezTo>
                  <a:lnTo>
                    <a:pt x="589" y="529"/>
                  </a:lnTo>
                  <a:lnTo>
                    <a:pt x="731" y="352"/>
                  </a:lnTo>
                  <a:cubicBezTo>
                    <a:pt x="804" y="260"/>
                    <a:pt x="785" y="124"/>
                    <a:pt x="694" y="50"/>
                  </a:cubicBezTo>
                  <a:cubicBezTo>
                    <a:pt x="654" y="16"/>
                    <a:pt x="607" y="1"/>
                    <a:pt x="560" y="1"/>
                  </a:cubicBezTo>
                  <a:close/>
                  <a:moveTo>
                    <a:pt x="10118" y="1"/>
                  </a:moveTo>
                  <a:cubicBezTo>
                    <a:pt x="10055" y="1"/>
                    <a:pt x="9992" y="29"/>
                    <a:pt x="9950" y="81"/>
                  </a:cubicBezTo>
                  <a:lnTo>
                    <a:pt x="9632" y="486"/>
                  </a:lnTo>
                  <a:cubicBezTo>
                    <a:pt x="9559" y="579"/>
                    <a:pt x="9570" y="713"/>
                    <a:pt x="9669" y="787"/>
                  </a:cubicBezTo>
                  <a:cubicBezTo>
                    <a:pt x="9681" y="800"/>
                    <a:pt x="9700" y="812"/>
                    <a:pt x="9712" y="818"/>
                  </a:cubicBezTo>
                  <a:lnTo>
                    <a:pt x="9913" y="904"/>
                  </a:lnTo>
                  <a:lnTo>
                    <a:pt x="9774" y="1081"/>
                  </a:lnTo>
                  <a:cubicBezTo>
                    <a:pt x="9693" y="1180"/>
                    <a:pt x="9712" y="1315"/>
                    <a:pt x="9803" y="1389"/>
                  </a:cubicBezTo>
                  <a:cubicBezTo>
                    <a:pt x="9845" y="1420"/>
                    <a:pt x="9894" y="1436"/>
                    <a:pt x="9942" y="1436"/>
                  </a:cubicBezTo>
                  <a:cubicBezTo>
                    <a:pt x="10006" y="1436"/>
                    <a:pt x="10068" y="1408"/>
                    <a:pt x="10111" y="1352"/>
                  </a:cubicBezTo>
                  <a:lnTo>
                    <a:pt x="10417" y="965"/>
                  </a:lnTo>
                  <a:cubicBezTo>
                    <a:pt x="10429" y="953"/>
                    <a:pt x="10448" y="928"/>
                    <a:pt x="10454" y="910"/>
                  </a:cubicBezTo>
                  <a:cubicBezTo>
                    <a:pt x="10502" y="800"/>
                    <a:pt x="10454" y="670"/>
                    <a:pt x="10343" y="622"/>
                  </a:cubicBezTo>
                  <a:lnTo>
                    <a:pt x="10147" y="529"/>
                  </a:lnTo>
                  <a:lnTo>
                    <a:pt x="10289" y="352"/>
                  </a:lnTo>
                  <a:cubicBezTo>
                    <a:pt x="10362" y="260"/>
                    <a:pt x="10343" y="124"/>
                    <a:pt x="10252" y="50"/>
                  </a:cubicBezTo>
                  <a:cubicBezTo>
                    <a:pt x="10212" y="16"/>
                    <a:pt x="10165" y="1"/>
                    <a:pt x="10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2"/>
          <p:cNvGrpSpPr/>
          <p:nvPr/>
        </p:nvGrpSpPr>
        <p:grpSpPr>
          <a:xfrm>
            <a:off x="2105471" y="1240816"/>
            <a:ext cx="1046869" cy="996301"/>
            <a:chOff x="1762571" y="1253243"/>
            <a:chExt cx="1046869" cy="996301"/>
          </a:xfrm>
        </p:grpSpPr>
        <p:sp>
          <p:nvSpPr>
            <p:cNvPr id="722" name="Google Shape;722;p42"/>
            <p:cNvSpPr/>
            <p:nvPr/>
          </p:nvSpPr>
          <p:spPr>
            <a:xfrm>
              <a:off x="1831155" y="2059960"/>
              <a:ext cx="158821" cy="174127"/>
            </a:xfrm>
            <a:custGeom>
              <a:avLst/>
              <a:gdLst/>
              <a:ahLst/>
              <a:cxnLst/>
              <a:rect l="l" t="t" r="r" b="b"/>
              <a:pathLst>
                <a:path w="1973" h="2163" extrusionOk="0">
                  <a:moveTo>
                    <a:pt x="1" y="0"/>
                  </a:moveTo>
                  <a:lnTo>
                    <a:pt x="1" y="2163"/>
                  </a:lnTo>
                  <a:lnTo>
                    <a:pt x="1972" y="2163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831155" y="2059960"/>
              <a:ext cx="158821" cy="47014"/>
            </a:xfrm>
            <a:custGeom>
              <a:avLst/>
              <a:gdLst/>
              <a:ahLst/>
              <a:cxnLst/>
              <a:rect l="l" t="t" r="r" b="b"/>
              <a:pathLst>
                <a:path w="1973" h="584" extrusionOk="0">
                  <a:moveTo>
                    <a:pt x="1" y="0"/>
                  </a:moveTo>
                  <a:lnTo>
                    <a:pt x="1" y="584"/>
                  </a:lnTo>
                  <a:lnTo>
                    <a:pt x="1972" y="584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1815780" y="2012142"/>
              <a:ext cx="173391" cy="63275"/>
            </a:xfrm>
            <a:custGeom>
              <a:avLst/>
              <a:gdLst/>
              <a:ahLst/>
              <a:cxnLst/>
              <a:rect l="l" t="t" r="r" b="b"/>
              <a:pathLst>
                <a:path w="2154" h="786" extrusionOk="0">
                  <a:moveTo>
                    <a:pt x="393" y="1"/>
                  </a:moveTo>
                  <a:cubicBezTo>
                    <a:pt x="172" y="1"/>
                    <a:pt x="0" y="173"/>
                    <a:pt x="0" y="393"/>
                  </a:cubicBezTo>
                  <a:cubicBezTo>
                    <a:pt x="0" y="613"/>
                    <a:pt x="172" y="786"/>
                    <a:pt x="393" y="786"/>
                  </a:cubicBezTo>
                  <a:lnTo>
                    <a:pt x="2153" y="78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831155" y="2043779"/>
              <a:ext cx="158016" cy="31638"/>
            </a:xfrm>
            <a:custGeom>
              <a:avLst/>
              <a:gdLst/>
              <a:ahLst/>
              <a:cxnLst/>
              <a:rect l="l" t="t" r="r" b="b"/>
              <a:pathLst>
                <a:path w="1963" h="393" extrusionOk="0">
                  <a:moveTo>
                    <a:pt x="202" y="0"/>
                  </a:moveTo>
                  <a:cubicBezTo>
                    <a:pt x="87" y="0"/>
                    <a:pt x="1" y="86"/>
                    <a:pt x="1" y="201"/>
                  </a:cubicBezTo>
                  <a:cubicBezTo>
                    <a:pt x="1" y="306"/>
                    <a:pt x="87" y="393"/>
                    <a:pt x="202" y="393"/>
                  </a:cubicBezTo>
                  <a:lnTo>
                    <a:pt x="1962" y="393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973715" y="1521398"/>
              <a:ext cx="126381" cy="711965"/>
            </a:xfrm>
            <a:custGeom>
              <a:avLst/>
              <a:gdLst/>
              <a:ahLst/>
              <a:cxnLst/>
              <a:rect l="l" t="t" r="r" b="b"/>
              <a:pathLst>
                <a:path w="1570" h="8844" extrusionOk="0">
                  <a:moveTo>
                    <a:pt x="392" y="1"/>
                  </a:moveTo>
                  <a:cubicBezTo>
                    <a:pt x="287" y="1"/>
                    <a:pt x="191" y="87"/>
                    <a:pt x="191" y="201"/>
                  </a:cubicBezTo>
                  <a:lnTo>
                    <a:pt x="0" y="8843"/>
                  </a:lnTo>
                  <a:lnTo>
                    <a:pt x="1570" y="8843"/>
                  </a:lnTo>
                  <a:lnTo>
                    <a:pt x="1378" y="201"/>
                  </a:lnTo>
                  <a:cubicBezTo>
                    <a:pt x="1378" y="87"/>
                    <a:pt x="1292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2163206" y="1696249"/>
              <a:ext cx="95631" cy="252778"/>
            </a:xfrm>
            <a:custGeom>
              <a:avLst/>
              <a:gdLst/>
              <a:ahLst/>
              <a:cxnLst/>
              <a:rect l="l" t="t" r="r" b="b"/>
              <a:pathLst>
                <a:path w="1188" h="3140" extrusionOk="0">
                  <a:moveTo>
                    <a:pt x="367" y="0"/>
                  </a:moveTo>
                  <a:cubicBezTo>
                    <a:pt x="269" y="0"/>
                    <a:pt x="192" y="83"/>
                    <a:pt x="192" y="183"/>
                  </a:cubicBezTo>
                  <a:lnTo>
                    <a:pt x="0" y="3140"/>
                  </a:lnTo>
                  <a:lnTo>
                    <a:pt x="1187" y="3140"/>
                  </a:lnTo>
                  <a:lnTo>
                    <a:pt x="996" y="183"/>
                  </a:lnTo>
                  <a:cubicBezTo>
                    <a:pt x="996" y="78"/>
                    <a:pt x="910" y="1"/>
                    <a:pt x="804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988286" y="1521398"/>
              <a:ext cx="97160" cy="47819"/>
            </a:xfrm>
            <a:custGeom>
              <a:avLst/>
              <a:gdLst/>
              <a:ahLst/>
              <a:cxnLst/>
              <a:rect l="l" t="t" r="r" b="b"/>
              <a:pathLst>
                <a:path w="1207" h="594" extrusionOk="0">
                  <a:moveTo>
                    <a:pt x="211" y="1"/>
                  </a:moveTo>
                  <a:cubicBezTo>
                    <a:pt x="97" y="1"/>
                    <a:pt x="10" y="87"/>
                    <a:pt x="10" y="201"/>
                  </a:cubicBezTo>
                  <a:lnTo>
                    <a:pt x="1" y="594"/>
                  </a:lnTo>
                  <a:lnTo>
                    <a:pt x="1207" y="594"/>
                  </a:lnTo>
                  <a:lnTo>
                    <a:pt x="1197" y="201"/>
                  </a:lnTo>
                  <a:cubicBezTo>
                    <a:pt x="1197" y="87"/>
                    <a:pt x="1111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2176327" y="1696249"/>
              <a:ext cx="69389" cy="47094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04" y="0"/>
                  </a:moveTo>
                  <a:cubicBezTo>
                    <a:pt x="106" y="0"/>
                    <a:pt x="29" y="83"/>
                    <a:pt x="29" y="183"/>
                  </a:cubicBezTo>
                  <a:lnTo>
                    <a:pt x="0" y="585"/>
                  </a:lnTo>
                  <a:lnTo>
                    <a:pt x="861" y="585"/>
                  </a:lnTo>
                  <a:lnTo>
                    <a:pt x="833" y="183"/>
                  </a:lnTo>
                  <a:cubicBezTo>
                    <a:pt x="833" y="83"/>
                    <a:pt x="755" y="0"/>
                    <a:pt x="657" y="0"/>
                  </a:cubicBezTo>
                  <a:cubicBezTo>
                    <a:pt x="652" y="0"/>
                    <a:pt x="647" y="0"/>
                    <a:pt x="641" y="1"/>
                  </a:cubicBezTo>
                  <a:lnTo>
                    <a:pt x="220" y="1"/>
                  </a:lnTo>
                  <a:cubicBezTo>
                    <a:pt x="215" y="0"/>
                    <a:pt x="209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2321867" y="1696249"/>
              <a:ext cx="94826" cy="252778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8" y="0"/>
                  </a:moveTo>
                  <a:cubicBezTo>
                    <a:pt x="270" y="0"/>
                    <a:pt x="192" y="83"/>
                    <a:pt x="183" y="183"/>
                  </a:cubicBezTo>
                  <a:lnTo>
                    <a:pt x="1" y="3140"/>
                  </a:lnTo>
                  <a:lnTo>
                    <a:pt x="1178" y="3140"/>
                  </a:lnTo>
                  <a:lnTo>
                    <a:pt x="996" y="183"/>
                  </a:lnTo>
                  <a:cubicBezTo>
                    <a:pt x="987" y="83"/>
                    <a:pt x="909" y="0"/>
                    <a:pt x="811" y="0"/>
                  </a:cubicBezTo>
                  <a:cubicBezTo>
                    <a:pt x="806" y="0"/>
                    <a:pt x="801" y="0"/>
                    <a:pt x="795" y="1"/>
                  </a:cubicBezTo>
                  <a:lnTo>
                    <a:pt x="384" y="1"/>
                  </a:lnTo>
                  <a:cubicBezTo>
                    <a:pt x="378" y="0"/>
                    <a:pt x="373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2334183" y="1696249"/>
              <a:ext cx="69469" cy="47094"/>
            </a:xfrm>
            <a:custGeom>
              <a:avLst/>
              <a:gdLst/>
              <a:ahLst/>
              <a:cxnLst/>
              <a:rect l="l" t="t" r="r" b="b"/>
              <a:pathLst>
                <a:path w="863" h="585" extrusionOk="0">
                  <a:moveTo>
                    <a:pt x="215" y="0"/>
                  </a:moveTo>
                  <a:cubicBezTo>
                    <a:pt x="117" y="0"/>
                    <a:pt x="39" y="83"/>
                    <a:pt x="30" y="183"/>
                  </a:cubicBezTo>
                  <a:lnTo>
                    <a:pt x="1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6" y="0"/>
                    <a:pt x="658" y="0"/>
                  </a:cubicBezTo>
                  <a:cubicBezTo>
                    <a:pt x="653" y="0"/>
                    <a:pt x="648" y="0"/>
                    <a:pt x="642" y="1"/>
                  </a:cubicBezTo>
                  <a:lnTo>
                    <a:pt x="231" y="1"/>
                  </a:lnTo>
                  <a:cubicBezTo>
                    <a:pt x="225" y="0"/>
                    <a:pt x="220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480608" y="1696249"/>
              <a:ext cx="94826" cy="252778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7" y="0"/>
                  </a:moveTo>
                  <a:cubicBezTo>
                    <a:pt x="269" y="0"/>
                    <a:pt x="191" y="83"/>
                    <a:pt x="182" y="183"/>
                  </a:cubicBezTo>
                  <a:lnTo>
                    <a:pt x="0" y="3140"/>
                  </a:lnTo>
                  <a:lnTo>
                    <a:pt x="1177" y="3140"/>
                  </a:lnTo>
                  <a:lnTo>
                    <a:pt x="996" y="183"/>
                  </a:lnTo>
                  <a:cubicBezTo>
                    <a:pt x="987" y="83"/>
                    <a:pt x="908" y="0"/>
                    <a:pt x="811" y="0"/>
                  </a:cubicBezTo>
                  <a:cubicBezTo>
                    <a:pt x="805" y="0"/>
                    <a:pt x="800" y="0"/>
                    <a:pt x="795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492924" y="1696249"/>
              <a:ext cx="69389" cy="47094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14" y="0"/>
                  </a:moveTo>
                  <a:cubicBezTo>
                    <a:pt x="116" y="0"/>
                    <a:pt x="38" y="83"/>
                    <a:pt x="29" y="183"/>
                  </a:cubicBezTo>
                  <a:lnTo>
                    <a:pt x="0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5" y="0"/>
                    <a:pt x="658" y="0"/>
                  </a:cubicBezTo>
                  <a:cubicBezTo>
                    <a:pt x="652" y="0"/>
                    <a:pt x="647" y="0"/>
                    <a:pt x="642" y="1"/>
                  </a:cubicBezTo>
                  <a:lnTo>
                    <a:pt x="230" y="1"/>
                  </a:lnTo>
                  <a:cubicBezTo>
                    <a:pt x="225" y="0"/>
                    <a:pt x="219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2036825" y="1995961"/>
              <a:ext cx="664909" cy="237402"/>
            </a:xfrm>
            <a:custGeom>
              <a:avLst/>
              <a:gdLst/>
              <a:ahLst/>
              <a:cxnLst/>
              <a:rect l="l" t="t" r="r" b="b"/>
              <a:pathLst>
                <a:path w="8260" h="2949" extrusionOk="0">
                  <a:moveTo>
                    <a:pt x="1" y="1"/>
                  </a:moveTo>
                  <a:lnTo>
                    <a:pt x="1" y="2948"/>
                  </a:lnTo>
                  <a:lnTo>
                    <a:pt x="8260" y="2948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036825" y="1995961"/>
              <a:ext cx="664909" cy="47899"/>
            </a:xfrm>
            <a:custGeom>
              <a:avLst/>
              <a:gdLst/>
              <a:ahLst/>
              <a:cxnLst/>
              <a:rect l="l" t="t" r="r" b="b"/>
              <a:pathLst>
                <a:path w="826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8260" y="594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2131571" y="2059719"/>
              <a:ext cx="32440" cy="63436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2195566" y="2059719"/>
              <a:ext cx="31635" cy="63436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2" y="788"/>
                  </a:cubicBezTo>
                  <a:cubicBezTo>
                    <a:pt x="29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2258757" y="2059719"/>
              <a:ext cx="31635" cy="63436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2321867" y="2059719"/>
              <a:ext cx="31716" cy="63436"/>
            </a:xfrm>
            <a:custGeom>
              <a:avLst/>
              <a:gdLst/>
              <a:ahLst/>
              <a:cxnLst/>
              <a:rect l="l" t="t" r="r" b="b"/>
              <a:pathLst>
                <a:path w="394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20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2385057" y="2059719"/>
              <a:ext cx="31635" cy="63436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19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2448248" y="2059719"/>
              <a:ext cx="31635" cy="63436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2511438" y="2059719"/>
              <a:ext cx="31635" cy="63436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2574548" y="2059719"/>
              <a:ext cx="32440" cy="63436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202" y="1"/>
                  </a:moveTo>
                  <a:cubicBezTo>
                    <a:pt x="101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403" y="587"/>
                  </a:cubicBezTo>
                  <a:lnTo>
                    <a:pt x="403" y="195"/>
                  </a:lnTo>
                  <a:cubicBezTo>
                    <a:pt x="403" y="65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1762571" y="2217907"/>
              <a:ext cx="1023203" cy="31638"/>
            </a:xfrm>
            <a:custGeom>
              <a:avLst/>
              <a:gdLst/>
              <a:ahLst/>
              <a:cxnLst/>
              <a:rect l="l" t="t" r="r" b="b"/>
              <a:pathLst>
                <a:path w="12711" h="393" extrusionOk="0">
                  <a:moveTo>
                    <a:pt x="269" y="0"/>
                  </a:moveTo>
                  <a:cubicBezTo>
                    <a:pt x="1" y="0"/>
                    <a:pt x="1" y="392"/>
                    <a:pt x="269" y="392"/>
                  </a:cubicBezTo>
                  <a:lnTo>
                    <a:pt x="12452" y="392"/>
                  </a:lnTo>
                  <a:cubicBezTo>
                    <a:pt x="12710" y="392"/>
                    <a:pt x="12710" y="0"/>
                    <a:pt x="12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2021450" y="1949028"/>
              <a:ext cx="695739" cy="63195"/>
            </a:xfrm>
            <a:custGeom>
              <a:avLst/>
              <a:gdLst/>
              <a:ahLst/>
              <a:cxnLst/>
              <a:rect l="l" t="t" r="r" b="b"/>
              <a:pathLst>
                <a:path w="8643" h="785" extrusionOk="0">
                  <a:moveTo>
                    <a:pt x="393" y="0"/>
                  </a:moveTo>
                  <a:cubicBezTo>
                    <a:pt x="173" y="0"/>
                    <a:pt x="0" y="172"/>
                    <a:pt x="0" y="392"/>
                  </a:cubicBezTo>
                  <a:cubicBezTo>
                    <a:pt x="0" y="612"/>
                    <a:pt x="173" y="785"/>
                    <a:pt x="393" y="785"/>
                  </a:cubicBezTo>
                  <a:lnTo>
                    <a:pt x="8250" y="785"/>
                  </a:lnTo>
                  <a:cubicBezTo>
                    <a:pt x="8470" y="785"/>
                    <a:pt x="8642" y="612"/>
                    <a:pt x="8642" y="392"/>
                  </a:cubicBezTo>
                  <a:cubicBezTo>
                    <a:pt x="8642" y="172"/>
                    <a:pt x="8470" y="0"/>
                    <a:pt x="8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2036825" y="1980585"/>
              <a:ext cx="664909" cy="31638"/>
            </a:xfrm>
            <a:custGeom>
              <a:avLst/>
              <a:gdLst/>
              <a:ahLst/>
              <a:cxnLst/>
              <a:rect l="l" t="t" r="r" b="b"/>
              <a:pathLst>
                <a:path w="8260" h="393" extrusionOk="0">
                  <a:moveTo>
                    <a:pt x="202" y="0"/>
                  </a:moveTo>
                  <a:cubicBezTo>
                    <a:pt x="87" y="0"/>
                    <a:pt x="1" y="87"/>
                    <a:pt x="1" y="201"/>
                  </a:cubicBezTo>
                  <a:cubicBezTo>
                    <a:pt x="1" y="307"/>
                    <a:pt x="87" y="393"/>
                    <a:pt x="202" y="393"/>
                  </a:cubicBezTo>
                  <a:lnTo>
                    <a:pt x="8059" y="393"/>
                  </a:lnTo>
                  <a:cubicBezTo>
                    <a:pt x="8164" y="393"/>
                    <a:pt x="8260" y="307"/>
                    <a:pt x="8260" y="201"/>
                  </a:cubicBezTo>
                  <a:cubicBezTo>
                    <a:pt x="8260" y="87"/>
                    <a:pt x="8164" y="0"/>
                    <a:pt x="8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2131571" y="2059960"/>
              <a:ext cx="32440" cy="31638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2195566" y="2059960"/>
              <a:ext cx="31635" cy="31638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297" y="0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2258757" y="2059960"/>
              <a:ext cx="31635" cy="31638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2321867" y="2059960"/>
              <a:ext cx="31716" cy="31638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20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2385057" y="2059960"/>
              <a:ext cx="31635" cy="31638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2448248" y="2059960"/>
              <a:ext cx="31635" cy="31638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2511438" y="2059960"/>
              <a:ext cx="31635" cy="31638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2574548" y="2059960"/>
              <a:ext cx="32440" cy="31638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403" y="392"/>
                  </a:lnTo>
                  <a:lnTo>
                    <a:pt x="40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2012354" y="1253243"/>
              <a:ext cx="797085" cy="347610"/>
            </a:xfrm>
            <a:custGeom>
              <a:avLst/>
              <a:gdLst/>
              <a:ahLst/>
              <a:cxnLst/>
              <a:rect l="l" t="t" r="r" b="b"/>
              <a:pathLst>
                <a:path w="9902" h="4318" extrusionOk="0">
                  <a:moveTo>
                    <a:pt x="7150" y="1"/>
                  </a:moveTo>
                  <a:cubicBezTo>
                    <a:pt x="6599" y="1"/>
                    <a:pt x="6077" y="220"/>
                    <a:pt x="5683" y="604"/>
                  </a:cubicBezTo>
                  <a:cubicBezTo>
                    <a:pt x="5383" y="330"/>
                    <a:pt x="5004" y="195"/>
                    <a:pt x="4627" y="195"/>
                  </a:cubicBezTo>
                  <a:cubicBezTo>
                    <a:pt x="4189" y="195"/>
                    <a:pt x="3753" y="378"/>
                    <a:pt x="3444" y="738"/>
                  </a:cubicBezTo>
                  <a:cubicBezTo>
                    <a:pt x="3260" y="633"/>
                    <a:pt x="3062" y="584"/>
                    <a:pt x="2868" y="584"/>
                  </a:cubicBezTo>
                  <a:cubicBezTo>
                    <a:pt x="2356" y="584"/>
                    <a:pt x="1870" y="924"/>
                    <a:pt x="1731" y="1465"/>
                  </a:cubicBezTo>
                  <a:cubicBezTo>
                    <a:pt x="1617" y="1400"/>
                    <a:pt x="1498" y="1370"/>
                    <a:pt x="1382" y="1370"/>
                  </a:cubicBezTo>
                  <a:cubicBezTo>
                    <a:pt x="1039" y="1370"/>
                    <a:pt x="728" y="1634"/>
                    <a:pt x="707" y="2020"/>
                  </a:cubicBezTo>
                  <a:cubicBezTo>
                    <a:pt x="649" y="1982"/>
                    <a:pt x="573" y="1963"/>
                    <a:pt x="506" y="1963"/>
                  </a:cubicBezTo>
                  <a:cubicBezTo>
                    <a:pt x="502" y="1963"/>
                    <a:pt x="497" y="1963"/>
                    <a:pt x="493" y="1963"/>
                  </a:cubicBezTo>
                  <a:cubicBezTo>
                    <a:pt x="185" y="1963"/>
                    <a:pt x="1" y="2311"/>
                    <a:pt x="171" y="2566"/>
                  </a:cubicBezTo>
                  <a:cubicBezTo>
                    <a:pt x="249" y="2687"/>
                    <a:pt x="374" y="2746"/>
                    <a:pt x="500" y="2746"/>
                  </a:cubicBezTo>
                  <a:cubicBezTo>
                    <a:pt x="651" y="2746"/>
                    <a:pt x="801" y="2661"/>
                    <a:pt x="869" y="2499"/>
                  </a:cubicBezTo>
                  <a:cubicBezTo>
                    <a:pt x="1005" y="2663"/>
                    <a:pt x="1198" y="2744"/>
                    <a:pt x="1391" y="2744"/>
                  </a:cubicBezTo>
                  <a:cubicBezTo>
                    <a:pt x="1591" y="2744"/>
                    <a:pt x="1790" y="2656"/>
                    <a:pt x="1922" y="2480"/>
                  </a:cubicBezTo>
                  <a:cubicBezTo>
                    <a:pt x="2155" y="2780"/>
                    <a:pt x="2503" y="2943"/>
                    <a:pt x="2858" y="2943"/>
                  </a:cubicBezTo>
                  <a:cubicBezTo>
                    <a:pt x="3057" y="2943"/>
                    <a:pt x="3258" y="2892"/>
                    <a:pt x="3444" y="2786"/>
                  </a:cubicBezTo>
                  <a:cubicBezTo>
                    <a:pt x="3750" y="3143"/>
                    <a:pt x="4184" y="3335"/>
                    <a:pt x="4629" y="3335"/>
                  </a:cubicBezTo>
                  <a:cubicBezTo>
                    <a:pt x="4852" y="3335"/>
                    <a:pt x="5077" y="3287"/>
                    <a:pt x="5291" y="3188"/>
                  </a:cubicBezTo>
                  <a:cubicBezTo>
                    <a:pt x="5701" y="3939"/>
                    <a:pt x="6447" y="4318"/>
                    <a:pt x="7193" y="4318"/>
                  </a:cubicBezTo>
                  <a:cubicBezTo>
                    <a:pt x="7911" y="4318"/>
                    <a:pt x="8630" y="3968"/>
                    <a:pt x="9052" y="3265"/>
                  </a:cubicBezTo>
                  <a:cubicBezTo>
                    <a:pt x="9902" y="1823"/>
                    <a:pt x="8866" y="1"/>
                    <a:pt x="7199" y="1"/>
                  </a:cubicBezTo>
                  <a:cubicBezTo>
                    <a:pt x="7195" y="1"/>
                    <a:pt x="7190" y="1"/>
                    <a:pt x="7186" y="1"/>
                  </a:cubicBezTo>
                  <a:cubicBezTo>
                    <a:pt x="7174" y="1"/>
                    <a:pt x="7162" y="1"/>
                    <a:pt x="7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2011630" y="1301786"/>
              <a:ext cx="740254" cy="298343"/>
            </a:xfrm>
            <a:custGeom>
              <a:avLst/>
              <a:gdLst/>
              <a:ahLst/>
              <a:cxnLst/>
              <a:rect l="l" t="t" r="r" b="b"/>
              <a:pathLst>
                <a:path w="9196" h="3706" extrusionOk="0">
                  <a:moveTo>
                    <a:pt x="2668" y="1"/>
                  </a:moveTo>
                  <a:cubicBezTo>
                    <a:pt x="2209" y="78"/>
                    <a:pt x="1845" y="413"/>
                    <a:pt x="1721" y="853"/>
                  </a:cubicBezTo>
                  <a:cubicBezTo>
                    <a:pt x="1612" y="791"/>
                    <a:pt x="1497" y="763"/>
                    <a:pt x="1385" y="763"/>
                  </a:cubicBezTo>
                  <a:cubicBezTo>
                    <a:pt x="1043" y="763"/>
                    <a:pt x="728" y="1026"/>
                    <a:pt x="706" y="1408"/>
                  </a:cubicBezTo>
                  <a:cubicBezTo>
                    <a:pt x="649" y="1379"/>
                    <a:pt x="572" y="1360"/>
                    <a:pt x="505" y="1360"/>
                  </a:cubicBezTo>
                  <a:cubicBezTo>
                    <a:pt x="501" y="1360"/>
                    <a:pt x="497" y="1360"/>
                    <a:pt x="493" y="1360"/>
                  </a:cubicBezTo>
                  <a:cubicBezTo>
                    <a:pt x="184" y="1360"/>
                    <a:pt x="0" y="1708"/>
                    <a:pt x="170" y="1963"/>
                  </a:cubicBezTo>
                  <a:cubicBezTo>
                    <a:pt x="248" y="2084"/>
                    <a:pt x="374" y="2143"/>
                    <a:pt x="499" y="2143"/>
                  </a:cubicBezTo>
                  <a:cubicBezTo>
                    <a:pt x="650" y="2143"/>
                    <a:pt x="801" y="2058"/>
                    <a:pt x="869" y="1896"/>
                  </a:cubicBezTo>
                  <a:cubicBezTo>
                    <a:pt x="1005" y="2060"/>
                    <a:pt x="1198" y="2141"/>
                    <a:pt x="1390" y="2141"/>
                  </a:cubicBezTo>
                  <a:cubicBezTo>
                    <a:pt x="1590" y="2141"/>
                    <a:pt x="1790" y="2053"/>
                    <a:pt x="1922" y="1877"/>
                  </a:cubicBezTo>
                  <a:cubicBezTo>
                    <a:pt x="2154" y="2182"/>
                    <a:pt x="2502" y="2347"/>
                    <a:pt x="2859" y="2347"/>
                  </a:cubicBezTo>
                  <a:cubicBezTo>
                    <a:pt x="3061" y="2347"/>
                    <a:pt x="3266" y="2294"/>
                    <a:pt x="3453" y="2183"/>
                  </a:cubicBezTo>
                  <a:cubicBezTo>
                    <a:pt x="3759" y="2540"/>
                    <a:pt x="4193" y="2732"/>
                    <a:pt x="4638" y="2732"/>
                  </a:cubicBezTo>
                  <a:cubicBezTo>
                    <a:pt x="4861" y="2732"/>
                    <a:pt x="5086" y="2684"/>
                    <a:pt x="5300" y="2585"/>
                  </a:cubicBezTo>
                  <a:cubicBezTo>
                    <a:pt x="5715" y="3339"/>
                    <a:pt x="6454" y="3705"/>
                    <a:pt x="7190" y="3705"/>
                  </a:cubicBezTo>
                  <a:cubicBezTo>
                    <a:pt x="8015" y="3705"/>
                    <a:pt x="8836" y="3245"/>
                    <a:pt x="9195" y="2355"/>
                  </a:cubicBezTo>
                  <a:lnTo>
                    <a:pt x="9195" y="2355"/>
                  </a:lnTo>
                  <a:cubicBezTo>
                    <a:pt x="8841" y="2604"/>
                    <a:pt x="8410" y="2729"/>
                    <a:pt x="7980" y="2729"/>
                  </a:cubicBezTo>
                  <a:cubicBezTo>
                    <a:pt x="7214" y="2729"/>
                    <a:pt x="6506" y="2327"/>
                    <a:pt x="6113" y="1666"/>
                  </a:cubicBezTo>
                  <a:cubicBezTo>
                    <a:pt x="6101" y="1641"/>
                    <a:pt x="6079" y="1628"/>
                    <a:pt x="6055" y="1628"/>
                  </a:cubicBezTo>
                  <a:cubicBezTo>
                    <a:pt x="6043" y="1628"/>
                    <a:pt x="6030" y="1631"/>
                    <a:pt x="6018" y="1637"/>
                  </a:cubicBezTo>
                  <a:cubicBezTo>
                    <a:pt x="5823" y="1716"/>
                    <a:pt x="5621" y="1754"/>
                    <a:pt x="5422" y="1754"/>
                  </a:cubicBezTo>
                  <a:cubicBezTo>
                    <a:pt x="4868" y="1754"/>
                    <a:pt x="4337" y="1462"/>
                    <a:pt x="4056" y="948"/>
                  </a:cubicBezTo>
                  <a:cubicBezTo>
                    <a:pt x="4040" y="925"/>
                    <a:pt x="4005" y="908"/>
                    <a:pt x="3977" y="908"/>
                  </a:cubicBezTo>
                  <a:cubicBezTo>
                    <a:pt x="3971" y="908"/>
                    <a:pt x="3965" y="908"/>
                    <a:pt x="3960" y="910"/>
                  </a:cubicBezTo>
                  <a:cubicBezTo>
                    <a:pt x="3855" y="948"/>
                    <a:pt x="3759" y="958"/>
                    <a:pt x="3654" y="968"/>
                  </a:cubicBezTo>
                  <a:cubicBezTo>
                    <a:pt x="3118" y="958"/>
                    <a:pt x="2678" y="527"/>
                    <a:pt x="2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F466075F-CE12-41AF-8BBF-091C8433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03" y="1091561"/>
            <a:ext cx="1540777" cy="12316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B655405-75D6-44B1-89F1-DA90A4C989D8}"/>
              </a:ext>
            </a:extLst>
          </p:cNvPr>
          <p:cNvSpPr txBox="1"/>
          <p:nvPr/>
        </p:nvSpPr>
        <p:spPr>
          <a:xfrm>
            <a:off x="5661751" y="2461962"/>
            <a:ext cx="303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Righteous" panose="020B0604020202020204" charset="0"/>
              </a:rPr>
              <a:t>Auto eléctrico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8" name="Google Shape;1668;p57"/>
          <p:cNvGraphicFramePr/>
          <p:nvPr>
            <p:extLst>
              <p:ext uri="{D42A27DB-BD31-4B8C-83A1-F6EECF244321}">
                <p14:modId xmlns:p14="http://schemas.microsoft.com/office/powerpoint/2010/main" val="638477496"/>
              </p:ext>
            </p:extLst>
          </p:nvPr>
        </p:nvGraphicFramePr>
        <p:xfrm>
          <a:off x="991600" y="2364582"/>
          <a:ext cx="7437300" cy="1899825"/>
        </p:xfrm>
        <a:graphic>
          <a:graphicData uri="http://schemas.openxmlformats.org/drawingml/2006/table">
            <a:tbl>
              <a:tblPr>
                <a:noFill/>
                <a:tableStyleId>{25B0B4D9-D0D6-4E64-A5DD-7230ED2850B8}</a:tableStyleId>
              </a:tblPr>
              <a:tblGrid>
                <a:gridCol w="178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Marketing</a:t>
                      </a:r>
                      <a:endParaRPr sz="2000" dirty="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dirty="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Finanzas</a:t>
                      </a:r>
                      <a:endParaRPr sz="2000" dirty="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RR.HH</a:t>
                      </a:r>
                      <a:endParaRPr sz="2000" dirty="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Logistica </a:t>
                      </a:r>
                      <a:endParaRPr sz="2000" dirty="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>
                          <a:solidFill>
                            <a:schemeClr val="lt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Nicolás Donaire </a:t>
                      </a:r>
                      <a:endParaRPr dirty="0">
                        <a:solidFill>
                          <a:schemeClr val="lt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>
                          <a:solidFill>
                            <a:schemeClr val="lt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Catalina Bizama</a:t>
                      </a:r>
                      <a:endParaRPr dirty="0">
                        <a:solidFill>
                          <a:schemeClr val="lt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>
                          <a:solidFill>
                            <a:schemeClr val="lt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Baltazar Cáceres  </a:t>
                      </a:r>
                      <a:endParaRPr dirty="0">
                        <a:solidFill>
                          <a:schemeClr val="lt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>
                          <a:solidFill>
                            <a:schemeClr val="lt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José Tomas Rivas </a:t>
                      </a:r>
                      <a:endParaRPr dirty="0">
                        <a:solidFill>
                          <a:schemeClr val="lt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9" name="Google Shape;1669;p57"/>
          <p:cNvSpPr/>
          <p:nvPr/>
        </p:nvSpPr>
        <p:spPr>
          <a:xfrm>
            <a:off x="6482600" y="4089200"/>
            <a:ext cx="175200" cy="17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57"/>
          <p:cNvSpPr txBox="1">
            <a:spLocks noGrp="1"/>
          </p:cNvSpPr>
          <p:nvPr>
            <p:ph type="title"/>
          </p:nvPr>
        </p:nvSpPr>
        <p:spPr>
          <a:xfrm>
            <a:off x="720000" y="4113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Equipo d</a:t>
            </a:r>
            <a:r>
              <a:rPr lang="en" dirty="0">
                <a:solidFill>
                  <a:schemeClr val="bg1"/>
                </a:solidFill>
              </a:rPr>
              <a:t>e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Trabajo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671" name="Google Shape;1671;p57"/>
          <p:cNvGrpSpPr/>
          <p:nvPr/>
        </p:nvGrpSpPr>
        <p:grpSpPr>
          <a:xfrm rot="5400000">
            <a:off x="-3546435" y="1282426"/>
            <a:ext cx="7589731" cy="1138445"/>
            <a:chOff x="-125" y="1906547"/>
            <a:chExt cx="9144255" cy="1330426"/>
          </a:xfrm>
        </p:grpSpPr>
        <p:sp>
          <p:nvSpPr>
            <p:cNvPr id="1672" name="Google Shape;1672;p57"/>
            <p:cNvSpPr/>
            <p:nvPr/>
          </p:nvSpPr>
          <p:spPr>
            <a:xfrm>
              <a:off x="-125" y="2395469"/>
              <a:ext cx="9144255" cy="693786"/>
            </a:xfrm>
            <a:custGeom>
              <a:avLst/>
              <a:gdLst/>
              <a:ahLst/>
              <a:cxnLst/>
              <a:rect l="l" t="t" r="r" b="b"/>
              <a:pathLst>
                <a:path w="285691" h="41870" extrusionOk="0">
                  <a:moveTo>
                    <a:pt x="0" y="1"/>
                  </a:moveTo>
                  <a:lnTo>
                    <a:pt x="0" y="4197"/>
                  </a:lnTo>
                  <a:cubicBezTo>
                    <a:pt x="16070" y="23121"/>
                    <a:pt x="33277" y="41869"/>
                    <a:pt x="57254" y="41869"/>
                  </a:cubicBezTo>
                  <a:cubicBezTo>
                    <a:pt x="59569" y="41869"/>
                    <a:pt x="61947" y="41695"/>
                    <a:pt x="64393" y="41328"/>
                  </a:cubicBezTo>
                  <a:cubicBezTo>
                    <a:pt x="76844" y="39466"/>
                    <a:pt x="85063" y="33327"/>
                    <a:pt x="95379" y="26122"/>
                  </a:cubicBezTo>
                  <a:cubicBezTo>
                    <a:pt x="107203" y="17860"/>
                    <a:pt x="118184" y="15799"/>
                    <a:pt x="132169" y="15551"/>
                  </a:cubicBezTo>
                  <a:cubicBezTo>
                    <a:pt x="132866" y="15538"/>
                    <a:pt x="133561" y="15532"/>
                    <a:pt x="134255" y="15532"/>
                  </a:cubicBezTo>
                  <a:cubicBezTo>
                    <a:pt x="165460" y="15532"/>
                    <a:pt x="194539" y="27693"/>
                    <a:pt x="225524" y="29417"/>
                  </a:cubicBezTo>
                  <a:cubicBezTo>
                    <a:pt x="227375" y="29520"/>
                    <a:pt x="229211" y="29569"/>
                    <a:pt x="231033" y="29569"/>
                  </a:cubicBezTo>
                  <a:cubicBezTo>
                    <a:pt x="250422" y="29569"/>
                    <a:pt x="268237" y="23946"/>
                    <a:pt x="285690" y="16984"/>
                  </a:cubicBezTo>
                  <a:lnTo>
                    <a:pt x="285690" y="12471"/>
                  </a:lnTo>
                  <a:cubicBezTo>
                    <a:pt x="269303" y="19700"/>
                    <a:pt x="252524" y="25473"/>
                    <a:pt x="234134" y="25473"/>
                  </a:cubicBezTo>
                  <a:cubicBezTo>
                    <a:pt x="233306" y="25473"/>
                    <a:pt x="232474" y="25462"/>
                    <a:pt x="231639" y="25438"/>
                  </a:cubicBezTo>
                  <a:cubicBezTo>
                    <a:pt x="198088" y="24478"/>
                    <a:pt x="167357" y="7953"/>
                    <a:pt x="133635" y="7953"/>
                  </a:cubicBezTo>
                  <a:cubicBezTo>
                    <a:pt x="133124" y="7953"/>
                    <a:pt x="132613" y="7957"/>
                    <a:pt x="132101" y="7965"/>
                  </a:cubicBezTo>
                  <a:cubicBezTo>
                    <a:pt x="117639" y="8182"/>
                    <a:pt x="106719" y="11293"/>
                    <a:pt x="94901" y="20335"/>
                  </a:cubicBezTo>
                  <a:cubicBezTo>
                    <a:pt x="84238" y="28505"/>
                    <a:pt x="75944" y="35426"/>
                    <a:pt x="62519" y="37195"/>
                  </a:cubicBezTo>
                  <a:cubicBezTo>
                    <a:pt x="60468" y="37465"/>
                    <a:pt x="58464" y="37594"/>
                    <a:pt x="56503" y="37594"/>
                  </a:cubicBezTo>
                  <a:cubicBezTo>
                    <a:pt x="32833" y="37594"/>
                    <a:pt x="15535" y="186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7"/>
            <p:cNvSpPr/>
            <p:nvPr/>
          </p:nvSpPr>
          <p:spPr>
            <a:xfrm>
              <a:off x="-125" y="2546634"/>
              <a:ext cx="9144255" cy="690339"/>
            </a:xfrm>
            <a:custGeom>
              <a:avLst/>
              <a:gdLst/>
              <a:ahLst/>
              <a:cxnLst/>
              <a:rect l="l" t="t" r="r" b="b"/>
              <a:pathLst>
                <a:path w="285691" h="41662" extrusionOk="0">
                  <a:moveTo>
                    <a:pt x="0" y="0"/>
                  </a:moveTo>
                  <a:lnTo>
                    <a:pt x="0" y="4148"/>
                  </a:lnTo>
                  <a:cubicBezTo>
                    <a:pt x="16432" y="23499"/>
                    <a:pt x="33389" y="41662"/>
                    <a:pt x="57740" y="41662"/>
                  </a:cubicBezTo>
                  <a:cubicBezTo>
                    <a:pt x="59898" y="41662"/>
                    <a:pt x="62114" y="41519"/>
                    <a:pt x="64393" y="41222"/>
                  </a:cubicBezTo>
                  <a:cubicBezTo>
                    <a:pt x="76274" y="39677"/>
                    <a:pt x="85038" y="34624"/>
                    <a:pt x="95466" y="28709"/>
                  </a:cubicBezTo>
                  <a:cubicBezTo>
                    <a:pt x="107383" y="21942"/>
                    <a:pt x="118885" y="20006"/>
                    <a:pt x="132305" y="19814"/>
                  </a:cubicBezTo>
                  <a:cubicBezTo>
                    <a:pt x="133110" y="19802"/>
                    <a:pt x="133914" y="19796"/>
                    <a:pt x="134718" y="19796"/>
                  </a:cubicBezTo>
                  <a:cubicBezTo>
                    <a:pt x="165317" y="19796"/>
                    <a:pt x="195023" y="27998"/>
                    <a:pt x="225524" y="29310"/>
                  </a:cubicBezTo>
                  <a:cubicBezTo>
                    <a:pt x="227149" y="29381"/>
                    <a:pt x="228764" y="29415"/>
                    <a:pt x="230372" y="29415"/>
                  </a:cubicBezTo>
                  <a:cubicBezTo>
                    <a:pt x="249709" y="29415"/>
                    <a:pt x="267845" y="24496"/>
                    <a:pt x="285690" y="18324"/>
                  </a:cubicBezTo>
                  <a:lnTo>
                    <a:pt x="285690" y="13663"/>
                  </a:lnTo>
                  <a:cubicBezTo>
                    <a:pt x="267876" y="20144"/>
                    <a:pt x="249745" y="25360"/>
                    <a:pt x="230243" y="25360"/>
                  </a:cubicBezTo>
                  <a:cubicBezTo>
                    <a:pt x="228679" y="25360"/>
                    <a:pt x="227106" y="25326"/>
                    <a:pt x="225524" y="25257"/>
                  </a:cubicBezTo>
                  <a:cubicBezTo>
                    <a:pt x="194875" y="23921"/>
                    <a:pt x="165429" y="14288"/>
                    <a:pt x="134644" y="14288"/>
                  </a:cubicBezTo>
                  <a:cubicBezTo>
                    <a:pt x="133851" y="14288"/>
                    <a:pt x="133057" y="14295"/>
                    <a:pt x="132262" y="14308"/>
                  </a:cubicBezTo>
                  <a:cubicBezTo>
                    <a:pt x="118593" y="14531"/>
                    <a:pt x="107377" y="16338"/>
                    <a:pt x="95434" y="23700"/>
                  </a:cubicBezTo>
                  <a:cubicBezTo>
                    <a:pt x="85032" y="30112"/>
                    <a:pt x="76509" y="35549"/>
                    <a:pt x="64393" y="37169"/>
                  </a:cubicBezTo>
                  <a:cubicBezTo>
                    <a:pt x="62104" y="37475"/>
                    <a:pt x="59878" y="37621"/>
                    <a:pt x="57709" y="37621"/>
                  </a:cubicBezTo>
                  <a:cubicBezTo>
                    <a:pt x="33421" y="37621"/>
                    <a:pt x="16337" y="192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7"/>
            <p:cNvSpPr/>
            <p:nvPr/>
          </p:nvSpPr>
          <p:spPr>
            <a:xfrm>
              <a:off x="-125" y="2223483"/>
              <a:ext cx="9144255" cy="712543"/>
            </a:xfrm>
            <a:custGeom>
              <a:avLst/>
              <a:gdLst/>
              <a:ahLst/>
              <a:cxnLst/>
              <a:rect l="l" t="t" r="r" b="b"/>
              <a:pathLst>
                <a:path w="285691" h="43002" extrusionOk="0">
                  <a:moveTo>
                    <a:pt x="132567" y="0"/>
                  </a:moveTo>
                  <a:cubicBezTo>
                    <a:pt x="132302" y="0"/>
                    <a:pt x="132037" y="2"/>
                    <a:pt x="131771" y="5"/>
                  </a:cubicBezTo>
                  <a:cubicBezTo>
                    <a:pt x="116341" y="171"/>
                    <a:pt x="105490" y="5324"/>
                    <a:pt x="94280" y="16752"/>
                  </a:cubicBezTo>
                  <a:cubicBezTo>
                    <a:pt x="84038" y="27186"/>
                    <a:pt x="75491" y="36291"/>
                    <a:pt x="60812" y="38502"/>
                  </a:cubicBezTo>
                  <a:cubicBezTo>
                    <a:pt x="58810" y="38803"/>
                    <a:pt x="56844" y="38947"/>
                    <a:pt x="54913" y="38947"/>
                  </a:cubicBezTo>
                  <a:cubicBezTo>
                    <a:pt x="32552" y="38947"/>
                    <a:pt x="14799" y="19662"/>
                    <a:pt x="0" y="1543"/>
                  </a:cubicBezTo>
                  <a:lnTo>
                    <a:pt x="0" y="5460"/>
                  </a:lnTo>
                  <a:cubicBezTo>
                    <a:pt x="15209" y="23794"/>
                    <a:pt x="32545" y="43001"/>
                    <a:pt x="55670" y="43001"/>
                  </a:cubicBezTo>
                  <a:cubicBezTo>
                    <a:pt x="57895" y="43001"/>
                    <a:pt x="60175" y="42823"/>
                    <a:pt x="62512" y="42449"/>
                  </a:cubicBezTo>
                  <a:cubicBezTo>
                    <a:pt x="76397" y="40227"/>
                    <a:pt x="84349" y="32220"/>
                    <a:pt x="94815" y="23021"/>
                  </a:cubicBezTo>
                  <a:cubicBezTo>
                    <a:pt x="106335" y="12891"/>
                    <a:pt x="117055" y="8886"/>
                    <a:pt x="131952" y="8651"/>
                  </a:cubicBezTo>
                  <a:cubicBezTo>
                    <a:pt x="132403" y="8644"/>
                    <a:pt x="132853" y="8640"/>
                    <a:pt x="133302" y="8640"/>
                  </a:cubicBezTo>
                  <a:cubicBezTo>
                    <a:pt x="167649" y="8640"/>
                    <a:pt x="197567" y="29223"/>
                    <a:pt x="231639" y="30792"/>
                  </a:cubicBezTo>
                  <a:cubicBezTo>
                    <a:pt x="232828" y="30847"/>
                    <a:pt x="234010" y="30873"/>
                    <a:pt x="235183" y="30873"/>
                  </a:cubicBezTo>
                  <a:cubicBezTo>
                    <a:pt x="253416" y="30873"/>
                    <a:pt x="269770" y="24461"/>
                    <a:pt x="285690" y="16478"/>
                  </a:cubicBezTo>
                  <a:lnTo>
                    <a:pt x="285690" y="10644"/>
                  </a:lnTo>
                  <a:cubicBezTo>
                    <a:pt x="269952" y="19464"/>
                    <a:pt x="253785" y="26634"/>
                    <a:pt x="235448" y="26634"/>
                  </a:cubicBezTo>
                  <a:cubicBezTo>
                    <a:pt x="233498" y="26634"/>
                    <a:pt x="231523" y="26553"/>
                    <a:pt x="229522" y="26384"/>
                  </a:cubicBezTo>
                  <a:cubicBezTo>
                    <a:pt x="195611" y="23521"/>
                    <a:pt x="167057" y="0"/>
                    <a:pt x="13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7"/>
            <p:cNvSpPr/>
            <p:nvPr/>
          </p:nvSpPr>
          <p:spPr>
            <a:xfrm>
              <a:off x="-125" y="1906547"/>
              <a:ext cx="9144255" cy="879966"/>
            </a:xfrm>
            <a:custGeom>
              <a:avLst/>
              <a:gdLst/>
              <a:ahLst/>
              <a:cxnLst/>
              <a:rect l="l" t="t" r="r" b="b"/>
              <a:pathLst>
                <a:path w="285691" h="53106" extrusionOk="0">
                  <a:moveTo>
                    <a:pt x="132665" y="1"/>
                  </a:moveTo>
                  <a:cubicBezTo>
                    <a:pt x="132277" y="1"/>
                    <a:pt x="131889" y="5"/>
                    <a:pt x="131499" y="12"/>
                  </a:cubicBezTo>
                  <a:cubicBezTo>
                    <a:pt x="97477" y="663"/>
                    <a:pt x="92598" y="40178"/>
                    <a:pt x="62711" y="47769"/>
                  </a:cubicBezTo>
                  <a:cubicBezTo>
                    <a:pt x="59643" y="48549"/>
                    <a:pt x="56647" y="48912"/>
                    <a:pt x="53723" y="48912"/>
                  </a:cubicBezTo>
                  <a:cubicBezTo>
                    <a:pt x="32101" y="48912"/>
                    <a:pt x="14392" y="29077"/>
                    <a:pt x="0" y="11520"/>
                  </a:cubicBezTo>
                  <a:lnTo>
                    <a:pt x="0" y="15766"/>
                  </a:lnTo>
                  <a:cubicBezTo>
                    <a:pt x="14529" y="33607"/>
                    <a:pt x="32295" y="53106"/>
                    <a:pt x="54128" y="53106"/>
                  </a:cubicBezTo>
                  <a:cubicBezTo>
                    <a:pt x="56313" y="53106"/>
                    <a:pt x="58539" y="52911"/>
                    <a:pt x="60806" y="52499"/>
                  </a:cubicBezTo>
                  <a:cubicBezTo>
                    <a:pt x="90779" y="47068"/>
                    <a:pt x="98749" y="9006"/>
                    <a:pt x="131597" y="8633"/>
                  </a:cubicBezTo>
                  <a:cubicBezTo>
                    <a:pt x="131849" y="8630"/>
                    <a:pt x="132101" y="8629"/>
                    <a:pt x="132353" y="8629"/>
                  </a:cubicBezTo>
                  <a:cubicBezTo>
                    <a:pt x="167594" y="8629"/>
                    <a:pt x="195095" y="36524"/>
                    <a:pt x="229516" y="40383"/>
                  </a:cubicBezTo>
                  <a:cubicBezTo>
                    <a:pt x="231868" y="40647"/>
                    <a:pt x="234176" y="40772"/>
                    <a:pt x="236446" y="40772"/>
                  </a:cubicBezTo>
                  <a:cubicBezTo>
                    <a:pt x="254675" y="40772"/>
                    <a:pt x="270405" y="32678"/>
                    <a:pt x="285690" y="22842"/>
                  </a:cubicBezTo>
                  <a:lnTo>
                    <a:pt x="285690" y="16603"/>
                  </a:lnTo>
                  <a:cubicBezTo>
                    <a:pt x="270596" y="27441"/>
                    <a:pt x="255072" y="36514"/>
                    <a:pt x="236659" y="36514"/>
                  </a:cubicBezTo>
                  <a:cubicBezTo>
                    <a:pt x="233643" y="36514"/>
                    <a:pt x="230550" y="36271"/>
                    <a:pt x="227368" y="35752"/>
                  </a:cubicBezTo>
                  <a:cubicBezTo>
                    <a:pt x="193608" y="30252"/>
                    <a:pt x="167682" y="1"/>
                    <a:pt x="132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57"/>
          <p:cNvGrpSpPr/>
          <p:nvPr/>
        </p:nvGrpSpPr>
        <p:grpSpPr>
          <a:xfrm>
            <a:off x="1779521" y="1555874"/>
            <a:ext cx="529091" cy="684662"/>
            <a:chOff x="2321826" y="2026481"/>
            <a:chExt cx="529091" cy="684662"/>
          </a:xfrm>
        </p:grpSpPr>
        <p:sp>
          <p:nvSpPr>
            <p:cNvPr id="1677" name="Google Shape;1677;p57"/>
            <p:cNvSpPr/>
            <p:nvPr/>
          </p:nvSpPr>
          <p:spPr>
            <a:xfrm>
              <a:off x="2321826" y="2026481"/>
              <a:ext cx="529091" cy="684662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7"/>
            <p:cNvSpPr/>
            <p:nvPr/>
          </p:nvSpPr>
          <p:spPr>
            <a:xfrm>
              <a:off x="2568309" y="2465087"/>
              <a:ext cx="69029" cy="42718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7"/>
            <p:cNvSpPr/>
            <p:nvPr/>
          </p:nvSpPr>
          <p:spPr>
            <a:xfrm>
              <a:off x="2603507" y="2465575"/>
              <a:ext cx="33831" cy="3759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7"/>
            <p:cNvSpPr/>
            <p:nvPr/>
          </p:nvSpPr>
          <p:spPr>
            <a:xfrm>
              <a:off x="2455832" y="2145360"/>
              <a:ext cx="287148" cy="323535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7"/>
            <p:cNvSpPr/>
            <p:nvPr/>
          </p:nvSpPr>
          <p:spPr>
            <a:xfrm>
              <a:off x="2500696" y="2146776"/>
              <a:ext cx="241796" cy="322119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7"/>
            <p:cNvSpPr/>
            <p:nvPr/>
          </p:nvSpPr>
          <p:spPr>
            <a:xfrm>
              <a:off x="2524177" y="2208778"/>
              <a:ext cx="148358" cy="177952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7"/>
            <p:cNvSpPr/>
            <p:nvPr/>
          </p:nvSpPr>
          <p:spPr>
            <a:xfrm>
              <a:off x="2433034" y="2316965"/>
              <a:ext cx="56287" cy="36127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7"/>
            <p:cNvSpPr/>
            <p:nvPr/>
          </p:nvSpPr>
          <p:spPr>
            <a:xfrm>
              <a:off x="2709979" y="2318478"/>
              <a:ext cx="56336" cy="36079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7"/>
            <p:cNvSpPr/>
            <p:nvPr/>
          </p:nvSpPr>
          <p:spPr>
            <a:xfrm>
              <a:off x="2592230" y="2070713"/>
              <a:ext cx="21187" cy="49504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7"/>
            <p:cNvSpPr/>
            <p:nvPr/>
          </p:nvSpPr>
          <p:spPr>
            <a:xfrm>
              <a:off x="2500549" y="2092340"/>
              <a:ext cx="44132" cy="48381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7"/>
            <p:cNvSpPr/>
            <p:nvPr/>
          </p:nvSpPr>
          <p:spPr>
            <a:xfrm>
              <a:off x="2436012" y="2156881"/>
              <a:ext cx="54725" cy="35249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7"/>
            <p:cNvSpPr/>
            <p:nvPr/>
          </p:nvSpPr>
          <p:spPr>
            <a:xfrm>
              <a:off x="2413848" y="2243978"/>
              <a:ext cx="52626" cy="21139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7"/>
            <p:cNvSpPr/>
            <p:nvPr/>
          </p:nvSpPr>
          <p:spPr>
            <a:xfrm>
              <a:off x="2733509" y="2246760"/>
              <a:ext cx="55457" cy="21188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7"/>
            <p:cNvSpPr/>
            <p:nvPr/>
          </p:nvSpPr>
          <p:spPr>
            <a:xfrm>
              <a:off x="2713347" y="2158785"/>
              <a:ext cx="56385" cy="35932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7"/>
            <p:cNvSpPr/>
            <p:nvPr/>
          </p:nvSpPr>
          <p:spPr>
            <a:xfrm>
              <a:off x="2660136" y="2094781"/>
              <a:ext cx="41495" cy="47356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7"/>
            <p:cNvSpPr/>
            <p:nvPr/>
          </p:nvSpPr>
          <p:spPr>
            <a:xfrm>
              <a:off x="2573435" y="2340692"/>
              <a:ext cx="15085" cy="45550"/>
            </a:xfrm>
            <a:custGeom>
              <a:avLst/>
              <a:gdLst/>
              <a:ahLst/>
              <a:cxnLst/>
              <a:rect l="l" t="t" r="r" b="b"/>
              <a:pathLst>
                <a:path w="309" h="933" extrusionOk="0">
                  <a:moveTo>
                    <a:pt x="1" y="0"/>
                  </a:moveTo>
                  <a:lnTo>
                    <a:pt x="1" y="933"/>
                  </a:lnTo>
                  <a:lnTo>
                    <a:pt x="308" y="933"/>
                  </a:lnTo>
                  <a:lnTo>
                    <a:pt x="308" y="856"/>
                  </a:lnTo>
                  <a:cubicBezTo>
                    <a:pt x="308" y="539"/>
                    <a:pt x="203" y="2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7"/>
            <p:cNvSpPr/>
            <p:nvPr/>
          </p:nvSpPr>
          <p:spPr>
            <a:xfrm>
              <a:off x="2550441" y="2386192"/>
              <a:ext cx="104715" cy="4140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7"/>
            <p:cNvSpPr/>
            <p:nvPr/>
          </p:nvSpPr>
          <p:spPr>
            <a:xfrm>
              <a:off x="2550441" y="2427544"/>
              <a:ext cx="104715" cy="41351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7"/>
            <p:cNvSpPr/>
            <p:nvPr/>
          </p:nvSpPr>
          <p:spPr>
            <a:xfrm>
              <a:off x="2588471" y="2386192"/>
              <a:ext cx="66686" cy="4140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7"/>
            <p:cNvSpPr/>
            <p:nvPr/>
          </p:nvSpPr>
          <p:spPr>
            <a:xfrm>
              <a:off x="2587983" y="2427544"/>
              <a:ext cx="67174" cy="41351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57"/>
          <p:cNvGrpSpPr/>
          <p:nvPr/>
        </p:nvGrpSpPr>
        <p:grpSpPr>
          <a:xfrm>
            <a:off x="7364479" y="1710349"/>
            <a:ext cx="529101" cy="529348"/>
            <a:chOff x="7894908" y="2181795"/>
            <a:chExt cx="529101" cy="529348"/>
          </a:xfrm>
        </p:grpSpPr>
        <p:sp>
          <p:nvSpPr>
            <p:cNvPr id="1721" name="Google Shape;1721;p57"/>
            <p:cNvSpPr/>
            <p:nvPr/>
          </p:nvSpPr>
          <p:spPr>
            <a:xfrm>
              <a:off x="7894908" y="2181795"/>
              <a:ext cx="402828" cy="402828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7"/>
            <p:cNvSpPr/>
            <p:nvPr/>
          </p:nvSpPr>
          <p:spPr>
            <a:xfrm>
              <a:off x="7978019" y="2294889"/>
              <a:ext cx="206583" cy="176847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7"/>
            <p:cNvSpPr/>
            <p:nvPr/>
          </p:nvSpPr>
          <p:spPr>
            <a:xfrm>
              <a:off x="8037449" y="2339162"/>
              <a:ext cx="102880" cy="88135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7"/>
            <p:cNvSpPr/>
            <p:nvPr/>
          </p:nvSpPr>
          <p:spPr>
            <a:xfrm>
              <a:off x="8159438" y="2446284"/>
              <a:ext cx="264571" cy="264859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7"/>
            <p:cNvSpPr/>
            <p:nvPr/>
          </p:nvSpPr>
          <p:spPr>
            <a:xfrm>
              <a:off x="8203423" y="2512591"/>
              <a:ext cx="154566" cy="132409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7"/>
            <p:cNvSpPr/>
            <p:nvPr/>
          </p:nvSpPr>
          <p:spPr>
            <a:xfrm>
              <a:off x="8238842" y="2539156"/>
              <a:ext cx="92583" cy="79322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27" name="Google Shape;1727;p57"/>
          <p:cNvCxnSpPr>
            <a:stCxn id="1669" idx="4"/>
          </p:cNvCxnSpPr>
          <p:nvPr/>
        </p:nvCxnSpPr>
        <p:spPr>
          <a:xfrm rot="-5400000" flipH="1">
            <a:off x="7708850" y="3125750"/>
            <a:ext cx="424200" cy="2701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3D8F1B6B-CB07-4B95-B1AE-E1A002D9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93" y="1634378"/>
            <a:ext cx="428372" cy="5160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0A6747A-4AD9-42A2-A9EA-15185894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292" y="1664843"/>
            <a:ext cx="742065" cy="4483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513</Words>
  <Application>Microsoft Office PowerPoint</Application>
  <PresentationFormat>Presentación en pantalla (16:9)</PresentationFormat>
  <Paragraphs>90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Jura</vt:lpstr>
      <vt:lpstr>Bebas Neue</vt:lpstr>
      <vt:lpstr>Arial</vt:lpstr>
      <vt:lpstr>Righteous</vt:lpstr>
      <vt:lpstr>MuseoModerno SemiBold</vt:lpstr>
      <vt:lpstr>Energy Saving Electric Vehicle Pitch Deck by Slidesgo</vt:lpstr>
      <vt:lpstr>GreenCars</vt:lpstr>
      <vt:lpstr>SERVICIO</vt:lpstr>
      <vt:lpstr>Resumen Ejecutivo</vt:lpstr>
      <vt:lpstr>Imagen del resumen ejecutivo </vt:lpstr>
      <vt:lpstr>Problema</vt:lpstr>
      <vt:lpstr>Solución</vt:lpstr>
      <vt:lpstr>Oportunidad de Negocio</vt:lpstr>
      <vt:lpstr>Presentación de PowerPoint</vt:lpstr>
      <vt:lpstr> Equipo de Trabajo</vt:lpstr>
      <vt:lpstr>Mercado 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GreenBikes</dc:title>
  <dc:creator>Nicolás Donaire Guerraty</dc:creator>
  <cp:lastModifiedBy>baltazar caceres</cp:lastModifiedBy>
  <cp:revision>22</cp:revision>
  <dcterms:modified xsi:type="dcterms:W3CDTF">2021-09-07T00:35:02Z</dcterms:modified>
</cp:coreProperties>
</file>