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966D-166B-4107-B041-1BD20246A11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979A-2142-4BE8-88B9-B98EB9A3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46000">
              <a:schemeClr val="accent1">
                <a:lumMod val="45000"/>
                <a:lumOff val="55000"/>
              </a:schemeClr>
            </a:gs>
            <a:gs pos="77000">
              <a:schemeClr val="bg2">
                <a:lumMod val="50000"/>
                <a:alpha val="76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eeeee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ffffffff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eeeee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eeeee</dc:title>
  <dc:creator>RV</dc:creator>
  <cp:lastModifiedBy>RV</cp:lastModifiedBy>
  <cp:revision>2</cp:revision>
  <dcterms:created xsi:type="dcterms:W3CDTF">2017-02-01T11:34:21Z</dcterms:created>
  <dcterms:modified xsi:type="dcterms:W3CDTF">2017-02-01T11:35:33Z</dcterms:modified>
</cp:coreProperties>
</file>