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47"/>
  </p:notesMasterIdLst>
  <p:handoutMasterIdLst>
    <p:handoutMasterId r:id="rId48"/>
  </p:handout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6" r:id="rId43"/>
    <p:sldId id="267" r:id="rId44"/>
    <p:sldId id="264" r:id="rId45"/>
    <p:sldId id="265" r:id="rId46"/>
  </p:sldIdLst>
  <p:sldSz cx="9144000" cy="5143500" type="screen16x9"/>
  <p:notesSz cx="6858000" cy="9144000"/>
  <p:custDataLst>
    <p:tags r:id="rId49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="" xmlns:a16="http://schemas.microsoft.com/office/drawing/2014/main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STRATEGIE DE TEST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01465" y="761982"/>
            <a:ext cx="858287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TU : (</a:t>
            </a:r>
            <a:r>
              <a:rPr lang="fr-FR" dirty="0" err="1" smtClean="0"/>
              <a:t>junit</a:t>
            </a:r>
            <a:r>
              <a:rPr lang="fr-FR" dirty="0" smtClean="0"/>
              <a:t> etc…)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 : (</a:t>
            </a:r>
            <a:r>
              <a:rPr lang="fr-FR" dirty="0" err="1" smtClean="0"/>
              <a:t>mockito</a:t>
            </a:r>
            <a:r>
              <a:rPr lang="fr-FR" dirty="0" smtClean="0"/>
              <a:t>, </a:t>
            </a:r>
            <a:r>
              <a:rPr lang="fr-FR" dirty="0" err="1" smtClean="0"/>
              <a:t>bdd</a:t>
            </a:r>
            <a:r>
              <a:rPr lang="fr-FR" dirty="0" smtClean="0"/>
              <a:t> externe)… problèmes rencontrés etc..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UNITAIRES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07560" y="773692"/>
            <a:ext cx="539931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-model, </a:t>
            </a:r>
            <a:r>
              <a:rPr lang="fr-FR" b="1" i="1" dirty="0" err="1" smtClean="0"/>
              <a:t>myerp-technical</a:t>
            </a:r>
            <a:endParaRPr lang="fr-FR" dirty="0"/>
          </a:p>
        </p:txBody>
      </p:sp>
      <p:sp>
        <p:nvSpPr>
          <p:cNvPr id="7" name="Titre 3"/>
          <p:cNvSpPr txBox="1">
            <a:spLocks/>
          </p:cNvSpPr>
          <p:nvPr/>
        </p:nvSpPr>
        <p:spPr bwMode="gray">
          <a:xfrm>
            <a:off x="256328" y="1510493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D’intégration</a:t>
            </a:r>
            <a:endParaRPr lang="fr-FR" sz="2000" dirty="0"/>
          </a:p>
        </p:txBody>
      </p:sp>
      <p:sp>
        <p:nvSpPr>
          <p:cNvPr id="8" name="Titre 3"/>
          <p:cNvSpPr txBox="1">
            <a:spLocks/>
          </p:cNvSpPr>
          <p:nvPr/>
        </p:nvSpPr>
        <p:spPr bwMode="gray">
          <a:xfrm>
            <a:off x="256328" y="2820996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d’un OUTIL d’intégration continue</a:t>
            </a:r>
            <a:endParaRPr lang="fr-FR" sz="2000" dirty="0"/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256328" y="3808685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RAPPORTS de </a:t>
            </a:r>
            <a:r>
              <a:rPr lang="fr-FR" sz="2000" dirty="0" err="1" smtClean="0"/>
              <a:t>testS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56328" y="1823806"/>
            <a:ext cx="5399315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i="1" dirty="0" smtClean="0"/>
              <a:t>Cas nominaux et cas d’</a:t>
            </a:r>
            <a:r>
              <a:rPr lang="fr-FR" b="1" i="1" dirty="0" err="1" smtClean="0"/>
              <a:t>érreur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 : </a:t>
            </a:r>
            <a:r>
              <a:rPr lang="fr-FR" b="1" i="1" dirty="0" err="1" smtClean="0"/>
              <a:t>BusinessIT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-consumer : </a:t>
            </a:r>
            <a:r>
              <a:rPr lang="fr-FR" b="1" i="1" dirty="0" err="1" smtClean="0"/>
              <a:t>ConsumerIT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6328" y="3200399"/>
            <a:ext cx="512673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Lancement des tests à partir d’un push sur </a:t>
            </a:r>
            <a:r>
              <a:rPr lang="fr-FR" dirty="0" err="1" smtClean="0"/>
              <a:t>github</a:t>
            </a:r>
            <a:r>
              <a:rPr lang="fr-FR" dirty="0" smtClean="0"/>
              <a:t> via </a:t>
            </a:r>
            <a:r>
              <a:rPr lang="fr-FR" dirty="0" err="1" smtClean="0"/>
              <a:t>Travis</a:t>
            </a:r>
            <a:r>
              <a:rPr lang="fr-FR" dirty="0"/>
              <a:t>-CI</a:t>
            </a:r>
            <a:br>
              <a:rPr lang="fr-FR" dirty="0"/>
            </a:br>
            <a:r>
              <a:rPr lang="fr-FR" dirty="0"/>
              <a:t>https://travis-ci.org/github/rvallet/ocp9-projetB4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6328" y="4181613"/>
            <a:ext cx="78150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Génération d’un rapport de tests sur la couverture et la qualité de code via </a:t>
            </a:r>
            <a:r>
              <a:rPr lang="fr-FR" dirty="0" err="1" smtClean="0"/>
              <a:t>SonarCloud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https://sonarcloud.io/dashboard?id=rvallet_ocp9-projetB4</a:t>
            </a:r>
          </a:p>
        </p:txBody>
      </p:sp>
    </p:spTree>
    <p:extLst>
      <p:ext uri="{BB962C8B-B14F-4D97-AF65-F5344CB8AC3E}">
        <p14:creationId xmlns:p14="http://schemas.microsoft.com/office/powerpoint/2010/main" val="2253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Rapport de TEST</a:t>
            </a:r>
            <a:endParaRPr lang="fr-FR" sz="2000" dirty="0"/>
          </a:p>
        </p:txBody>
      </p:sp>
      <p:pic>
        <p:nvPicPr>
          <p:cNvPr id="1027" name="Picture 3" descr="C:\Utilisateurs\A762211\Desktop\PackagesCove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3635640"/>
            <a:ext cx="5964306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ProjetCover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2978680"/>
            <a:ext cx="5964306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 bwMode="gray">
          <a:xfrm>
            <a:off x="216435" y="2580212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Couverture de code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5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2503410"/>
            <a:ext cx="3782756" cy="13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716581"/>
            <a:ext cx="3782756" cy="17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0" y="716581"/>
            <a:ext cx="3420452" cy="20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4" y="2719497"/>
            <a:ext cx="3411518" cy="20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901440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</a:t>
            </a:r>
            <a:r>
              <a:rPr lang="fr-FR" dirty="0"/>
              <a:t>. &lt;&lt;Erreur #</a:t>
            </a:r>
            <a:r>
              <a:rPr lang="fr-FR" dirty="0" smtClean="0"/>
              <a:t>01&gt;&gt;</a:t>
            </a:r>
            <a:endParaRPr lang="fr-FR" dirty="0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/>
          <a:lstStyle/>
          <a:p>
            <a:r>
              <a:rPr lang="fr-FR" sz="2000" dirty="0" smtClean="0"/>
              <a:t>écriture comptable : équilibré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1291148"/>
            <a:ext cx="1995359" cy="7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1326261"/>
            <a:ext cx="1400632" cy="6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6720" y="2231136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144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43856" y="1274063"/>
            <a:ext cx="308457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Ajout d’un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(constructeur, </a:t>
            </a:r>
            <a:r>
              <a:rPr lang="fr-FR" dirty="0" err="1" smtClean="0"/>
              <a:t>getter&amp;Setter</a:t>
            </a:r>
            <a:r>
              <a:rPr lang="fr-FR" dirty="0" smtClean="0"/>
              <a:t>, </a:t>
            </a:r>
            <a:r>
              <a:rPr lang="fr-FR" dirty="0" err="1" smtClean="0"/>
              <a:t>toString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&lt;&lt;Erreur </a:t>
            </a:r>
            <a:r>
              <a:rPr lang="fr-FR" dirty="0"/>
              <a:t>#</a:t>
            </a:r>
            <a:r>
              <a:rPr lang="fr-FR" dirty="0" smtClean="0"/>
              <a:t>02&gt;&gt;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43856" y="2737104"/>
            <a:ext cx="3084576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séquence avec les valeurs transmises en paramètres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Ajout d’une </a:t>
            </a:r>
            <a:r>
              <a:rPr lang="fr-FR" sz="2000" dirty="0"/>
              <a:t>référence à l'écriture comptable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04688" y="1189205"/>
            <a:ext cx="327230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méthode d’ajout de référence à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0" y="1133856"/>
            <a:ext cx="5007301" cy="327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UPDATE de la 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3835854" cy="20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4152191"/>
            <a:ext cx="2199879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3" y="4152191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6277" y="2886713"/>
            <a:ext cx="385950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des méthodes </a:t>
            </a:r>
            <a:r>
              <a:rPr lang="fr-FR" dirty="0" err="1" smtClean="0"/>
              <a:t>get</a:t>
            </a:r>
            <a:r>
              <a:rPr lang="fr-FR" dirty="0" smtClean="0"/>
              <a:t> et update de la </a:t>
            </a:r>
            <a:r>
              <a:rPr lang="fr-FR" dirty="0" err="1" smtClean="0"/>
              <a:t>sequence</a:t>
            </a:r>
            <a:r>
              <a:rPr lang="fr-FR" dirty="0" smtClean="0"/>
              <a:t> de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Ajout d’un </a:t>
            </a:r>
            <a:r>
              <a:rPr lang="fr-FR" dirty="0" err="1" smtClean="0"/>
              <a:t>Boolean</a:t>
            </a:r>
            <a:r>
              <a:rPr lang="fr-FR" dirty="0" smtClean="0"/>
              <a:t> pour distinguer le cas d’update ou d’insert.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698730"/>
            <a:ext cx="4775211" cy="336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4152191"/>
            <a:ext cx="2611026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Montant des crédits d’une ligne d'écriture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" y="1151381"/>
            <a:ext cx="33194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97680" y="1151380"/>
            <a:ext cx="327964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/>
              <a:t> &lt;&lt;Erreur #</a:t>
            </a:r>
            <a:r>
              <a:rPr lang="fr-FR" dirty="0" smtClean="0"/>
              <a:t>03&gt;&gt;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RG_Compta_5 : Format et contenu de la référence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225418"/>
            <a:ext cx="5980357" cy="16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09" y="1561318"/>
            <a:ext cx="2761746" cy="85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Implémentation de la règle RG_Compta5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972303"/>
            <a:ext cx="3768692" cy="4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6328" y="3349055"/>
            <a:ext cx="8701060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apporté à l’expression du pattern de la référence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&lt;&lt;Erreur #</a:t>
            </a:r>
            <a:r>
              <a:rPr lang="fr-FR" dirty="0" smtClean="0"/>
              <a:t>04&gt;&gt;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DIVERS AJUSTEMENTS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8" y="889516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Vérification de l’écriture comptable avant update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/>
              <a:t>) &lt;&lt;Erreur #</a:t>
            </a:r>
            <a:r>
              <a:rPr lang="fr-FR" dirty="0" smtClean="0"/>
              <a:t>05&gt;&gt;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139952"/>
            <a:ext cx="3669496" cy="14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328" y="2816352"/>
            <a:ext cx="85158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sur le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/>
              <a:t>) &lt;&lt;Erreur #</a:t>
            </a:r>
            <a:r>
              <a:rPr lang="fr-FR" dirty="0" smtClean="0"/>
              <a:t>06&gt;&gt;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151632"/>
            <a:ext cx="5432314" cy="12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err="1" smtClean="0"/>
              <a:t>Todo</a:t>
            </a:r>
            <a:r>
              <a:rPr lang="fr-FR" sz="2000" dirty="0" smtClean="0"/>
              <a:t> &amp; BUGS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9" y="761983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TODO traités :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9" y="1079945"/>
            <a:ext cx="3943816" cy="14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6329" y="2834140"/>
            <a:ext cx="8643832" cy="18697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ERREURS traités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6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="" xmlns:thm15="http://schemas.microsoft.com/office/thememl/2012/main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311</Words>
  <Application>Microsoft Office PowerPoint</Application>
  <PresentationFormat>Affichage à l'écran (16:9)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Blank</vt:lpstr>
      <vt:lpstr>Présentation PowerPoint</vt:lpstr>
      <vt:lpstr>écriture comptable : équilibré</vt:lpstr>
      <vt:lpstr>Séquence de l'écriture comptable</vt:lpstr>
      <vt:lpstr>Ajout d’une référence à l'écriture comptable</vt:lpstr>
      <vt:lpstr>UPDATE de la séquence de l'écriture comptable</vt:lpstr>
      <vt:lpstr>Montant des crédits d’une ligne d'écriture</vt:lpstr>
      <vt:lpstr>RG_Compta_5 : Format et contenu de la référence</vt:lpstr>
      <vt:lpstr>DIVERS AJUSTEMENTS</vt:lpstr>
      <vt:lpstr>Todo &amp; BUGS</vt:lpstr>
      <vt:lpstr>STRATEGIE DE TEST</vt:lpstr>
      <vt:lpstr>Mise en plAce de testS UNITAIRES</vt:lpstr>
      <vt:lpstr>Rapport de TEST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25</cp:revision>
  <dcterms:created xsi:type="dcterms:W3CDTF">2020-12-11T09:19:06Z</dcterms:created>
  <dcterms:modified xsi:type="dcterms:W3CDTF">2021-04-16T14:55:50Z</dcterms:modified>
</cp:coreProperties>
</file>