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0" r:id="rId34"/>
  </p:sldMasterIdLst>
  <p:notesMasterIdLst>
    <p:notesMasterId r:id="rId41"/>
  </p:notesMasterIdLst>
  <p:handoutMasterIdLst>
    <p:handoutMasterId r:id="rId42"/>
  </p:handoutMasterIdLst>
  <p:sldIdLst>
    <p:sldId id="256" r:id="rId35"/>
    <p:sldId id="257" r:id="rId36"/>
    <p:sldId id="258" r:id="rId37"/>
    <p:sldId id="259" r:id="rId38"/>
    <p:sldId id="260" r:id="rId39"/>
    <p:sldId id="261" r:id="rId40"/>
  </p:sldIdLst>
  <p:sldSz cx="9144000" cy="5143500" type="screen16x9"/>
  <p:notesSz cx="6858000" cy="9144000"/>
  <p:custDataLst>
    <p:tags r:id="rId43"/>
  </p:custDataLst>
  <p:defaultTextStyle>
    <a:defPPr lvl="0">
      <a:defRPr lang="en-GB"/>
    </a:defPPr>
    <a:lvl1pPr marL="0" lvl="1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lvl="2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lvl="3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lvl="4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-324" y="-90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852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slide" Target="slides/slide5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21.xml"/><Relationship Id="rId34" Type="http://schemas.openxmlformats.org/officeDocument/2006/relationships/slideMaster" Target="slideMasters/slideMaster1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slide" Target="slides/slide4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customXml" Target="../customXml/item29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slide" Target="slides/slide3.xml"/><Relationship Id="rId40" Type="http://schemas.openxmlformats.org/officeDocument/2006/relationships/slide" Target="slides/slide6.xml"/><Relationship Id="rId45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slide" Target="slides/slide2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slide" Target="slides/slide1.xml"/><Relationship Id="rId43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479612" y="360000"/>
            <a:ext cx="27900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573016" y="360000"/>
            <a:ext cx="27900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3C42E-F14B-43F4-9917-B663E421A4BC}" type="datetime1">
              <a:rPr lang="en-GB" smtClean="0"/>
              <a:t>18/12/2020</a:t>
            </a:fld>
            <a:endParaRPr lang="en-GB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479520" y="8326800"/>
            <a:ext cx="27900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9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573000" y="8326800"/>
            <a:ext cx="27900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3B2BB-416B-4E85-A754-0B695991D3F5}" type="slidenum">
              <a:rPr lang="en-GB" smtClean="0"/>
              <a:pPr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26545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963613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525560"/>
            <a:ext cx="5486400" cy="363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8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380880" y="36000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9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505200" y="36000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D87BF4-87F9-4694-AD8C-50CF69A6B1A5}" type="datetime1">
              <a:rPr lang="en-GB" smtClean="0"/>
              <a:t>18/12/2020</a:t>
            </a:fld>
            <a:endParaRPr lang="en-GB" dirty="0"/>
          </a:p>
        </p:txBody>
      </p:sp>
      <p:sp>
        <p:nvSpPr>
          <p:cNvPr id="10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380880" y="832680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11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505320" y="832680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381A9-0C9E-4D3A-A28B-AC4E168A57BC}" type="slidenum">
              <a:rPr lang="en-GB" smtClean="0"/>
              <a:pPr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56032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85800" y="1597820"/>
            <a:ext cx="7772400" cy="508985"/>
          </a:xfrm>
        </p:spPr>
        <p:txBody>
          <a:bodyPr lIns="0" tIns="0" rIns="0" anchor="t" anchorCtr="0"/>
          <a:lstStyle>
            <a:lvl1pPr algn="l">
              <a:defRPr/>
            </a:lvl1pPr>
          </a:lstStyle>
          <a:p>
            <a:r>
              <a:rPr lang="en-GB" noProof="1"/>
              <a:t>[Title]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85800" y="2914650"/>
            <a:ext cx="77733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1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2868147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picture 1">
            <a:extLst>
              <a:ext uri="{FF2B5EF4-FFF2-40B4-BE49-F238E27FC236}">
                <a16:creationId xmlns="" xmlns:a16="http://schemas.microsoft.com/office/drawing/2014/main" id="{65E86301-1998-EF4F-B706-B9BC864A3BF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0" tIns="2880000" rIns="0" bIns="0" anchor="t"/>
          <a:lstStyle>
            <a:lvl1pPr marL="0" indent="0" algn="ctr">
              <a:lnSpc>
                <a:spcPct val="100000"/>
              </a:lnSpc>
              <a:spcBef>
                <a:spcPts val="3750"/>
              </a:spcBef>
              <a:buNone/>
              <a:defRPr/>
            </a:lvl1pPr>
          </a:lstStyle>
          <a:p>
            <a:r>
              <a:rPr lang="en-GB" dirty="0"/>
              <a:t>[Insert Picture]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267043-749E-4CC4-95FD-6FA8F074C4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122" y="236242"/>
            <a:ext cx="8714184" cy="508985"/>
          </a:xfrm>
        </p:spPr>
        <p:txBody>
          <a:bodyPr lIns="0" tIns="0" rIns="0"/>
          <a:lstStyle/>
          <a:p>
            <a:r>
              <a:rPr lang="en-GB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3898720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ame content 1"/>
          <p:cNvSpPr>
            <a:spLocks noGrp="1"/>
          </p:cNvSpPr>
          <p:nvPr>
            <p:ph idx="1" hasCustomPrompt="1"/>
          </p:nvPr>
        </p:nvSpPr>
        <p:spPr bwMode="gray">
          <a:xfrm>
            <a:off x="217080" y="1446660"/>
            <a:ext cx="8710200" cy="31657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1"/>
              <a:t>[Type text or click on icon to insert an object]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CAF4CD65-24E4-4A2C-9857-C8365CEDC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122" y="236242"/>
            <a:ext cx="8714184" cy="508985"/>
          </a:xfrm>
        </p:spPr>
        <p:txBody>
          <a:bodyPr lIns="0" tIns="0" rIns="0"/>
          <a:lstStyle/>
          <a:p>
            <a:r>
              <a:rPr lang="en-GB" dirty="0"/>
              <a:t>[Title]</a:t>
            </a:r>
          </a:p>
        </p:txBody>
      </p:sp>
      <p:sp>
        <p:nvSpPr>
          <p:cNvPr id="2" name="Frame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F3D4D-7719-4C9C-984C-2B0A0637B460}" type="datetime1">
              <a:rPr lang="en-GB" smtClean="0"/>
              <a:t>18/12/2020</a:t>
            </a:fld>
            <a:endParaRPr lang="nl-NL" dirty="0"/>
          </a:p>
        </p:txBody>
      </p:sp>
      <p:sp>
        <p:nvSpPr>
          <p:cNvPr id="4" name="Frame 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Change via Insert, Header &amp; Footer</a:t>
            </a:r>
            <a:endParaRPr lang="en-GB" dirty="0"/>
          </a:p>
        </p:txBody>
      </p:sp>
      <p:sp>
        <p:nvSpPr>
          <p:cNvPr id="6" name="Frame 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0D523-426C-4468-AEBF-26BC27857A94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2404457661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ame content 1"/>
          <p:cNvSpPr>
            <a:spLocks noGrp="1"/>
          </p:cNvSpPr>
          <p:nvPr>
            <p:ph sz="quarter" idx="13" hasCustomPrompt="1"/>
          </p:nvPr>
        </p:nvSpPr>
        <p:spPr bwMode="gray">
          <a:xfrm>
            <a:off x="217080" y="1446659"/>
            <a:ext cx="4246574" cy="31657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1"/>
              <a:t>[Type text or click on icon to insert an object]</a:t>
            </a:r>
          </a:p>
        </p:txBody>
      </p:sp>
      <p:sp>
        <p:nvSpPr>
          <p:cNvPr id="11" name="Frame content 2"/>
          <p:cNvSpPr>
            <a:spLocks noGrp="1"/>
          </p:cNvSpPr>
          <p:nvPr>
            <p:ph sz="quarter" idx="14" hasCustomPrompt="1"/>
          </p:nvPr>
        </p:nvSpPr>
        <p:spPr bwMode="gray">
          <a:xfrm>
            <a:off x="4688176" y="1446660"/>
            <a:ext cx="4230914" cy="31473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1"/>
              <a:t>[Type text or click on icon to insert an object]</a:t>
            </a: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41571FD5-12B2-421F-9B07-99071A4E61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122" y="236242"/>
            <a:ext cx="8714184" cy="508985"/>
          </a:xfrm>
        </p:spPr>
        <p:txBody>
          <a:bodyPr lIns="0" tIns="0" rIns="0"/>
          <a:lstStyle/>
          <a:p>
            <a:r>
              <a:rPr lang="en-GB" dirty="0"/>
              <a:t>[Title]</a:t>
            </a:r>
          </a:p>
        </p:txBody>
      </p:sp>
      <p:sp>
        <p:nvSpPr>
          <p:cNvPr id="2" name="Frame date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4464E88-4E71-4354-BE7A-174CCCF59950}" type="datetime1">
              <a:rPr lang="en-GB" smtClean="0"/>
              <a:t>18/12/2020</a:t>
            </a:fld>
            <a:endParaRPr lang="nl-NL" dirty="0"/>
          </a:p>
        </p:txBody>
      </p:sp>
      <p:sp>
        <p:nvSpPr>
          <p:cNvPr id="3" name="Frame foo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Change via Insert, Header &amp; Footer</a:t>
            </a:r>
            <a:endParaRPr lang="en-GB" dirty="0"/>
          </a:p>
        </p:txBody>
      </p:sp>
      <p:sp>
        <p:nvSpPr>
          <p:cNvPr id="4" name="Frame slide numb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470D523-426C-4468-AEBF-26BC27857A94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356582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67AF7496-90D2-4A52-8B85-42B4E4BF71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122" y="236242"/>
            <a:ext cx="8714184" cy="508985"/>
          </a:xfrm>
        </p:spPr>
        <p:txBody>
          <a:bodyPr lIns="0" tIns="0" rIns="0"/>
          <a:lstStyle/>
          <a:p>
            <a:r>
              <a:rPr lang="en-GB" dirty="0"/>
              <a:t>[Title]</a:t>
            </a:r>
          </a:p>
        </p:txBody>
      </p:sp>
      <p:sp>
        <p:nvSpPr>
          <p:cNvPr id="2" name="Frame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2C7E-1904-4A76-9B4D-1FA6CB4C91CD}" type="datetime1">
              <a:rPr lang="en-GB" smtClean="0"/>
              <a:t>18/12/2020</a:t>
            </a:fld>
            <a:endParaRPr lang="nl-NL" dirty="0"/>
          </a:p>
        </p:txBody>
      </p:sp>
      <p:sp>
        <p:nvSpPr>
          <p:cNvPr id="3" name="Frame foo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Change via Insert, Header &amp; Footer</a:t>
            </a:r>
            <a:endParaRPr lang="en-GB" dirty="0"/>
          </a:p>
        </p:txBody>
      </p:sp>
      <p:sp>
        <p:nvSpPr>
          <p:cNvPr id="4" name="Frame slide numb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0D523-426C-4468-AEBF-26BC27857A94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210987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7718-3417-4D0A-9590-03A5DBFAF68F}" type="datetime1">
              <a:rPr lang="en-GB" smtClean="0"/>
              <a:t>18/12/2020</a:t>
            </a:fld>
            <a:endParaRPr lang="nl-NL" dirty="0"/>
          </a:p>
        </p:txBody>
      </p:sp>
      <p:sp>
        <p:nvSpPr>
          <p:cNvPr id="3" name="Frame foo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Change via Insert, Header &amp; Footer</a:t>
            </a:r>
            <a:endParaRPr lang="en-GB" dirty="0"/>
          </a:p>
        </p:txBody>
      </p:sp>
      <p:sp>
        <p:nvSpPr>
          <p:cNvPr id="4" name="Frame slide numb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0D523-426C-4468-AEBF-26BC27857A94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869629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213122" y="287153"/>
            <a:ext cx="8714184" cy="407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noProof="1"/>
              <a:t>[Title]</a:t>
            </a:r>
          </a:p>
        </p:txBody>
      </p:sp>
      <p:sp>
        <p:nvSpPr>
          <p:cNvPr id="3" name="Placeholder 2 (JU-Free)"/>
          <p:cNvSpPr>
            <a:spLocks noGrp="1"/>
          </p:cNvSpPr>
          <p:nvPr>
            <p:ph type="body" idx="1"/>
          </p:nvPr>
        </p:nvSpPr>
        <p:spPr bwMode="gray">
          <a:xfrm>
            <a:off x="217079" y="1446660"/>
            <a:ext cx="8710200" cy="31657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1"/>
              <a:t>JU-LEVEL1=List 1st level</a:t>
            </a:r>
          </a:p>
          <a:p>
            <a:pPr lvl="1"/>
            <a:r>
              <a:rPr lang="en-GB" noProof="1"/>
              <a:t>JU-LEVEL2=List 2nd level</a:t>
            </a:r>
          </a:p>
          <a:p>
            <a:pPr lvl="2"/>
            <a:r>
              <a:rPr lang="en-GB" noProof="1"/>
              <a:t>JU-LEVEL3=List 3rd level</a:t>
            </a:r>
          </a:p>
          <a:p>
            <a:pPr lvl="3"/>
            <a:r>
              <a:rPr lang="en-GB" noProof="1"/>
              <a:t>JU-LEVEL4=Heading</a:t>
            </a:r>
          </a:p>
          <a:p>
            <a:pPr lvl="4"/>
            <a:r>
              <a:rPr lang="en-GB" noProof="1"/>
              <a:t>JU-LEVEL5=Plain text</a:t>
            </a:r>
          </a:p>
          <a:p>
            <a:pPr lvl="5"/>
            <a:r>
              <a:rPr lang="en-GB" noProof="1"/>
              <a:t>JU-LEVEL6=Indent 1st level</a:t>
            </a:r>
          </a:p>
          <a:p>
            <a:pPr lvl="6"/>
            <a:r>
              <a:rPr lang="en-GB" noProof="1"/>
              <a:t>JU-LEVEL7=Indent 2nd level</a:t>
            </a:r>
          </a:p>
          <a:p>
            <a:pPr lvl="7"/>
            <a:r>
              <a:rPr lang="en-GB" noProof="1"/>
              <a:t>JU-LEVEL8=Indent 3rd level</a:t>
            </a:r>
          </a:p>
        </p:txBody>
      </p:sp>
      <p:sp>
        <p:nvSpPr>
          <p:cNvPr id="5" name="Frame date 3"/>
          <p:cNvSpPr>
            <a:spLocks noGrp="1"/>
          </p:cNvSpPr>
          <p:nvPr>
            <p:ph type="dt" sz="half" idx="2"/>
          </p:nvPr>
        </p:nvSpPr>
        <p:spPr>
          <a:xfrm>
            <a:off x="514800" y="4856400"/>
            <a:ext cx="586800" cy="16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</a:lstStyle>
          <a:p>
            <a:fld id="{3D169808-AA3B-4028-A830-A5012111354C}" type="datetime1">
              <a:rPr lang="en-GB" smtClean="0"/>
              <a:t>18/12/2020</a:t>
            </a:fld>
            <a:endParaRPr lang="nl-NL" dirty="0"/>
          </a:p>
        </p:txBody>
      </p:sp>
      <p:sp>
        <p:nvSpPr>
          <p:cNvPr id="6" name="Frame footer 4"/>
          <p:cNvSpPr>
            <a:spLocks noGrp="1"/>
          </p:cNvSpPr>
          <p:nvPr>
            <p:ph type="ftr" sz="quarter" idx="3"/>
          </p:nvPr>
        </p:nvSpPr>
        <p:spPr>
          <a:xfrm>
            <a:off x="1141200" y="4856400"/>
            <a:ext cx="5277600" cy="16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</a:lstStyle>
          <a:p>
            <a:r>
              <a:rPr lang="en-GB"/>
              <a:t>Change via Insert, Header &amp; Footer</a:t>
            </a:r>
            <a:endParaRPr lang="en-GB" dirty="0"/>
          </a:p>
        </p:txBody>
      </p:sp>
      <p:sp>
        <p:nvSpPr>
          <p:cNvPr id="7" name="Frame slide number 5"/>
          <p:cNvSpPr>
            <a:spLocks noGrp="1"/>
          </p:cNvSpPr>
          <p:nvPr>
            <p:ph type="sldNum" sz="quarter" idx="4"/>
          </p:nvPr>
        </p:nvSpPr>
        <p:spPr>
          <a:xfrm>
            <a:off x="205200" y="4856400"/>
            <a:ext cx="291600" cy="16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A470D523-426C-4468-AEBF-26BC27857A94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511987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792" r:id="rId2"/>
    <p:sldLayoutId id="2147483811" r:id="rId3"/>
    <p:sldLayoutId id="2147483812" r:id="rId4"/>
    <p:sldLayoutId id="2147483815" r:id="rId5"/>
    <p:sldLayoutId id="2147483816" r:id="rId6"/>
  </p:sldLayoutIdLst>
  <p:hf sldNum="0" hdr="0" ftr="0" dt="0"/>
  <p:txStyles>
    <p:titleStyle>
      <a:lvl1pPr algn="l" defTabSz="685800" rtl="0" eaLnBrk="1" latinLnBrk="0" hangingPunct="1">
        <a:lnSpc>
          <a:spcPct val="98000"/>
        </a:lnSpc>
        <a:spcBef>
          <a:spcPct val="0"/>
        </a:spcBef>
        <a:buNone/>
        <a:defRPr sz="2700" b="0" kern="1200" cap="all" baseline="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02500" indent="-202500" algn="l" defTabSz="685800" rtl="0" eaLnBrk="1" latinLnBrk="0" hangingPunct="1">
        <a:lnSpc>
          <a:spcPct val="120000"/>
        </a:lnSpc>
        <a:spcBef>
          <a:spcPts val="0"/>
        </a:spcBef>
        <a:buFont typeface="Wingdings" panose="05000000000000000000" pitchFamily="2" charset="2"/>
        <a:buChar char="§"/>
        <a:defRPr sz="15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05000" indent="-202500" algn="l" defTabSz="685800" rtl="0" eaLnBrk="1" latinLnBrk="0" hangingPunct="1">
        <a:lnSpc>
          <a:spcPct val="120000"/>
        </a:lnSpc>
        <a:spcBef>
          <a:spcPts val="0"/>
        </a:spcBef>
        <a:buFont typeface="Wingdings" panose="05000000000000000000" pitchFamily="2" charset="2"/>
        <a:buChar char="§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607500" indent="-202500" algn="l" defTabSz="685800" rtl="0" eaLnBrk="1" latinLnBrk="0" hangingPunct="1">
        <a:lnSpc>
          <a:spcPct val="120000"/>
        </a:lnSpc>
        <a:spcBef>
          <a:spcPts val="0"/>
        </a:spcBef>
        <a:buFont typeface="Wingdings" panose="05000000000000000000" pitchFamily="2" charset="2"/>
        <a:buChar char="§"/>
        <a:defRPr sz="1200" b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685800" rtl="0" eaLnBrk="1" latinLnBrk="0" hangingPunct="1">
        <a:lnSpc>
          <a:spcPct val="120000"/>
        </a:lnSpc>
        <a:spcBef>
          <a:spcPts val="0"/>
        </a:spcBef>
        <a:buFont typeface="Arial" pitchFamily="34" charset="0"/>
        <a:buNone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685800" rtl="0" eaLnBrk="1" latinLnBrk="0" hangingPunct="1">
        <a:lnSpc>
          <a:spcPct val="120000"/>
        </a:lnSpc>
        <a:spcBef>
          <a:spcPts val="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2500" indent="0" algn="l" defTabSz="685800" rtl="0" eaLnBrk="1" latinLnBrk="0" hangingPunct="1">
        <a:lnSpc>
          <a:spcPct val="120000"/>
        </a:lnSpc>
        <a:spcBef>
          <a:spcPts val="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405000" indent="0" algn="l" defTabSz="685800" rtl="0" eaLnBrk="1" latinLnBrk="0" hangingPunct="1">
        <a:lnSpc>
          <a:spcPct val="120000"/>
        </a:lnSpc>
        <a:spcBef>
          <a:spcPts val="0"/>
        </a:spcBef>
        <a:buFont typeface="Arial" pitchFamily="34" charset="0"/>
        <a:buNone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607500" indent="0" algn="l" defTabSz="685800" rtl="0" eaLnBrk="1" latinLnBrk="0" hangingPunct="1">
        <a:lnSpc>
          <a:spcPct val="120000"/>
        </a:lnSpc>
        <a:spcBef>
          <a:spcPts val="0"/>
        </a:spcBef>
        <a:buFont typeface="Arial" pitchFamily="34" charset="0"/>
        <a:buNone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685800" rtl="0" eaLnBrk="1" latinLnBrk="0" hangingPunct="1">
        <a:lnSpc>
          <a:spcPct val="120000"/>
        </a:lnSpc>
        <a:spcBef>
          <a:spcPts val="0"/>
        </a:spcBef>
        <a:buFont typeface="Arial" pitchFamily="34" charset="0"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3103" userDrawn="1">
          <p15:clr>
            <a:srgbClr val="000000"/>
          </p15:clr>
        </p15:guide>
        <p15:guide id="2" orient="horz" pos="136" userDrawn="1">
          <p15:clr>
            <a:srgbClr val="000000"/>
          </p15:clr>
        </p15:guide>
        <p15:guide id="3" pos="134" userDrawn="1">
          <p15:clr>
            <a:srgbClr val="000000"/>
          </p15:clr>
        </p15:guide>
        <p15:guide id="4" pos="5624" userDrawn="1">
          <p15:clr>
            <a:srgbClr val="000000"/>
          </p15:clr>
        </p15:guide>
        <p15:guide id="5" orient="horz" pos="1620" userDrawn="1">
          <p15:clr>
            <a:srgbClr val="F26B43"/>
          </p15:clr>
        </p15:guide>
        <p15:guide id="6" pos="2812" userDrawn="1">
          <p15:clr>
            <a:srgbClr val="000000"/>
          </p15:clr>
        </p15:guide>
        <p15:guide id="7" pos="2948" userDrawn="1">
          <p15:clr>
            <a:srgbClr val="000000"/>
          </p15:clr>
        </p15:guide>
        <p15:guide id="8" userDrawn="1">
          <p15:clr>
            <a:srgbClr val="000000"/>
          </p15:clr>
        </p15:guide>
        <p15:guide id="9" pos="5760" userDrawn="1">
          <p15:clr>
            <a:srgbClr val="F26B43"/>
          </p15:clr>
        </p15:guide>
        <p15:guide id="10" pos="1400" userDrawn="1">
          <p15:clr>
            <a:srgbClr val="000000"/>
          </p15:clr>
        </p15:guide>
        <p15:guide id="11" pos="1536" userDrawn="1">
          <p15:clr>
            <a:srgbClr val="000000"/>
          </p15:clr>
        </p15:guide>
        <p15:guide id="12" pos="4223" userDrawn="1">
          <p15:clr>
            <a:srgbClr val="000000"/>
          </p15:clr>
        </p15:guide>
        <p15:guide id="13" pos="4359" userDrawn="1">
          <p15:clr>
            <a:srgbClr val="00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207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71" y="2503410"/>
            <a:ext cx="3782756" cy="1393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71" y="716581"/>
            <a:ext cx="3782756" cy="1786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880" y="716581"/>
            <a:ext cx="3420452" cy="2002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814" y="2719497"/>
            <a:ext cx="3411518" cy="2087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271084" y="3901440"/>
            <a:ext cx="4095330" cy="10387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/>
              <a:t>Correctif de la méthode </a:t>
            </a:r>
            <a:r>
              <a:rPr lang="fr-FR" dirty="0" err="1" smtClean="0"/>
              <a:t>getTotalCredit</a:t>
            </a:r>
            <a:r>
              <a:rPr lang="fr-FR" dirty="0" smtClean="0"/>
              <a:t>() et </a:t>
            </a:r>
            <a:r>
              <a:rPr lang="fr-FR" dirty="0" err="1" smtClean="0"/>
              <a:t>isEquilibree</a:t>
            </a:r>
            <a:r>
              <a:rPr lang="fr-FR" dirty="0" smtClean="0"/>
              <a:t>(). La </a:t>
            </a:r>
            <a:r>
              <a:rPr lang="fr-FR" dirty="0" err="1" smtClean="0"/>
              <a:t>surchage</a:t>
            </a:r>
            <a:r>
              <a:rPr lang="fr-FR" dirty="0" smtClean="0"/>
              <a:t> de méthode </a:t>
            </a:r>
            <a:r>
              <a:rPr lang="fr-FR" dirty="0" err="1" smtClean="0"/>
              <a:t>equals</a:t>
            </a:r>
            <a:r>
              <a:rPr lang="fr-FR" dirty="0" smtClean="0"/>
              <a:t> prend en compte la présence de décimales, nous utiliserons donc la méthode </a:t>
            </a:r>
            <a:r>
              <a:rPr lang="fr-FR" dirty="0" err="1" smtClean="0"/>
              <a:t>compareTo</a:t>
            </a:r>
            <a:r>
              <a:rPr lang="fr-FR" dirty="0" smtClean="0"/>
              <a:t>() appropriée à notre besoin.</a:t>
            </a:r>
            <a:endParaRPr lang="fr-FR" dirty="0"/>
          </a:p>
        </p:txBody>
      </p:sp>
      <p:sp>
        <p:nvSpPr>
          <p:cNvPr id="7" name="Titre 3"/>
          <p:cNvSpPr>
            <a:spLocks noGrp="1"/>
          </p:cNvSpPr>
          <p:nvPr>
            <p:ph type="title"/>
          </p:nvPr>
        </p:nvSpPr>
        <p:spPr>
          <a:xfrm>
            <a:off x="271084" y="292418"/>
            <a:ext cx="8714184" cy="301621"/>
          </a:xfrm>
        </p:spPr>
        <p:txBody>
          <a:bodyPr/>
          <a:lstStyle/>
          <a:p>
            <a:r>
              <a:rPr lang="fr-FR" sz="2000" dirty="0" smtClean="0"/>
              <a:t>écriture comptable : </a:t>
            </a:r>
            <a:r>
              <a:rPr lang="fr-FR" sz="2000" dirty="0" err="1" smtClean="0"/>
              <a:t>éQUILIBRE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26973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13122" y="339924"/>
            <a:ext cx="8714184" cy="301621"/>
          </a:xfrm>
        </p:spPr>
        <p:txBody>
          <a:bodyPr/>
          <a:lstStyle/>
          <a:p>
            <a:r>
              <a:rPr lang="fr-FR" sz="2000" dirty="0"/>
              <a:t>Ajoute une référence à l'écriture comptable</a:t>
            </a:r>
            <a:endParaRPr lang="fr-FR" sz="20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905" y="1291148"/>
            <a:ext cx="1995359" cy="706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97" y="1326261"/>
            <a:ext cx="1400632" cy="636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426720" y="926592"/>
            <a:ext cx="3206496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/>
              <a:t>Ajustement des attributs en BDD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426720" y="2231136"/>
            <a:ext cx="3645408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/>
              <a:t>Calcul de </a:t>
            </a:r>
            <a:r>
              <a:rPr lang="fr-FR" dirty="0"/>
              <a:t>la séquence (</a:t>
            </a:r>
            <a:r>
              <a:rPr lang="fr-FR" dirty="0" smtClean="0"/>
              <a:t>RG_Compta_5)</a:t>
            </a:r>
            <a:endParaRPr lang="fr-F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97" y="2614422"/>
            <a:ext cx="3984114" cy="1872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994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13122" y="339924"/>
            <a:ext cx="8714184" cy="301621"/>
          </a:xfrm>
        </p:spPr>
        <p:txBody>
          <a:bodyPr/>
          <a:lstStyle/>
          <a:p>
            <a:r>
              <a:rPr lang="fr-FR" sz="2000" dirty="0"/>
              <a:t>Ajoute une référence à l'écriture comptable</a:t>
            </a:r>
            <a:endParaRPr lang="fr-FR" sz="20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23" y="822960"/>
            <a:ext cx="3966484" cy="2048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11" y="2991857"/>
            <a:ext cx="3960495" cy="1959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812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13122" y="339924"/>
            <a:ext cx="8714184" cy="301621"/>
          </a:xfrm>
        </p:spPr>
        <p:txBody>
          <a:bodyPr/>
          <a:lstStyle/>
          <a:p>
            <a:r>
              <a:rPr lang="fr-FR" sz="2000" dirty="0"/>
              <a:t>Ajoute une référence à l'écriture comptable</a:t>
            </a:r>
            <a:endParaRPr lang="fr-FR" sz="20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26" y="698731"/>
            <a:ext cx="4254266" cy="2247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556" y="698731"/>
            <a:ext cx="4322670" cy="2064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556" y="2945925"/>
            <a:ext cx="2583356" cy="920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044" y="3938016"/>
            <a:ext cx="2575868" cy="759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483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13122" y="339924"/>
            <a:ext cx="8714184" cy="301621"/>
          </a:xfrm>
        </p:spPr>
        <p:txBody>
          <a:bodyPr/>
          <a:lstStyle/>
          <a:p>
            <a:r>
              <a:rPr lang="fr-FR" sz="2000" dirty="0"/>
              <a:t>Ajoute une référence à l'écriture comptable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57819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UTAG_EINDMACROS_PRESERVEGUIDES" val="1"/>
</p:tagLst>
</file>

<file path=ppt/theme/theme1.xml><?xml version="1.0" encoding="utf-8"?>
<a:theme xmlns:a="http://schemas.openxmlformats.org/drawingml/2006/main" name="Blank">
  <a:themeElements>
    <a:clrScheme name="Colors Worldline">
      <a:dk1>
        <a:srgbClr val="3C3C3C"/>
      </a:dk1>
      <a:lt1>
        <a:srgbClr val="FFFFFF"/>
      </a:lt1>
      <a:dk2>
        <a:srgbClr val="3C3C3C"/>
      </a:dk2>
      <a:lt2>
        <a:srgbClr val="FFFFFF"/>
      </a:lt2>
      <a:accent1>
        <a:srgbClr val="41B4D2"/>
      </a:accent1>
      <a:accent2>
        <a:srgbClr val="D74B8C"/>
      </a:accent2>
      <a:accent3>
        <a:srgbClr val="5F8CA0"/>
      </a:accent3>
      <a:accent4>
        <a:srgbClr val="46B8A6"/>
      </a:accent4>
      <a:accent5>
        <a:srgbClr val="3C3C3C"/>
      </a:accent5>
      <a:accent6>
        <a:srgbClr val="F5AF82"/>
      </a:accent6>
      <a:hlink>
        <a:srgbClr val="3C3C3C"/>
      </a:hlink>
      <a:folHlink>
        <a:srgbClr val="3C3C3C"/>
      </a:folHlink>
    </a:clrScheme>
    <a:fontScheme name="Fonts Wordline PP 2020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/>
        </a:defPPr>
      </a:lstStyle>
    </a:txDef>
  </a:objectDefaults>
  <a:extraClrSchemeLst/>
  <a:custClrLst>
    <a:custClr name="1A aqua">
      <a:srgbClr val="41B4D2"/>
    </a:custClr>
    <a:custClr name="1B aqua light">
      <a:srgbClr val="8DD2E4"/>
    </a:custClr>
    <a:custClr name="2A blue gray">
      <a:srgbClr val="5F8CA0"/>
    </a:custClr>
    <a:custClr name="2B blue gray light">
      <a:srgbClr val="9FBAC6"/>
    </a:custClr>
    <a:custClr name="3A pink">
      <a:srgbClr val="D74B8C"/>
    </a:custClr>
    <a:custClr name="3B pink light">
      <a:srgbClr val="E793BA"/>
    </a:custClr>
    <a:custClr name="4A green">
      <a:srgbClr val="46B8A6"/>
    </a:custClr>
    <a:custClr name="4B green light">
      <a:srgbClr val="90D5CA"/>
    </a:custClr>
    <a:custClr name="5A salmon">
      <a:srgbClr val="F08791"/>
    </a:custClr>
    <a:custClr name="5B salmon light">
      <a:srgbClr val="F6B7BD"/>
    </a:custClr>
    <a:custClr name="6A gray">
      <a:srgbClr val="A1A1A1"/>
    </a:custClr>
    <a:custClr name="6B gray light">
      <a:srgbClr val="C7C7C7"/>
    </a:custClr>
    <a:custClr name="7A orange">
      <a:srgbClr val="F5AF82"/>
    </a:custClr>
    <a:custClr name="7B orange light">
      <a:srgbClr val="F9CFB4"/>
    </a:custClr>
  </a:custClrLst>
  <a:extLst>
    <a:ext uri="{05A4C25C-085E-4340-85A3-A5531E510DB2}">
      <thm15:themeFamily xmlns="" xmlns:thm15="http://schemas.microsoft.com/office/thememl/2012/main" name="Blank.potx" id="{D8CCFB3A-CA66-4E30-A885-EFBD64A1E9D9}" vid="{BF2D768E-DF08-4D64-BCAB-8216E154572B}"/>
    </a:ext>
  </a:extLst>
</a:theme>
</file>

<file path=ppt/theme/theme2.xml><?xml version="1.0" encoding="utf-8"?>
<a:theme xmlns:a="http://schemas.openxmlformats.org/drawingml/2006/main" name="Office-thema">
  <a:themeElements>
    <a:clrScheme name="Notes colors">
      <a:dk1>
        <a:srgbClr val="3C3C3C"/>
      </a:dk1>
      <a:lt1>
        <a:srgbClr val="FFFFFF"/>
      </a:lt1>
      <a:dk2>
        <a:srgbClr val="3C3C3C"/>
      </a:dk2>
      <a:lt2>
        <a:srgbClr val="FFFFFF"/>
      </a:lt2>
      <a:accent1>
        <a:srgbClr val="41B4D2"/>
      </a:accent1>
      <a:accent2>
        <a:srgbClr val="D74B8C"/>
      </a:accent2>
      <a:accent3>
        <a:srgbClr val="5F8CA0"/>
      </a:accent3>
      <a:accent4>
        <a:srgbClr val="46B8A6"/>
      </a:accent4>
      <a:accent5>
        <a:srgbClr val="3C3C3C"/>
      </a:accent5>
      <a:accent6>
        <a:srgbClr val="F5AF82"/>
      </a:accent6>
      <a:hlink>
        <a:srgbClr val="3C3C3C"/>
      </a:hlink>
      <a:folHlink>
        <a:srgbClr val="3C3C3C"/>
      </a:folHlink>
    </a:clrScheme>
    <a:fontScheme name="Notes fonts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Handout colors">
      <a:dk1>
        <a:srgbClr val="3C3C3C"/>
      </a:dk1>
      <a:lt1>
        <a:srgbClr val="FFFFFF"/>
      </a:lt1>
      <a:dk2>
        <a:srgbClr val="3C3C3C"/>
      </a:dk2>
      <a:lt2>
        <a:srgbClr val="FFFFFF"/>
      </a:lt2>
      <a:accent1>
        <a:srgbClr val="41B4D2"/>
      </a:accent1>
      <a:accent2>
        <a:srgbClr val="D74B8C"/>
      </a:accent2>
      <a:accent3>
        <a:srgbClr val="5F8CA0"/>
      </a:accent3>
      <a:accent4>
        <a:srgbClr val="46B8A6"/>
      </a:accent4>
      <a:accent5>
        <a:srgbClr val="3C3C3C"/>
      </a:accent5>
      <a:accent6>
        <a:srgbClr val="F5AF82"/>
      </a:accent6>
      <a:hlink>
        <a:srgbClr val="3C3C3C"/>
      </a:hlink>
      <a:folHlink>
        <a:srgbClr val="3C3C3C"/>
      </a:folHlink>
    </a:clrScheme>
    <a:fontScheme name="Handout fonts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juid xmlns="http://www.joulesunlimited.com/juid"/>
</file>

<file path=customXml/item10.xml><?xml version="1.0" encoding="utf-8"?>
<juid xmlns="http://www.joulesunlimited.com/juid"/>
</file>

<file path=customXml/item11.xml><?xml version="1.0" encoding="utf-8"?>
<juid xmlns="http://www.joulesunlimited.com/juid"/>
</file>

<file path=customXml/item12.xml><?xml version="1.0" encoding="utf-8"?>
<juid xmlns="http://www.joulesunlimited.com/juid"/>
</file>

<file path=customXml/item13.xml><?xml version="1.0" encoding="utf-8"?>
<juid xmlns="http://www.joulesunlimited.com/juid"/>
</file>

<file path=customXml/item14.xml><?xml version="1.0" encoding="utf-8"?>
<juid xmlns="http://www.joulesunlimited.com/juid"/>
</file>

<file path=customXml/item15.xml><?xml version="1.0" encoding="utf-8"?>
<juid xmlns="http://www.joulesunlimited.com/juid"/>
</file>

<file path=customXml/item16.xml><?xml version="1.0" encoding="utf-8"?>
<juid xmlns="http://www.joulesunlimited.com/juid"/>
</file>

<file path=customXml/item17.xml><?xml version="1.0" encoding="utf-8"?>
<juid xmlns="http://www.joulesunlimited.com/juid"/>
</file>

<file path=customXml/item18.xml><?xml version="1.0" encoding="utf-8"?>
<juid xmlns="http://www.joulesunlimited.com/juid"/>
</file>

<file path=customXml/item19.xml><?xml version="1.0" encoding="utf-8"?>
<juid xmlns="http://www.joulesunlimited.com/juid"/>
</file>

<file path=customXml/item2.xml><?xml version="1.0" encoding="utf-8"?>
<juid xmlns="http://www.joulesunlimited.com/juid"/>
</file>

<file path=customXml/item20.xml><?xml version="1.0" encoding="utf-8"?>
<juid xmlns="http://www.joulesunlimited.com/juid"/>
</file>

<file path=customXml/item21.xml><?xml version="1.0" encoding="utf-8"?>
<juid xmlns="http://www.joulesunlimited.com/juid"/>
</file>

<file path=customXml/item22.xml><?xml version="1.0" encoding="utf-8"?>
<juid xmlns="http://www.joulesunlimited.com/juid"/>
</file>

<file path=customXml/item23.xml><?xml version="1.0" encoding="utf-8"?>
<juid xmlns="http://www.joulesunlimited.com/juid"/>
</file>

<file path=customXml/item24.xml><?xml version="1.0" encoding="utf-8"?>
<juid xmlns="http://www.joulesunlimited.com/juid"/>
</file>

<file path=customXml/item25.xml><?xml version="1.0" encoding="utf-8"?>
<juid xmlns="http://www.joulesunlimited.com/juid"/>
</file>

<file path=customXml/item26.xml><?xml version="1.0" encoding="utf-8"?>
<juid xmlns="http://www.joulesunlimited.com/juid"/>
</file>

<file path=customXml/item27.xml><?xml version="1.0" encoding="utf-8"?>
<juid xmlns="http://www.joulesunlimited.com/juid"/>
</file>

<file path=customXml/item28.xml><?xml version="1.0" encoding="utf-8"?>
<juid xmlns="http://www.joulesunlimited.com/juid"/>
</file>

<file path=customXml/item29.xml><?xml version="1.0" encoding="utf-8"?>
<juid xmlns="http://www.joulesunlimited.com/juid"/>
</file>

<file path=customXml/item3.xml><?xml version="1.0" encoding="utf-8"?>
<juid xmlns="http://www.joulesunlimited.com/juid"/>
</file>

<file path=customXml/item30.xml><?xml version="1.0" encoding="utf-8"?>
<juid xmlns="http://www.joulesunlimited.com/juid"/>
</file>

<file path=customXml/item31.xml><?xml version="1.0" encoding="utf-8"?>
<juid xmlns="http://www.joulesunlimited.com/juid"/>
</file>

<file path=customXml/item32.xml><?xml version="1.0" encoding="utf-8"?>
<juid xmlns="http://www.joulesunlimited.com/juid"/>
</file>

<file path=customXml/item33.xml><?xml version="1.0" encoding="utf-8"?>
<juid xmlns="http://www.joulesunlimited.com/juid"/>
</file>

<file path=customXml/item4.xml><?xml version="1.0" encoding="utf-8"?>
<juid xmlns="http://www.joulesunlimited.com/juid"/>
</file>

<file path=customXml/item5.xml><?xml version="1.0" encoding="utf-8"?>
<juid xmlns="http://www.joulesunlimited.com/juid"/>
</file>

<file path=customXml/item6.xml><?xml version="1.0" encoding="utf-8"?>
<juid xmlns="http://www.joulesunlimited.com/juid"/>
</file>

<file path=customXml/item7.xml><?xml version="1.0" encoding="utf-8"?>
<juid xmlns="http://www.joulesunlimited.com/juid"/>
</file>

<file path=customXml/item8.xml><?xml version="1.0" encoding="utf-8"?>
<juid xmlns="http://www.joulesunlimited.com/juid"/>
</file>

<file path=customXml/item9.xml><?xml version="1.0" encoding="utf-8"?>
<juid xmlns="http://www.joulesunlimited.com/juid"/>
</file>

<file path=customXml/itemProps1.xml><?xml version="1.0" encoding="utf-8"?>
<ds:datastoreItem xmlns:ds="http://schemas.openxmlformats.org/officeDocument/2006/customXml" ds:itemID="{13100955-99DD-4F1D-B284-562F25173232}">
  <ds:schemaRefs>
    <ds:schemaRef ds:uri="http://www.joulesunlimited.com/juid"/>
  </ds:schemaRefs>
</ds:datastoreItem>
</file>

<file path=customXml/itemProps10.xml><?xml version="1.0" encoding="utf-8"?>
<ds:datastoreItem xmlns:ds="http://schemas.openxmlformats.org/officeDocument/2006/customXml" ds:itemID="{4FCC20A6-1F8E-4FD8-A432-F84132A3DB86}">
  <ds:schemaRefs>
    <ds:schemaRef ds:uri="http://www.joulesunlimited.com/juid"/>
  </ds:schemaRefs>
</ds:datastoreItem>
</file>

<file path=customXml/itemProps11.xml><?xml version="1.0" encoding="utf-8"?>
<ds:datastoreItem xmlns:ds="http://schemas.openxmlformats.org/officeDocument/2006/customXml" ds:itemID="{0553E0E7-1207-467A-862E-153EF903819B}">
  <ds:schemaRefs>
    <ds:schemaRef ds:uri="http://www.joulesunlimited.com/juid"/>
  </ds:schemaRefs>
</ds:datastoreItem>
</file>

<file path=customXml/itemProps12.xml><?xml version="1.0" encoding="utf-8"?>
<ds:datastoreItem xmlns:ds="http://schemas.openxmlformats.org/officeDocument/2006/customXml" ds:itemID="{0A116FEA-2A43-4A18-8ADE-FE586D59B1F4}">
  <ds:schemaRefs>
    <ds:schemaRef ds:uri="http://www.joulesunlimited.com/juid"/>
  </ds:schemaRefs>
</ds:datastoreItem>
</file>

<file path=customXml/itemProps13.xml><?xml version="1.0" encoding="utf-8"?>
<ds:datastoreItem xmlns:ds="http://schemas.openxmlformats.org/officeDocument/2006/customXml" ds:itemID="{8B6D617A-0FB1-4CA1-BA4C-BE06DE77381F}">
  <ds:schemaRefs>
    <ds:schemaRef ds:uri="http://www.joulesunlimited.com/juid"/>
  </ds:schemaRefs>
</ds:datastoreItem>
</file>

<file path=customXml/itemProps14.xml><?xml version="1.0" encoding="utf-8"?>
<ds:datastoreItem xmlns:ds="http://schemas.openxmlformats.org/officeDocument/2006/customXml" ds:itemID="{0407DC00-3AD9-4765-9ECD-EC27EC34C724}">
  <ds:schemaRefs>
    <ds:schemaRef ds:uri="http://www.joulesunlimited.com/juid"/>
  </ds:schemaRefs>
</ds:datastoreItem>
</file>

<file path=customXml/itemProps15.xml><?xml version="1.0" encoding="utf-8"?>
<ds:datastoreItem xmlns:ds="http://schemas.openxmlformats.org/officeDocument/2006/customXml" ds:itemID="{3D3EEC19-198B-4DBF-968B-617470FE52A3}">
  <ds:schemaRefs>
    <ds:schemaRef ds:uri="http://www.joulesunlimited.com/juid"/>
  </ds:schemaRefs>
</ds:datastoreItem>
</file>

<file path=customXml/itemProps16.xml><?xml version="1.0" encoding="utf-8"?>
<ds:datastoreItem xmlns:ds="http://schemas.openxmlformats.org/officeDocument/2006/customXml" ds:itemID="{272EBBDC-D360-4348-913A-50BDC586F769}">
  <ds:schemaRefs>
    <ds:schemaRef ds:uri="http://www.joulesunlimited.com/juid"/>
  </ds:schemaRefs>
</ds:datastoreItem>
</file>

<file path=customXml/itemProps17.xml><?xml version="1.0" encoding="utf-8"?>
<ds:datastoreItem xmlns:ds="http://schemas.openxmlformats.org/officeDocument/2006/customXml" ds:itemID="{6A900602-4AA5-4175-B192-210836D17189}">
  <ds:schemaRefs>
    <ds:schemaRef ds:uri="http://www.joulesunlimited.com/juid"/>
  </ds:schemaRefs>
</ds:datastoreItem>
</file>

<file path=customXml/itemProps18.xml><?xml version="1.0" encoding="utf-8"?>
<ds:datastoreItem xmlns:ds="http://schemas.openxmlformats.org/officeDocument/2006/customXml" ds:itemID="{CE178A92-2A4A-4337-B7B7-67EB322B5A46}">
  <ds:schemaRefs>
    <ds:schemaRef ds:uri="http://www.joulesunlimited.com/juid"/>
  </ds:schemaRefs>
</ds:datastoreItem>
</file>

<file path=customXml/itemProps19.xml><?xml version="1.0" encoding="utf-8"?>
<ds:datastoreItem xmlns:ds="http://schemas.openxmlformats.org/officeDocument/2006/customXml" ds:itemID="{4A602AE2-C421-49AA-A620-FC4F38415B84}">
  <ds:schemaRefs>
    <ds:schemaRef ds:uri="http://www.joulesunlimited.com/juid"/>
  </ds:schemaRefs>
</ds:datastoreItem>
</file>

<file path=customXml/itemProps2.xml><?xml version="1.0" encoding="utf-8"?>
<ds:datastoreItem xmlns:ds="http://schemas.openxmlformats.org/officeDocument/2006/customXml" ds:itemID="{1371732C-77C3-47EE-BF45-4B66918F92B9}">
  <ds:schemaRefs>
    <ds:schemaRef ds:uri="http://www.joulesunlimited.com/juid"/>
  </ds:schemaRefs>
</ds:datastoreItem>
</file>

<file path=customXml/itemProps20.xml><?xml version="1.0" encoding="utf-8"?>
<ds:datastoreItem xmlns:ds="http://schemas.openxmlformats.org/officeDocument/2006/customXml" ds:itemID="{C1AD6AC2-B36E-4A8B-8C05-EC93DE0FE4C6}">
  <ds:schemaRefs>
    <ds:schemaRef ds:uri="http://www.joulesunlimited.com/juid"/>
  </ds:schemaRefs>
</ds:datastoreItem>
</file>

<file path=customXml/itemProps21.xml><?xml version="1.0" encoding="utf-8"?>
<ds:datastoreItem xmlns:ds="http://schemas.openxmlformats.org/officeDocument/2006/customXml" ds:itemID="{7FFB0592-BE29-41E9-B07C-3E9066368DA2}">
  <ds:schemaRefs>
    <ds:schemaRef ds:uri="http://www.joulesunlimited.com/juid"/>
  </ds:schemaRefs>
</ds:datastoreItem>
</file>

<file path=customXml/itemProps22.xml><?xml version="1.0" encoding="utf-8"?>
<ds:datastoreItem xmlns:ds="http://schemas.openxmlformats.org/officeDocument/2006/customXml" ds:itemID="{05108CB9-601D-4FD5-B851-23F5FECD446A}">
  <ds:schemaRefs>
    <ds:schemaRef ds:uri="http://www.joulesunlimited.com/juid"/>
  </ds:schemaRefs>
</ds:datastoreItem>
</file>

<file path=customXml/itemProps23.xml><?xml version="1.0" encoding="utf-8"?>
<ds:datastoreItem xmlns:ds="http://schemas.openxmlformats.org/officeDocument/2006/customXml" ds:itemID="{DB048453-F4DA-4209-B099-19684C39F0DB}">
  <ds:schemaRefs>
    <ds:schemaRef ds:uri="http://www.joulesunlimited.com/juid"/>
  </ds:schemaRefs>
</ds:datastoreItem>
</file>

<file path=customXml/itemProps24.xml><?xml version="1.0" encoding="utf-8"?>
<ds:datastoreItem xmlns:ds="http://schemas.openxmlformats.org/officeDocument/2006/customXml" ds:itemID="{66B75566-FAB0-45AB-9D05-98BB04F94002}">
  <ds:schemaRefs>
    <ds:schemaRef ds:uri="http://www.joulesunlimited.com/juid"/>
  </ds:schemaRefs>
</ds:datastoreItem>
</file>

<file path=customXml/itemProps25.xml><?xml version="1.0" encoding="utf-8"?>
<ds:datastoreItem xmlns:ds="http://schemas.openxmlformats.org/officeDocument/2006/customXml" ds:itemID="{E5A43A96-145C-4051-B26F-63E30B16E14A}">
  <ds:schemaRefs>
    <ds:schemaRef ds:uri="http://www.joulesunlimited.com/juid"/>
  </ds:schemaRefs>
</ds:datastoreItem>
</file>

<file path=customXml/itemProps26.xml><?xml version="1.0" encoding="utf-8"?>
<ds:datastoreItem xmlns:ds="http://schemas.openxmlformats.org/officeDocument/2006/customXml" ds:itemID="{5FA85E9C-490F-4B8F-B50A-9DBF8145A93B}">
  <ds:schemaRefs>
    <ds:schemaRef ds:uri="http://www.joulesunlimited.com/juid"/>
  </ds:schemaRefs>
</ds:datastoreItem>
</file>

<file path=customXml/itemProps27.xml><?xml version="1.0" encoding="utf-8"?>
<ds:datastoreItem xmlns:ds="http://schemas.openxmlformats.org/officeDocument/2006/customXml" ds:itemID="{6F9F3F13-4916-4C3E-9C5A-30ECD36B9B9A}">
  <ds:schemaRefs>
    <ds:schemaRef ds:uri="http://www.joulesunlimited.com/juid"/>
  </ds:schemaRefs>
</ds:datastoreItem>
</file>

<file path=customXml/itemProps28.xml><?xml version="1.0" encoding="utf-8"?>
<ds:datastoreItem xmlns:ds="http://schemas.openxmlformats.org/officeDocument/2006/customXml" ds:itemID="{C1699E6A-38C6-446F-9665-D4128549273D}">
  <ds:schemaRefs>
    <ds:schemaRef ds:uri="http://www.joulesunlimited.com/juid"/>
  </ds:schemaRefs>
</ds:datastoreItem>
</file>

<file path=customXml/itemProps29.xml><?xml version="1.0" encoding="utf-8"?>
<ds:datastoreItem xmlns:ds="http://schemas.openxmlformats.org/officeDocument/2006/customXml" ds:itemID="{14822298-B9D8-4DDA-9A59-C2A813037319}">
  <ds:schemaRefs>
    <ds:schemaRef ds:uri="http://www.joulesunlimited.com/juid"/>
  </ds:schemaRefs>
</ds:datastoreItem>
</file>

<file path=customXml/itemProps3.xml><?xml version="1.0" encoding="utf-8"?>
<ds:datastoreItem xmlns:ds="http://schemas.openxmlformats.org/officeDocument/2006/customXml" ds:itemID="{4B36BCBD-AAD7-45FB-A384-6F9B19D98E94}">
  <ds:schemaRefs>
    <ds:schemaRef ds:uri="http://www.joulesunlimited.com/juid"/>
  </ds:schemaRefs>
</ds:datastoreItem>
</file>

<file path=customXml/itemProps30.xml><?xml version="1.0" encoding="utf-8"?>
<ds:datastoreItem xmlns:ds="http://schemas.openxmlformats.org/officeDocument/2006/customXml" ds:itemID="{12A90D42-96F5-4AA3-8B57-0B593BA25485}">
  <ds:schemaRefs>
    <ds:schemaRef ds:uri="http://www.joulesunlimited.com/juid"/>
  </ds:schemaRefs>
</ds:datastoreItem>
</file>

<file path=customXml/itemProps31.xml><?xml version="1.0" encoding="utf-8"?>
<ds:datastoreItem xmlns:ds="http://schemas.openxmlformats.org/officeDocument/2006/customXml" ds:itemID="{EB4C4CD1-ABD9-48E9-9E69-815A9A096DE0}">
  <ds:schemaRefs>
    <ds:schemaRef ds:uri="http://www.joulesunlimited.com/juid"/>
  </ds:schemaRefs>
</ds:datastoreItem>
</file>

<file path=customXml/itemProps32.xml><?xml version="1.0" encoding="utf-8"?>
<ds:datastoreItem xmlns:ds="http://schemas.openxmlformats.org/officeDocument/2006/customXml" ds:itemID="{365D0148-12F0-478B-A755-985DA728D1A5}">
  <ds:schemaRefs>
    <ds:schemaRef ds:uri="http://www.joulesunlimited.com/juid"/>
  </ds:schemaRefs>
</ds:datastoreItem>
</file>

<file path=customXml/itemProps33.xml><?xml version="1.0" encoding="utf-8"?>
<ds:datastoreItem xmlns:ds="http://schemas.openxmlformats.org/officeDocument/2006/customXml" ds:itemID="{BF8CBE15-079F-4675-BF63-5D820EEC8C03}">
  <ds:schemaRefs>
    <ds:schemaRef ds:uri="http://www.joulesunlimited.com/juid"/>
  </ds:schemaRefs>
</ds:datastoreItem>
</file>

<file path=customXml/itemProps4.xml><?xml version="1.0" encoding="utf-8"?>
<ds:datastoreItem xmlns:ds="http://schemas.openxmlformats.org/officeDocument/2006/customXml" ds:itemID="{D5C1DE85-FEE5-4CD5-BEAB-32B31BACBCFE}">
  <ds:schemaRefs>
    <ds:schemaRef ds:uri="http://www.joulesunlimited.com/juid"/>
  </ds:schemaRefs>
</ds:datastoreItem>
</file>

<file path=customXml/itemProps5.xml><?xml version="1.0" encoding="utf-8"?>
<ds:datastoreItem xmlns:ds="http://schemas.openxmlformats.org/officeDocument/2006/customXml" ds:itemID="{7BB09290-3589-4182-ADD1-CA2E3C0F771D}">
  <ds:schemaRefs>
    <ds:schemaRef ds:uri="http://www.joulesunlimited.com/juid"/>
  </ds:schemaRefs>
</ds:datastoreItem>
</file>

<file path=customXml/itemProps6.xml><?xml version="1.0" encoding="utf-8"?>
<ds:datastoreItem xmlns:ds="http://schemas.openxmlformats.org/officeDocument/2006/customXml" ds:itemID="{7AB8C431-82F7-4495-9402-9D5736F47226}">
  <ds:schemaRefs>
    <ds:schemaRef ds:uri="http://www.joulesunlimited.com/juid"/>
  </ds:schemaRefs>
</ds:datastoreItem>
</file>

<file path=customXml/itemProps7.xml><?xml version="1.0" encoding="utf-8"?>
<ds:datastoreItem xmlns:ds="http://schemas.openxmlformats.org/officeDocument/2006/customXml" ds:itemID="{21B56ADA-EAA5-4575-ADE9-DE594485FA0E}">
  <ds:schemaRefs>
    <ds:schemaRef ds:uri="http://www.joulesunlimited.com/juid"/>
  </ds:schemaRefs>
</ds:datastoreItem>
</file>

<file path=customXml/itemProps8.xml><?xml version="1.0" encoding="utf-8"?>
<ds:datastoreItem xmlns:ds="http://schemas.openxmlformats.org/officeDocument/2006/customXml" ds:itemID="{BA388501-9B54-4C94-A6D2-E2FCF940976D}">
  <ds:schemaRefs>
    <ds:schemaRef ds:uri="http://www.joulesunlimited.com/juid"/>
  </ds:schemaRefs>
</ds:datastoreItem>
</file>

<file path=customXml/itemProps9.xml><?xml version="1.0" encoding="utf-8"?>
<ds:datastoreItem xmlns:ds="http://schemas.openxmlformats.org/officeDocument/2006/customXml" ds:itemID="{5211BA7A-995F-4966-ADEE-20903C05C84B}">
  <ds:schemaRefs>
    <ds:schemaRef ds:uri="http://www.joulesunlimited.com/jui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74</Words>
  <Application>Microsoft Office PowerPoint</Application>
  <PresentationFormat>Affichage à l'écran (16:9)</PresentationFormat>
  <Paragraphs>8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Blank</vt:lpstr>
      <vt:lpstr>Présentation PowerPoint</vt:lpstr>
      <vt:lpstr>écriture comptable : éQUILIBRE</vt:lpstr>
      <vt:lpstr>Ajoute une référence à l'écriture comptable</vt:lpstr>
      <vt:lpstr>Ajoute une référence à l'écriture comptable</vt:lpstr>
      <vt:lpstr>Ajoute une référence à l'écriture comptable</vt:lpstr>
      <vt:lpstr>Ajoute une référence à l'écriture comptable</vt:lpstr>
    </vt:vector>
  </TitlesOfParts>
  <Company>Atos Worldline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Rémy VALLET</dc:creator>
  <dc:description>Template version 2.5b - 8 May 2020</dc:description>
  <cp:lastModifiedBy>Rémy VALLET</cp:lastModifiedBy>
  <cp:revision>11</cp:revision>
  <dcterms:created xsi:type="dcterms:W3CDTF">2020-12-11T09:19:06Z</dcterms:created>
  <dcterms:modified xsi:type="dcterms:W3CDTF">2020-12-18T14:12:06Z</dcterms:modified>
</cp:coreProperties>
</file>