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1"/>
  </p:normalViewPr>
  <p:slideViewPr>
    <p:cSldViewPr snapToGrid="0" snapToObjects="1">
      <p:cViewPr varScale="1">
        <p:scale>
          <a:sx n="171" d="100"/>
          <a:sy n="17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5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8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8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6297-79FD-8C4E-BF64-E81564E07966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681E-AE0F-9B4C-8390-E1EF86A1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256032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2337" y="524923"/>
            <a:ext cx="181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Rémy</a:t>
            </a:r>
            <a:endParaRPr lang="en-US" dirty="0" smtClean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Van Der </a:t>
            </a:r>
            <a:r>
              <a:rPr lang="en-US" dirty="0" err="1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Zijden</a:t>
            </a:r>
            <a:endParaRPr lang="en-US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657" y="386424"/>
            <a:ext cx="383226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chemeClr val="accent1">
                      <a:lumMod val="50000"/>
                    </a:schemeClr>
                  </a:solidFill>
                </a:uFill>
              </a:rPr>
              <a:t>First Internship</a:t>
            </a: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chemeClr val="accent1">
                      <a:lumMod val="50000"/>
                    </a:schemeClr>
                  </a:solidFill>
                </a:uFill>
              </a:rPr>
              <a:t>01/02/2018 </a:t>
            </a:r>
            <a:r>
              <a:rPr lang="mr-IN" sz="1200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chemeClr val="accent1">
                      <a:lumMod val="50000"/>
                    </a:schemeClr>
                  </a:solidFill>
                </a:uFill>
              </a:rPr>
              <a:t>–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chemeClr val="accent1">
                      <a:lumMod val="50000"/>
                    </a:schemeClr>
                  </a:solidFill>
                </a:uFill>
              </a:rPr>
              <a:t> 01/08/2018</a:t>
            </a:r>
            <a:endParaRPr lang="en-US" sz="1200" dirty="0">
              <a:solidFill>
                <a:schemeClr val="accent1">
                  <a:lumMod val="50000"/>
                </a:schemeClr>
              </a:solidFill>
              <a:uFill>
                <a:solidFill>
                  <a:schemeClr val="accent1">
                    <a:lumMod val="50000"/>
                  </a:schemeClr>
                </a:solidFill>
              </a:u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2" r="20258"/>
          <a:stretch/>
        </p:blipFill>
        <p:spPr>
          <a:xfrm>
            <a:off x="477104" y="4371328"/>
            <a:ext cx="1606112" cy="1489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714" y="6044130"/>
            <a:ext cx="196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https://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mathematic.tv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2" y="1741714"/>
            <a:ext cx="1751315" cy="1751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714" y="3325865"/>
            <a:ext cx="189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https://www.42.fr/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2657" y="1741714"/>
            <a:ext cx="447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La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post-production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2657" y="2595345"/>
            <a:ext cx="34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 Mathematic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2657" y="3448976"/>
            <a:ext cx="269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missions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2657" y="4302607"/>
            <a:ext cx="34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- Conclusion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7" grpId="0"/>
      <p:bldP spid="11" grpId="0"/>
      <p:bldP spid="16" grpId="0"/>
      <p:bldP spid="2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27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Rémy Van Der Zijden</dc:creator>
  <cp:lastModifiedBy>Rémy Van Der Zijden</cp:lastModifiedBy>
  <cp:revision>15</cp:revision>
  <dcterms:created xsi:type="dcterms:W3CDTF">2019-03-29T08:15:08Z</dcterms:created>
  <dcterms:modified xsi:type="dcterms:W3CDTF">2019-04-06T07:58:14Z</dcterms:modified>
</cp:coreProperties>
</file>