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b46369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b46369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8b46369e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8b46369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914400" y="2059225"/>
            <a:ext cx="3657600" cy="209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115775" y="3773725"/>
            <a:ext cx="208800" cy="20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518575" y="3773725"/>
            <a:ext cx="208800" cy="20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921375" y="3773725"/>
            <a:ext cx="208800" cy="20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324175" y="3773725"/>
            <a:ext cx="208800" cy="20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864750" y="3773725"/>
            <a:ext cx="208800" cy="20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267550" y="3773725"/>
            <a:ext cx="208800" cy="20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670350" y="3773725"/>
            <a:ext cx="208800" cy="20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073150" y="3773725"/>
            <a:ext cx="208800" cy="20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313150" y="2326800"/>
            <a:ext cx="8601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165725" y="2571750"/>
            <a:ext cx="7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MODE</a:t>
            </a:r>
            <a:endParaRPr b="1" sz="1200"/>
          </a:p>
        </p:txBody>
      </p:sp>
      <p:sp>
        <p:nvSpPr>
          <p:cNvPr id="71" name="Google Shape;71;p14"/>
          <p:cNvSpPr txBox="1"/>
          <p:nvPr/>
        </p:nvSpPr>
        <p:spPr>
          <a:xfrm>
            <a:off x="3476350" y="2571750"/>
            <a:ext cx="7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</a:t>
            </a:r>
            <a:endParaRPr b="1" sz="1200"/>
          </a:p>
        </p:txBody>
      </p:sp>
      <p:sp>
        <p:nvSpPr>
          <p:cNvPr id="72" name="Google Shape;72;p14"/>
          <p:cNvSpPr txBox="1"/>
          <p:nvPr/>
        </p:nvSpPr>
        <p:spPr>
          <a:xfrm>
            <a:off x="1142225" y="3371446"/>
            <a:ext cx="7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SPEED</a:t>
            </a:r>
            <a:endParaRPr b="1" sz="1200"/>
          </a:p>
        </p:txBody>
      </p:sp>
      <p:sp>
        <p:nvSpPr>
          <p:cNvPr id="73" name="Google Shape;73;p14"/>
          <p:cNvSpPr txBox="1"/>
          <p:nvPr/>
        </p:nvSpPr>
        <p:spPr>
          <a:xfrm>
            <a:off x="2342100" y="3371450"/>
            <a:ext cx="8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SELECT</a:t>
            </a:r>
            <a:endParaRPr b="1" sz="1200"/>
          </a:p>
        </p:txBody>
      </p:sp>
      <p:sp>
        <p:nvSpPr>
          <p:cNvPr id="74" name="Google Shape;74;p14"/>
          <p:cNvSpPr/>
          <p:nvPr/>
        </p:nvSpPr>
        <p:spPr>
          <a:xfrm>
            <a:off x="1301075" y="2240675"/>
            <a:ext cx="426300" cy="4263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516264" y="2240675"/>
            <a:ext cx="426300" cy="4263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301075" y="2964575"/>
            <a:ext cx="426300" cy="4263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638800" y="3078775"/>
            <a:ext cx="208800" cy="20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220500" y="3371450"/>
            <a:ext cx="4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Run</a:t>
            </a:r>
            <a:endParaRPr b="1" sz="1200"/>
          </a:p>
        </p:txBody>
      </p:sp>
      <p:sp>
        <p:nvSpPr>
          <p:cNvPr id="79" name="Google Shape;79;p14"/>
          <p:cNvSpPr txBox="1"/>
          <p:nvPr/>
        </p:nvSpPr>
        <p:spPr>
          <a:xfrm>
            <a:off x="3790250" y="3371450"/>
            <a:ext cx="4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Rec</a:t>
            </a:r>
            <a:endParaRPr b="1" sz="1200"/>
          </a:p>
        </p:txBody>
      </p:sp>
      <p:sp>
        <p:nvSpPr>
          <p:cNvPr id="80" name="Google Shape;80;p14"/>
          <p:cNvSpPr/>
          <p:nvPr/>
        </p:nvSpPr>
        <p:spPr>
          <a:xfrm>
            <a:off x="3343750" y="3078775"/>
            <a:ext cx="208800" cy="20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896300" y="3078775"/>
            <a:ext cx="208800" cy="20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100" y="72575"/>
            <a:ext cx="3730752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38548" y="2428900"/>
            <a:ext cx="3730752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5526425" y="672700"/>
            <a:ext cx="16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width: 4.08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Height: 2.66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