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2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6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2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8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A6F0FC-8420-4A90-9879-FB6878378AD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for Beginners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RHS Boot Camp for Robotics Teams</a:t>
            </a:r>
          </a:p>
          <a:p>
            <a:r>
              <a:rPr lang="en-US" dirty="0" smtClean="0"/>
              <a:t>July 7-10,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2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decisions based on current value of variables using if/else</a:t>
            </a:r>
          </a:p>
          <a:p>
            <a:r>
              <a:rPr lang="en-US" dirty="0" smtClean="0"/>
              <a:t>Structure of if statement:</a:t>
            </a:r>
          </a:p>
          <a:p>
            <a:pPr marL="457200" lvl="1" indent="0">
              <a:buNone/>
            </a:pPr>
            <a:r>
              <a:rPr lang="en-US" dirty="0" smtClean="0"/>
              <a:t>if (</a:t>
            </a:r>
            <a:r>
              <a:rPr lang="en-US" i="1" dirty="0" err="1" smtClean="0"/>
              <a:t>boolean_expression</a:t>
            </a:r>
            <a:r>
              <a:rPr lang="en-US" dirty="0" smtClean="0"/>
              <a:t>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code_block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Conditional statements can be nested; i.e. the code block of one conditional can contain other conditional statements.</a:t>
            </a:r>
          </a:p>
          <a:p>
            <a:r>
              <a:rPr lang="en-US" dirty="0" smtClean="0"/>
              <a:t>else clause associates an alternative code block when the condition is 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Boolean expression is one that evaluates to a true/false value</a:t>
            </a:r>
          </a:p>
          <a:p>
            <a:r>
              <a:rPr lang="en-US" dirty="0" smtClean="0"/>
              <a:t>The relational operators are commonly used to formulate Boolean expressions</a:t>
            </a:r>
          </a:p>
          <a:p>
            <a:pPr lvl="1"/>
            <a:r>
              <a:rPr lang="en-US" dirty="0" smtClean="0"/>
              <a:t>Greater than/less than: &gt;, &lt;</a:t>
            </a:r>
          </a:p>
          <a:p>
            <a:pPr lvl="1"/>
            <a:r>
              <a:rPr lang="en-US" dirty="0" smtClean="0"/>
              <a:t>Greater than or equal/less than or equal: &gt;=, &lt;=</a:t>
            </a:r>
          </a:p>
          <a:p>
            <a:pPr lvl="1"/>
            <a:r>
              <a:rPr lang="en-US" dirty="0" smtClean="0"/>
              <a:t>Equal to/not equal to: ==, !=</a:t>
            </a:r>
          </a:p>
          <a:p>
            <a:r>
              <a:rPr lang="en-US" dirty="0" smtClean="0"/>
              <a:t>The logical operators can be used to combine multiple Boolean expressions into one expression:</a:t>
            </a:r>
          </a:p>
          <a:p>
            <a:pPr lvl="1"/>
            <a:r>
              <a:rPr lang="en-US" dirty="0" smtClean="0"/>
              <a:t>AND: &amp;&amp;</a:t>
            </a:r>
          </a:p>
          <a:p>
            <a:pPr lvl="1"/>
            <a:r>
              <a:rPr lang="en-US" dirty="0" smtClean="0"/>
              <a:t>OR: ||</a:t>
            </a:r>
          </a:p>
          <a:p>
            <a:pPr lvl="1"/>
            <a:r>
              <a:rPr lang="en-US" dirty="0" smtClean="0"/>
              <a:t>NOT: 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9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conditions can be tested using if/else if</a:t>
            </a:r>
          </a:p>
          <a:p>
            <a:pPr marL="457200" lvl="1" indent="0">
              <a:buNone/>
            </a:pPr>
            <a:r>
              <a:rPr lang="en-US" dirty="0" smtClean="0"/>
              <a:t>if (condition1) { code_block1}</a:t>
            </a:r>
          </a:p>
          <a:p>
            <a:pPr marL="457200" lvl="1" indent="0">
              <a:buNone/>
            </a:pPr>
            <a:r>
              <a:rPr lang="en-US" dirty="0" smtClean="0"/>
              <a:t>else if (condition2) { code_block2}</a:t>
            </a:r>
          </a:p>
          <a:p>
            <a:pPr marL="457200" lvl="1" indent="0">
              <a:buNone/>
            </a:pPr>
            <a:r>
              <a:rPr lang="en-US" dirty="0" smtClean="0"/>
              <a:t>else if (condition3) { code_block3}</a:t>
            </a:r>
          </a:p>
          <a:p>
            <a:r>
              <a:rPr lang="en-US" dirty="0" smtClean="0"/>
              <a:t>And so on…</a:t>
            </a:r>
          </a:p>
          <a:p>
            <a:r>
              <a:rPr lang="en-US" dirty="0" smtClean="0"/>
              <a:t>The switch statement is another way to organize tests of multiple exclusive conditions</a:t>
            </a:r>
          </a:p>
          <a:p>
            <a:pPr marL="457200" lvl="1" indent="0">
              <a:buNone/>
            </a:pPr>
            <a:r>
              <a:rPr lang="en-US" dirty="0" smtClean="0"/>
              <a:t>switch (expression) {</a:t>
            </a:r>
          </a:p>
          <a:p>
            <a:pPr marL="457200" lvl="1" indent="0">
              <a:buNone/>
            </a:pPr>
            <a:r>
              <a:rPr lang="en-US" dirty="0" smtClean="0"/>
              <a:t>	case value1: { code_block1}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case value2: { code_block2}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7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05: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if/else if/else</a:t>
            </a:r>
          </a:p>
          <a:p>
            <a:r>
              <a:rPr lang="en-US" dirty="0" smtClean="0"/>
              <a:t>Demonstrate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5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need to execute the same block of code repeatedly</a:t>
            </a:r>
          </a:p>
          <a:p>
            <a:r>
              <a:rPr lang="en-US" dirty="0" smtClean="0"/>
              <a:t>Two main constructs to accomplish this: for and while</a:t>
            </a:r>
          </a:p>
          <a:p>
            <a:r>
              <a:rPr lang="en-US" dirty="0" smtClean="0"/>
              <a:t>for statement:</a:t>
            </a:r>
          </a:p>
          <a:p>
            <a:pPr marL="457200" lvl="1" indent="0">
              <a:buNone/>
            </a:pPr>
            <a:r>
              <a:rPr lang="en-US" dirty="0" smtClean="0"/>
              <a:t>for (initialize; condition; update) { </a:t>
            </a:r>
            <a:r>
              <a:rPr lang="en-US" dirty="0" err="1" smtClean="0"/>
              <a:t>code_block</a:t>
            </a:r>
            <a:r>
              <a:rPr lang="en-US" dirty="0" smtClean="0"/>
              <a:t> }</a:t>
            </a:r>
          </a:p>
          <a:p>
            <a:r>
              <a:rPr lang="en-US" dirty="0" smtClean="0"/>
              <a:t>while statement:</a:t>
            </a:r>
          </a:p>
          <a:p>
            <a:pPr marL="457200" lvl="1" indent="0">
              <a:buNone/>
            </a:pPr>
            <a:r>
              <a:rPr lang="en-US" dirty="0" smtClean="0"/>
              <a:t>while (condition) { </a:t>
            </a:r>
            <a:r>
              <a:rPr lang="en-US" dirty="0" err="1" smtClean="0"/>
              <a:t>code_block</a:t>
            </a:r>
            <a:r>
              <a:rPr lang="en-US" dirty="0" smtClean="0"/>
              <a:t> }</a:t>
            </a:r>
            <a:endParaRPr lang="en-US" dirty="0" smtClean="0"/>
          </a:p>
          <a:p>
            <a:r>
              <a:rPr lang="en-US" dirty="0" smtClean="0"/>
              <a:t>do while statement:</a:t>
            </a:r>
          </a:p>
          <a:p>
            <a:pPr marL="457200" lvl="1" indent="0">
              <a:buNone/>
            </a:pPr>
            <a:r>
              <a:rPr lang="en-US" dirty="0" smtClean="0"/>
              <a:t>do { </a:t>
            </a:r>
            <a:r>
              <a:rPr lang="en-US" dirty="0" err="1" smtClean="0"/>
              <a:t>code_block</a:t>
            </a:r>
            <a:r>
              <a:rPr lang="en-US" dirty="0" smtClean="0"/>
              <a:t> } while (condition)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33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for/while</a:t>
            </a:r>
          </a:p>
          <a:p>
            <a:r>
              <a:rPr lang="en-US" dirty="0" smtClean="0"/>
              <a:t>Multiple types of update statements</a:t>
            </a:r>
          </a:p>
          <a:p>
            <a:r>
              <a:rPr lang="en-US" dirty="0" smtClean="0"/>
              <a:t>Break out of a loop early based on a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245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Java for Beginners Part 2</vt:lpstr>
      <vt:lpstr>Conditional statements</vt:lpstr>
      <vt:lpstr>Boolean expressions</vt:lpstr>
      <vt:lpstr>More conditions</vt:lpstr>
      <vt:lpstr>Exercise 05: </vt:lpstr>
      <vt:lpstr>Looping</vt:lpstr>
      <vt:lpstr>Exercise 06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Part 2</dc:title>
  <dc:creator>Robert Van Hoose</dc:creator>
  <cp:lastModifiedBy>Robert Van Hoose</cp:lastModifiedBy>
  <cp:revision>6</cp:revision>
  <dcterms:created xsi:type="dcterms:W3CDTF">2015-05-20T03:54:04Z</dcterms:created>
  <dcterms:modified xsi:type="dcterms:W3CDTF">2015-07-07T03:56:36Z</dcterms:modified>
</cp:coreProperties>
</file>