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A6F0FC-8420-4A90-9879-FB6878378AD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4717D0-69ED-483E-A608-E3EBF217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Beginners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RHS Boot Camp for Robotics Teams</a:t>
            </a:r>
          </a:p>
          <a:p>
            <a:r>
              <a:rPr lang="en-US" dirty="0" smtClean="0"/>
              <a:t>July 7-10,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Classes are the foundation of the Java language</a:t>
            </a:r>
          </a:p>
          <a:p>
            <a:r>
              <a:rPr lang="en-US" dirty="0" smtClean="0"/>
              <a:t>A class is the idea behind a certain kind of thing. The programmer provides the definition of a thing (class) and the computer creates instances of the thing (objects).</a:t>
            </a:r>
          </a:p>
          <a:p>
            <a:r>
              <a:rPr lang="en-US" dirty="0" smtClean="0"/>
              <a:t> An instance of an object is created using the “new” keyword.</a:t>
            </a:r>
          </a:p>
          <a:p>
            <a:r>
              <a:rPr lang="en-US" dirty="0" smtClean="0"/>
              <a:t>When a new object is created, a special function called a “constructor” is called.</a:t>
            </a:r>
          </a:p>
          <a:p>
            <a:r>
              <a:rPr lang="en-US" dirty="0" smtClean="0"/>
              <a:t>Classes can define “fields” which are variables associated with the class.</a:t>
            </a:r>
          </a:p>
          <a:p>
            <a:r>
              <a:rPr lang="en-US" dirty="0" smtClean="0"/>
              <a:t>Classes can define “methods” which are function associated with the class.</a:t>
            </a:r>
          </a:p>
          <a:p>
            <a:r>
              <a:rPr lang="en-US" dirty="0" smtClean="0"/>
              <a:t>Objects are useful because they “encapsulate” data, controlling how it can accessed. Access modifiers customize the visibility of fields and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07 – </a:t>
            </a:r>
            <a:r>
              <a:rPr lang="en-US" sz="2800" dirty="0" smtClean="0"/>
              <a:t>Classes, fields, and methods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structure of Excercise07 class.</a:t>
            </a:r>
          </a:p>
          <a:p>
            <a:r>
              <a:rPr lang="en-US" dirty="0" smtClean="0"/>
              <a:t>Fields: </a:t>
            </a:r>
            <a:r>
              <a:rPr lang="en-US" dirty="0" err="1" smtClean="0"/>
              <a:t>msg</a:t>
            </a:r>
            <a:r>
              <a:rPr lang="en-US" dirty="0" smtClean="0"/>
              <a:t>, times</a:t>
            </a:r>
          </a:p>
          <a:p>
            <a:r>
              <a:rPr lang="en-US" dirty="0" smtClean="0"/>
              <a:t>Methods: </a:t>
            </a:r>
            <a:r>
              <a:rPr lang="en-US" dirty="0" err="1" smtClean="0"/>
              <a:t>getTextToDisplay</a:t>
            </a:r>
            <a:r>
              <a:rPr lang="en-US" dirty="0" smtClean="0"/>
              <a:t>(), </a:t>
            </a:r>
            <a:r>
              <a:rPr lang="en-US" dirty="0" err="1" smtClean="0"/>
              <a:t>displayMessage</a:t>
            </a:r>
            <a:r>
              <a:rPr lang="en-US" dirty="0" smtClean="0"/>
              <a:t>(), Getter/setter </a:t>
            </a:r>
            <a:r>
              <a:rPr lang="en-US" dirty="0" err="1" smtClean="0"/>
              <a:t>getMsg</a:t>
            </a:r>
            <a:r>
              <a:rPr lang="en-US" dirty="0" smtClean="0"/>
              <a:t>()/</a:t>
            </a:r>
            <a:r>
              <a:rPr lang="en-US" dirty="0" err="1" smtClean="0"/>
              <a:t>setMsg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Class has two constructors. Constructors can be chained together.</a:t>
            </a:r>
          </a:p>
          <a:p>
            <a:r>
              <a:rPr lang="en-US" dirty="0" smtClean="0"/>
              <a:t>Access modifiers: public/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 is used when we want to reuse the functionality from an existing class. To do this we use the “extends” keyword.</a:t>
            </a:r>
          </a:p>
          <a:p>
            <a:r>
              <a:rPr lang="en-US" dirty="0" smtClean="0"/>
              <a:t>The class that is reused is called the “base class”, or sometimes the “super class”</a:t>
            </a:r>
          </a:p>
          <a:p>
            <a:r>
              <a:rPr lang="en-US" dirty="0" smtClean="0"/>
              <a:t>The class that reuses another is called the “subclass”, or “derived class”</a:t>
            </a:r>
          </a:p>
          <a:p>
            <a:r>
              <a:rPr lang="en-US" dirty="0" smtClean="0"/>
              <a:t>A subclass can derive from one base class (single inheritance)</a:t>
            </a:r>
          </a:p>
          <a:p>
            <a:r>
              <a:rPr lang="en-US" dirty="0" smtClean="0"/>
              <a:t>The “protected” access modifier is used to allow values to be kept private to outsiders, but visible to subclasses.</a:t>
            </a:r>
          </a:p>
          <a:p>
            <a:r>
              <a:rPr lang="en-US" dirty="0" smtClean="0"/>
              <a:t>Derived classes can use the “@Override” annotation to replace functions from the super class in order to modify their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08: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BaseClass8 has 2 fields: an id, and a message</a:t>
            </a:r>
          </a:p>
          <a:p>
            <a:r>
              <a:rPr lang="en-US" dirty="0" smtClean="0"/>
              <a:t>BaseClass8 has a method to get a formatted message for display: </a:t>
            </a:r>
            <a:r>
              <a:rPr lang="en-US" dirty="0" err="1" smtClean="0"/>
              <a:t>getDisplayText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DerivedClass8 extends BaseClass8. It adds a new method of its own, and Overrides the behavior of </a:t>
            </a:r>
            <a:r>
              <a:rPr lang="en-US" dirty="0" err="1" smtClean="0"/>
              <a:t>getDisplayText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the dark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inheritance is used incorrectly, it can lead to trouble.</a:t>
            </a:r>
          </a:p>
          <a:p>
            <a:r>
              <a:rPr lang="en-US" dirty="0" smtClean="0"/>
              <a:t>Inheritance work best when there is an “is-a” relationship between the two classes</a:t>
            </a:r>
          </a:p>
          <a:p>
            <a:r>
              <a:rPr lang="en-US" dirty="0" smtClean="0"/>
              <a:t>Overuse can lead to brittle designs: one change to a base class can cause a cascade effect in the derived classes. In general, we like to avoid tight coupling between components in our programs.</a:t>
            </a:r>
          </a:p>
        </p:txBody>
      </p:sp>
    </p:spTree>
    <p:extLst>
      <p:ext uri="{BB962C8B-B14F-4D97-AF65-F5344CB8AC3E}">
        <p14:creationId xmlns:p14="http://schemas.microsoft.com/office/powerpoint/2010/main" val="210783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defined as “abstract” can be extended, but cannot be created directly.</a:t>
            </a:r>
          </a:p>
          <a:p>
            <a:r>
              <a:rPr lang="en-US" dirty="0" smtClean="0"/>
              <a:t>This is common when we want to create a building block class containing shared code that will be reused many times for specific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1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09 –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differences between this listing and Exercise 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488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Java for Beginners Part 3</vt:lpstr>
      <vt:lpstr>Classes</vt:lpstr>
      <vt:lpstr>Exercise 07 – Classes, fields, and methods</vt:lpstr>
      <vt:lpstr>Inheritance</vt:lpstr>
      <vt:lpstr>Exercise 08: Inheritance</vt:lpstr>
      <vt:lpstr>Inheritance – the dark side</vt:lpstr>
      <vt:lpstr>Abstract classes</vt:lpstr>
      <vt:lpstr>Exercise 09 – abstract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Part 2</dc:title>
  <dc:creator>Robert Van Hoose</dc:creator>
  <cp:lastModifiedBy>Robert Van Hoose</cp:lastModifiedBy>
  <cp:revision>11</cp:revision>
  <dcterms:created xsi:type="dcterms:W3CDTF">2015-05-20T03:54:04Z</dcterms:created>
  <dcterms:modified xsi:type="dcterms:W3CDTF">2015-07-07T15:55:07Z</dcterms:modified>
</cp:coreProperties>
</file>