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EA6F0FC-8420-4A90-9879-FB6878378AD9}" type="datetimeFigureOut">
              <a:rPr lang="en-US" smtClean="0"/>
              <a:t>7/7/2015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3754728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6F0FC-8420-4A90-9879-FB6878378AD9}" type="datetimeFigureOut">
              <a:rPr lang="en-US" smtClean="0"/>
              <a:t>7/7/2015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286365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6F0FC-8420-4A90-9879-FB6878378AD9}"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806000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6F0FC-8420-4A90-9879-FB6878378AD9}"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1054473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6F0FC-8420-4A90-9879-FB6878378AD9}"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2530797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A6F0FC-8420-4A90-9879-FB6878378AD9}" type="datetimeFigureOut">
              <a:rPr lang="en-US" smtClean="0"/>
              <a:t>7/7/2015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3000964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A6F0FC-8420-4A90-9879-FB6878378AD9}" type="datetimeFigureOut">
              <a:rPr lang="en-US" smtClean="0"/>
              <a:t>7/7/2015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418324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EA6F0FC-8420-4A90-9879-FB6878378AD9}"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1314683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EA6F0FC-8420-4A90-9879-FB6878378AD9}"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326502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A6F0FC-8420-4A90-9879-FB6878378AD9}"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67166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6F0FC-8420-4A90-9879-FB6878378AD9}"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338832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A6F0FC-8420-4A90-9879-FB6878378AD9}" type="datetimeFigureOut">
              <a:rPr lang="en-US" smtClean="0"/>
              <a:t>7/7/2015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3739871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A6F0FC-8420-4A90-9879-FB6878378AD9}" type="datetimeFigureOut">
              <a:rPr lang="en-US" smtClean="0"/>
              <a:t>7/7/2015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208907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A6F0FC-8420-4A90-9879-FB6878378AD9}" type="datetimeFigureOut">
              <a:rPr lang="en-US" smtClean="0"/>
              <a:t>7/7/2015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299123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6F0FC-8420-4A90-9879-FB6878378AD9}" type="datetimeFigureOut">
              <a:rPr lang="en-US" smtClean="0"/>
              <a:t>7/7/2015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279888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6F0FC-8420-4A90-9879-FB6878378AD9}" type="datetimeFigureOut">
              <a:rPr lang="en-US" smtClean="0"/>
              <a:t>7/7/2015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14588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6F0FC-8420-4A90-9879-FB6878378AD9}" type="datetimeFigureOut">
              <a:rPr lang="en-US" smtClean="0"/>
              <a:t>7/7/2015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F4717D0-69ED-483E-A608-E3EBF21733DE}" type="slidenum">
              <a:rPr lang="en-US" smtClean="0"/>
              <a:t>‹#›</a:t>
            </a:fld>
            <a:endParaRPr lang="en-US"/>
          </a:p>
        </p:txBody>
      </p:sp>
    </p:spTree>
    <p:extLst>
      <p:ext uri="{BB962C8B-B14F-4D97-AF65-F5344CB8AC3E}">
        <p14:creationId xmlns:p14="http://schemas.microsoft.com/office/powerpoint/2010/main" val="287784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EA6F0FC-8420-4A90-9879-FB6878378AD9}" type="datetimeFigureOut">
              <a:rPr lang="en-US" smtClean="0"/>
              <a:t>7/7/2015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F4717D0-69ED-483E-A608-E3EBF21733DE}" type="slidenum">
              <a:rPr lang="en-US" smtClean="0"/>
              <a:t>‹#›</a:t>
            </a:fld>
            <a:endParaRPr lang="en-US"/>
          </a:p>
        </p:txBody>
      </p:sp>
    </p:spTree>
    <p:extLst>
      <p:ext uri="{BB962C8B-B14F-4D97-AF65-F5344CB8AC3E}">
        <p14:creationId xmlns:p14="http://schemas.microsoft.com/office/powerpoint/2010/main" val="2742511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for Beginners</a:t>
            </a:r>
            <a:br>
              <a:rPr lang="en-US" dirty="0" smtClean="0"/>
            </a:br>
            <a:r>
              <a:rPr lang="en-US" dirty="0" smtClean="0"/>
              <a:t>Part </a:t>
            </a:r>
            <a:r>
              <a:rPr lang="en-US" dirty="0" smtClean="0"/>
              <a:t>4</a:t>
            </a:r>
            <a:endParaRPr lang="en-US" dirty="0"/>
          </a:p>
        </p:txBody>
      </p:sp>
      <p:sp>
        <p:nvSpPr>
          <p:cNvPr id="3" name="Subtitle 2"/>
          <p:cNvSpPr>
            <a:spLocks noGrp="1"/>
          </p:cNvSpPr>
          <p:nvPr>
            <p:ph type="subTitle" idx="1"/>
          </p:nvPr>
        </p:nvSpPr>
        <p:spPr/>
        <p:txBody>
          <a:bodyPr/>
          <a:lstStyle/>
          <a:p>
            <a:r>
              <a:rPr lang="en-US" dirty="0" smtClean="0"/>
              <a:t>RHS Boot Camp for Robotics Teams</a:t>
            </a:r>
          </a:p>
          <a:p>
            <a:r>
              <a:rPr lang="en-US" dirty="0" smtClean="0"/>
              <a:t>July 7-10, 2015</a:t>
            </a:r>
            <a:endParaRPr lang="en-US" dirty="0"/>
          </a:p>
        </p:txBody>
      </p:sp>
    </p:spTree>
    <p:extLst>
      <p:ext uri="{BB962C8B-B14F-4D97-AF65-F5344CB8AC3E}">
        <p14:creationId xmlns:p14="http://schemas.microsoft.com/office/powerpoint/2010/main" val="67062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a:bodyPr>
          <a:lstStyle/>
          <a:p>
            <a:r>
              <a:rPr lang="en-US" dirty="0" smtClean="0"/>
              <a:t>Often we need to manage a number of variables of the same time that are related</a:t>
            </a:r>
          </a:p>
          <a:p>
            <a:r>
              <a:rPr lang="en-US" dirty="0" smtClean="0"/>
              <a:t>Rather than create individual variables to do this ( thing1, thing2, thing3, etc.) we can use an array: </a:t>
            </a:r>
            <a:r>
              <a:rPr lang="en-US" dirty="0" err="1" smtClean="0"/>
              <a:t>int</a:t>
            </a:r>
            <a:r>
              <a:rPr lang="en-US" dirty="0" smtClean="0"/>
              <a:t>[] things;</a:t>
            </a:r>
          </a:p>
          <a:p>
            <a:r>
              <a:rPr lang="en-US" dirty="0" smtClean="0"/>
              <a:t>Arrays use square bracket notation []. To access a particular element in an array, we use an array index. Array indices are zero-based, i.e. the first element of the array is “number 0”, the second is “number 1”, etc.</a:t>
            </a:r>
          </a:p>
          <a:p>
            <a:r>
              <a:rPr lang="en-US" dirty="0" smtClean="0"/>
              <a:t>Arrays can be initialized by using an array “literal”, which is a comma separated list of values inside curly braces.</a:t>
            </a:r>
          </a:p>
        </p:txBody>
      </p:sp>
    </p:spTree>
    <p:extLst>
      <p:ext uri="{BB962C8B-B14F-4D97-AF65-F5344CB8AC3E}">
        <p14:creationId xmlns:p14="http://schemas.microsoft.com/office/powerpoint/2010/main" val="162033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10 - Arrays</a:t>
            </a:r>
            <a:endParaRPr lang="en-US" dirty="0"/>
          </a:p>
        </p:txBody>
      </p:sp>
      <p:sp>
        <p:nvSpPr>
          <p:cNvPr id="3" name="Content Placeholder 2"/>
          <p:cNvSpPr>
            <a:spLocks noGrp="1"/>
          </p:cNvSpPr>
          <p:nvPr>
            <p:ph idx="1"/>
          </p:nvPr>
        </p:nvSpPr>
        <p:spPr/>
        <p:txBody>
          <a:bodyPr/>
          <a:lstStyle/>
          <a:p>
            <a:r>
              <a:rPr lang="en-US" dirty="0" smtClean="0"/>
              <a:t>Demonstrate how to define and initialize a new array.</a:t>
            </a:r>
          </a:p>
          <a:p>
            <a:r>
              <a:rPr lang="en-US" dirty="0" smtClean="0"/>
              <a:t>Demonstrate how array indices work</a:t>
            </a:r>
          </a:p>
          <a:p>
            <a:r>
              <a:rPr lang="en-US" dirty="0" smtClean="0"/>
              <a:t>Demonstrate how to iterate over the items in an array.</a:t>
            </a:r>
            <a:endParaRPr lang="en-US" dirty="0"/>
          </a:p>
        </p:txBody>
      </p:sp>
    </p:spTree>
    <p:extLst>
      <p:ext uri="{BB962C8B-B14F-4D97-AF65-F5344CB8AC3E}">
        <p14:creationId xmlns:p14="http://schemas.microsoft.com/office/powerpoint/2010/main" val="397203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Arrays have limitations – they have a predetermined size; either run out of space or wasted space for empty “slots”</a:t>
            </a:r>
          </a:p>
          <a:p>
            <a:r>
              <a:rPr lang="en-US" dirty="0" smtClean="0"/>
              <a:t>The List&lt;&gt; interface is much more flexible. Can add() items at will, remove() items.</a:t>
            </a:r>
          </a:p>
          <a:p>
            <a:r>
              <a:rPr lang="en-US" dirty="0" smtClean="0"/>
              <a:t>Java collections are defined as “generic interfaces”. We won’t go into these topics just yet. For now, just know that interfaces avoid the brittleness of inheritance, and generic means they can handle any type of data.</a:t>
            </a:r>
          </a:p>
          <a:p>
            <a:endParaRPr lang="en-US" dirty="0"/>
          </a:p>
        </p:txBody>
      </p:sp>
    </p:spTree>
    <p:extLst>
      <p:ext uri="{BB962C8B-B14F-4D97-AF65-F5344CB8AC3E}">
        <p14:creationId xmlns:p14="http://schemas.microsoft.com/office/powerpoint/2010/main" val="245704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11 - Lists</a:t>
            </a:r>
            <a:endParaRPr lang="en-US" dirty="0"/>
          </a:p>
        </p:txBody>
      </p:sp>
      <p:sp>
        <p:nvSpPr>
          <p:cNvPr id="3" name="Content Placeholder 2"/>
          <p:cNvSpPr>
            <a:spLocks noGrp="1"/>
          </p:cNvSpPr>
          <p:nvPr>
            <p:ph idx="1"/>
          </p:nvPr>
        </p:nvSpPr>
        <p:spPr/>
        <p:txBody>
          <a:bodyPr/>
          <a:lstStyle/>
          <a:p>
            <a:r>
              <a:rPr lang="en-US" dirty="0" smtClean="0"/>
              <a:t>Define a new List</a:t>
            </a:r>
          </a:p>
          <a:p>
            <a:r>
              <a:rPr lang="en-US" dirty="0" smtClean="0"/>
              <a:t>Add items</a:t>
            </a:r>
          </a:p>
          <a:p>
            <a:r>
              <a:rPr lang="en-US" dirty="0" smtClean="0"/>
              <a:t>Get the size of the list</a:t>
            </a:r>
          </a:p>
          <a:p>
            <a:r>
              <a:rPr lang="en-US" dirty="0" smtClean="0"/>
              <a:t>Iterate over the items in the list</a:t>
            </a:r>
            <a:endParaRPr lang="en-US" dirty="0"/>
          </a:p>
        </p:txBody>
      </p:sp>
    </p:spTree>
    <p:extLst>
      <p:ext uri="{BB962C8B-B14F-4D97-AF65-F5344CB8AC3E}">
        <p14:creationId xmlns:p14="http://schemas.microsoft.com/office/powerpoint/2010/main" val="270321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sp>
        <p:nvSpPr>
          <p:cNvPr id="3" name="Content Placeholder 2"/>
          <p:cNvSpPr>
            <a:spLocks noGrp="1"/>
          </p:cNvSpPr>
          <p:nvPr>
            <p:ph idx="1"/>
          </p:nvPr>
        </p:nvSpPr>
        <p:spPr/>
        <p:txBody>
          <a:bodyPr/>
          <a:lstStyle/>
          <a:p>
            <a:r>
              <a:rPr lang="en-US" dirty="0" smtClean="0"/>
              <a:t>Lists are more flexible than arrays, but they are best suited for situations where we will access the values sequentially.</a:t>
            </a:r>
          </a:p>
          <a:p>
            <a:r>
              <a:rPr lang="en-US" dirty="0" smtClean="0"/>
              <a:t>For random access (“lookup a value from the middle of the collection”) maps perform much better.</a:t>
            </a:r>
          </a:p>
          <a:p>
            <a:r>
              <a:rPr lang="en-US" dirty="0" smtClean="0"/>
              <a:t>The Map interface stores each value with a “key” that can be used to look up that value. An internal structure allows us to scan the collection very rapidly to find the value that corresponds to a given key.</a:t>
            </a:r>
          </a:p>
          <a:p>
            <a:r>
              <a:rPr lang="en-US" dirty="0" smtClean="0"/>
              <a:t>Think of a map like a dictionary. The key is like a word, and the value is like the definition. If I know the word, I can look up the definition.</a:t>
            </a:r>
            <a:endParaRPr lang="en-US" dirty="0"/>
          </a:p>
        </p:txBody>
      </p:sp>
    </p:spTree>
    <p:extLst>
      <p:ext uri="{BB962C8B-B14F-4D97-AF65-F5344CB8AC3E}">
        <p14:creationId xmlns:p14="http://schemas.microsoft.com/office/powerpoint/2010/main" val="413065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12 - Map</a:t>
            </a:r>
            <a:endParaRPr lang="en-US" dirty="0"/>
          </a:p>
        </p:txBody>
      </p:sp>
      <p:sp>
        <p:nvSpPr>
          <p:cNvPr id="3" name="Content Placeholder 2"/>
          <p:cNvSpPr>
            <a:spLocks noGrp="1"/>
          </p:cNvSpPr>
          <p:nvPr>
            <p:ph idx="1"/>
          </p:nvPr>
        </p:nvSpPr>
        <p:spPr/>
        <p:txBody>
          <a:bodyPr/>
          <a:lstStyle/>
          <a:p>
            <a:r>
              <a:rPr lang="en-US" dirty="0" smtClean="0"/>
              <a:t>Create a Map</a:t>
            </a:r>
          </a:p>
          <a:p>
            <a:r>
              <a:rPr lang="en-US" dirty="0" smtClean="0"/>
              <a:t>Add values to the map</a:t>
            </a:r>
          </a:p>
          <a:p>
            <a:r>
              <a:rPr lang="en-US" dirty="0" smtClean="0"/>
              <a:t>Check for the existence of a key using </a:t>
            </a:r>
            <a:r>
              <a:rPr lang="en-US" dirty="0" err="1" smtClean="0"/>
              <a:t>containsKey</a:t>
            </a:r>
            <a:r>
              <a:rPr lang="en-US" dirty="0" smtClean="0"/>
              <a:t>()</a:t>
            </a:r>
          </a:p>
          <a:p>
            <a:r>
              <a:rPr lang="en-US" dirty="0" smtClean="0"/>
              <a:t>Remove an item from the Map</a:t>
            </a:r>
            <a:endParaRPr lang="en-US" dirty="0"/>
          </a:p>
        </p:txBody>
      </p:sp>
    </p:spTree>
    <p:extLst>
      <p:ext uri="{BB962C8B-B14F-4D97-AF65-F5344CB8AC3E}">
        <p14:creationId xmlns:p14="http://schemas.microsoft.com/office/powerpoint/2010/main" val="179182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smtClean="0"/>
              <a:t>Earlier we discussed some problems with inheritance</a:t>
            </a:r>
          </a:p>
          <a:p>
            <a:r>
              <a:rPr lang="en-US" dirty="0" smtClean="0"/>
              <a:t>Often we want to enforce rules about how classes should behave, but we don’t have a proper “is-a” relationship</a:t>
            </a:r>
          </a:p>
          <a:p>
            <a:r>
              <a:rPr lang="en-US" dirty="0" smtClean="0"/>
              <a:t>Interfaces allow us to create contracts for classes. They don’t contain any code, and don’t have a constructor. They only specify a list of methods that any implementing class must supply.</a:t>
            </a:r>
          </a:p>
          <a:p>
            <a:r>
              <a:rPr lang="en-US" dirty="0" smtClean="0"/>
              <a:t>Classes can implement any number of interfaces (vs. only inheriting from a single class)</a:t>
            </a:r>
            <a:endParaRPr lang="en-US" dirty="0"/>
          </a:p>
        </p:txBody>
      </p:sp>
    </p:spTree>
    <p:extLst>
      <p:ext uri="{BB962C8B-B14F-4D97-AF65-F5344CB8AC3E}">
        <p14:creationId xmlns:p14="http://schemas.microsoft.com/office/powerpoint/2010/main" val="42623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13: Interfaces</a:t>
            </a:r>
            <a:endParaRPr lang="en-US" dirty="0"/>
          </a:p>
        </p:txBody>
      </p:sp>
      <p:sp>
        <p:nvSpPr>
          <p:cNvPr id="3" name="Content Placeholder 2"/>
          <p:cNvSpPr>
            <a:spLocks noGrp="1"/>
          </p:cNvSpPr>
          <p:nvPr>
            <p:ph idx="1"/>
          </p:nvPr>
        </p:nvSpPr>
        <p:spPr/>
        <p:txBody>
          <a:bodyPr/>
          <a:lstStyle/>
          <a:p>
            <a:r>
              <a:rPr lang="en-US" dirty="0" smtClean="0"/>
              <a:t>IRobot interface</a:t>
            </a:r>
          </a:p>
          <a:p>
            <a:r>
              <a:rPr lang="en-US" dirty="0" err="1" smtClean="0"/>
              <a:t>IWelder</a:t>
            </a:r>
            <a:r>
              <a:rPr lang="en-US" dirty="0" smtClean="0"/>
              <a:t> interface</a:t>
            </a:r>
          </a:p>
          <a:p>
            <a:r>
              <a:rPr lang="en-US" dirty="0" smtClean="0"/>
              <a:t>Implementing classes</a:t>
            </a:r>
          </a:p>
          <a:p>
            <a:endParaRPr lang="en-US" dirty="0"/>
          </a:p>
        </p:txBody>
      </p:sp>
    </p:spTree>
    <p:extLst>
      <p:ext uri="{BB962C8B-B14F-4D97-AF65-F5344CB8AC3E}">
        <p14:creationId xmlns:p14="http://schemas.microsoft.com/office/powerpoint/2010/main" val="2639890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187</TotalTime>
  <Words>508</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Java for Beginners Part 4</vt:lpstr>
      <vt:lpstr>Arrays</vt:lpstr>
      <vt:lpstr>Exercise 10 - Arrays</vt:lpstr>
      <vt:lpstr>Collections</vt:lpstr>
      <vt:lpstr>Exercise 11 - Lists</vt:lpstr>
      <vt:lpstr>Maps</vt:lpstr>
      <vt:lpstr>Exercise 12 - Map</vt:lpstr>
      <vt:lpstr>Interfaces</vt:lpstr>
      <vt:lpstr>Exercise 13: Interfaces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for Beginners Part 2</dc:title>
  <dc:creator>Robert Van Hoose</dc:creator>
  <cp:lastModifiedBy>Robert Van Hoose</cp:lastModifiedBy>
  <cp:revision>15</cp:revision>
  <dcterms:created xsi:type="dcterms:W3CDTF">2015-05-20T03:54:04Z</dcterms:created>
  <dcterms:modified xsi:type="dcterms:W3CDTF">2015-07-07T16:31:05Z</dcterms:modified>
</cp:coreProperties>
</file>