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wrangling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manipulation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Dept.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Sciences</a:t>
            </a:r>
            <a:r>
              <a:rPr/>
              <a:t> </a:t>
            </a:r>
            <a:r>
              <a:rPr/>
              <a:t>Postgraduate</a:t>
            </a:r>
            <a:r>
              <a:rPr/>
              <a:t> </a:t>
            </a:r>
            <a:r>
              <a:rPr/>
              <a:t>Workshop</a:t>
            </a:r>
            <a:br/>
            <a:br/>
            <a:r>
              <a:rPr/>
              <a:t>Ruan</a:t>
            </a:r>
            <a:r>
              <a:rPr/>
              <a:t> </a:t>
            </a:r>
            <a:r>
              <a:rPr/>
              <a:t>van</a:t>
            </a:r>
            <a:r>
              <a:rPr/>
              <a:t> </a:t>
            </a:r>
            <a:r>
              <a:rPr/>
              <a:t>Mazijk,</a:t>
            </a:r>
            <a:r>
              <a:rPr/>
              <a:t> </a:t>
            </a:r>
            <a:r>
              <a:rPr/>
              <a:t>MSc</a:t>
            </a:r>
            <a:r>
              <a:rPr/>
              <a:t> </a:t>
            </a:r>
            <a:r>
              <a:rPr/>
              <a:t>candidate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2019-05-17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 is </a:t>
            </a:r>
            <a:r>
              <a:rPr i="1"/>
              <a:t>wide-form</a:t>
            </a:r>
            <a:r>
              <a:rPr/>
              <a:t> data. Let’s move away from that…</a:t>
            </a:r>
          </a:p>
          <a:p>
            <a:pPr lvl="0" marL="0" indent="0">
              <a:buNone/>
            </a:pPr>
            <a:r>
              <a:rPr/>
              <a:t>Using the </a:t>
            </a:r>
            <a:r>
              <a:rPr sz="1800">
                <a:latin typeface="Courier"/>
              </a:rPr>
              <a:t>iris</a:t>
            </a:r>
            <a:r>
              <a:rPr/>
              <a:t> dataset built into R!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Wide-form 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$setosa
##   Sepal.Length Sepal.Width Petal.Length Petal.Width
## 1          5.1         3.5          1.4         0.2
## 2          4.9         3.0          1.4         0.2
## 
## $versicolor
##   Sepal.Length Sepal.Width Petal.Length Petal.Width
## 1          7.0         3.2          4.7         1.4
## 2          6.4         3.2          4.5         1.5
## 
## $virginica
##   Sepal.Length Sepal.Width Petal.Length Petal.Width
## 1          6.3         3.3          6.0         2.5
## 2          5.8         2.7          5.1         1.9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Classic long-form 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Species Sepal.Length Sepal.Width Petal.Length Petal.Width
## 1     setosa          5.1         3.5          1.4         0.2
## 2     setosa          4.9         3.0          1.4         0.2
## 3     setosa          4.7         3.2          1.3         0.2
## 4 versicolor          7.0         3.2          4.7         1.4
## 5 versicolor          6.4         3.2          4.5         1.5
## 6 versicolor          6.9         3.1          4.9         1.5
## 7  virginica          6.3         3.3          6.0         2.5
## 8  virginica          5.8         2.7          5.1         1.9
## 9  virginica          7.1         3.0          5.9         2.1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We can get longer…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Species        trait trait_value
## 1      setosa Sepal.Length         5.1
## 2  versicolor Sepal.Length         7.0
## 3   virginica Sepal.Length         6.3
## 4      setosa  Sepal.Width         3.5
## 5  versicolor  Sepal.Width         3.2
## 6   virginica  Sepal.Width         3.3
## 7      setosa Petal.Length         1.4
## 8  versicolor Petal.Length         4.7
## 9   virginica Petal.Length         6.0
## 10     setosa  Petal.Width         0.2
## 11 versicolor  Petal.Width         1.4
## 12  virginica  Petal.Width         2.5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 advantages of long data</a:t>
            </a:r>
          </a:p>
          <a:p>
            <a:pPr lvl="1"/>
            <a:r>
              <a:rPr/>
              <a:t>Machine-readable</a:t>
            </a:r>
          </a:p>
          <a:p>
            <a:pPr lvl="1"/>
            <a:r>
              <a:rPr/>
              <a:t>The standard for most software/R-functions</a:t>
            </a:r>
            <a:br/>
            <a:r>
              <a:rPr/>
              <a:t>(e.g. </a:t>
            </a:r>
            <a:r>
              <a:rPr sz="1800">
                <a:latin typeface="Courier"/>
              </a:rPr>
              <a:t>lm()</a:t>
            </a:r>
            <a:r>
              <a:rPr/>
              <a:t>, </a:t>
            </a:r>
            <a:r>
              <a:rPr sz="1800">
                <a:latin typeface="Courier"/>
              </a:rPr>
              <a:t>plot()</a:t>
            </a:r>
            <a:r>
              <a:rPr/>
              <a:t>, </a:t>
            </a:r>
            <a:r>
              <a:rPr sz="1800">
                <a:latin typeface="Courier"/>
              </a:rPr>
              <a:t>ggplot()</a:t>
            </a:r>
            <a:r>
              <a:rPr/>
              <a:t>)</a:t>
            </a:r>
          </a:p>
          <a:p>
            <a:pPr lvl="1"/>
            <a:r>
              <a:rPr/>
              <a:t>How most statistical methods treat data mathematically</a:t>
            </a:r>
          </a:p>
          <a:p>
            <a:pPr lvl="1"/>
            <a:r>
              <a:rPr/>
              <a:t>Easier to subset &amp; wrangle further!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Making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rectangular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your options?</a:t>
            </a:r>
          </a:p>
          <a:p>
            <a:pPr lvl="1">
              <a:buAutoNum type="arabicPeriod"/>
            </a:pPr>
            <a:r>
              <a:rPr/>
              <a:t>(Easiest to lay it out like that from the start…)</a:t>
            </a:r>
          </a:p>
          <a:p>
            <a:pPr lvl="2"/>
            <a:r>
              <a:rPr/>
              <a:t>(Many tools (to follow) assume your data is nice &amp; </a:t>
            </a:r>
            <a:r>
              <a:rPr i="1"/>
              <a:t>tidy</a:t>
            </a:r>
            <a:r>
              <a:rPr/>
              <a:t>)</a:t>
            </a:r>
          </a:p>
          <a:p>
            <a:pPr lvl="1">
              <a:buAutoNum type="arabicPeriod"/>
            </a:pPr>
            <a:r>
              <a:rPr i="1"/>
              <a:t>Careful</a:t>
            </a:r>
            <a:r>
              <a:rPr/>
              <a:t> Excel work</a:t>
            </a:r>
          </a:p>
          <a:p>
            <a:pPr lvl="2"/>
            <a:r>
              <a:rPr/>
              <a:t>Risky…</a:t>
            </a:r>
          </a:p>
          <a:p>
            <a:pPr lvl="1">
              <a:buAutoNum type="arabicPeriod"/>
            </a:pPr>
            <a:r>
              <a:rPr/>
              <a:t>Use R!</a:t>
            </a:r>
          </a:p>
          <a:p>
            <a:pPr lvl="2"/>
            <a:r>
              <a:rPr/>
              <a:t>Many tools </a:t>
            </a:r>
            <a:r>
              <a:rPr i="1"/>
              <a:t>also</a:t>
            </a:r>
            <a:r>
              <a:rPr/>
              <a:t> help in </a:t>
            </a:r>
            <a:r>
              <a:rPr i="1"/>
              <a:t>tidying</a:t>
            </a:r>
            <a:r>
              <a:rPr/>
              <a:t> data</a:t>
            </a:r>
          </a:p>
          <a:p>
            <a:pPr lvl="2"/>
            <a:r>
              <a:rPr/>
              <a:t>Namely, the package </a:t>
            </a:r>
            <a:r>
              <a:rPr sz="1800">
                <a:latin typeface="Courier"/>
              </a:rPr>
              <a:t>tidyr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sz="1800" b="1">
                <a:latin typeface="Courier"/>
              </a:rPr>
              <a:t>tidyr::</a:t>
            </a:r>
          </a:p>
          <a:p>
            <a:pPr lvl="0" marL="0" indent="0">
              <a:buNone/>
            </a:pPr>
            <a:r>
              <a:rPr/>
              <a:t>An R-package all about getting to </a:t>
            </a:r>
            <a:r>
              <a:rPr i="1"/>
              <a:t>this</a:t>
            </a:r>
            <a:r>
              <a:rPr/>
              <a:t>: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id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78100"/>
            <a:ext cx="8229600" cy="256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>
              <a:buAutoNum type="arabicPeriod"/>
            </a:pPr>
            <a:r>
              <a:rPr/>
              <a:t>Each </a:t>
            </a:r>
            <a:r>
              <a:rPr b="1"/>
              <a:t>variable</a:t>
            </a:r>
            <a:r>
              <a:rPr/>
              <a:t> must have its own </a:t>
            </a:r>
            <a:r>
              <a:rPr b="1"/>
              <a:t>column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Each </a:t>
            </a:r>
            <a:r>
              <a:rPr b="1"/>
              <a:t>observation</a:t>
            </a:r>
            <a:r>
              <a:rPr/>
              <a:t> must have its own </a:t>
            </a:r>
            <a:r>
              <a:rPr b="1"/>
              <a:t>row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Each </a:t>
            </a:r>
            <a:r>
              <a:rPr b="1"/>
              <a:t>value</a:t>
            </a:r>
            <a:r>
              <a:rPr/>
              <a:t> must have its own </a:t>
            </a:r>
            <a:r>
              <a:rPr b="1"/>
              <a:t>cell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sz="1800" b="1">
                <a:latin typeface="Courier"/>
              </a:rPr>
              <a:t>tidyr::</a:t>
            </a:r>
            <a:r>
              <a:rPr b="1"/>
              <a:t> cont.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Verbs to tidy your data</a:t>
            </a:r>
          </a:p>
          <a:p>
            <a:pPr lvl="0" marL="0" indent="0">
              <a:buNone/>
            </a:pPr>
            <a:r>
              <a:rPr/>
              <a:t>Untidy observations?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gather</a:t>
            </a:r>
            <a:r>
              <a:rPr sz="1800">
                <a:latin typeface="Courier"/>
              </a:rPr>
              <a:t>()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 if &gt; 1 observation per row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spread</a:t>
            </a:r>
            <a:r>
              <a:rPr sz="1800">
                <a:latin typeface="Courier"/>
              </a:rPr>
              <a:t>()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 if observations live in &gt; 1 row</a:t>
            </a:r>
          </a:p>
          <a:p>
            <a:pPr lvl="0" marL="0" indent="0">
              <a:buNone/>
            </a:pPr>
            <a:r>
              <a:rPr/>
              <a:t>Untidy variables?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separate</a:t>
            </a:r>
            <a:r>
              <a:rPr sz="1800">
                <a:latin typeface="Courier"/>
              </a:rPr>
              <a:t>()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if &gt; 1 variable per column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unite</a:t>
            </a:r>
            <a:r>
              <a:rPr sz="1800">
                <a:latin typeface="Courier"/>
              </a:rPr>
              <a:t>()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 if variables live in &gt; 1 column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Motivation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Note the following when choosing </a:t>
            </a:r>
            <a:r>
              <a:rPr sz="1800" b="1">
                <a:latin typeface="Courier"/>
              </a:rPr>
              <a:t>tidyr::</a:t>
            </a:r>
            <a:r>
              <a:rPr b="1"/>
              <a:t> verbs</a:t>
            </a:r>
          </a:p>
          <a:p>
            <a:pPr lvl="1"/>
            <a:r>
              <a:rPr/>
              <a:t>Be clear on what your </a:t>
            </a:r>
            <a:r>
              <a:rPr b="1"/>
              <a:t>observations</a:t>
            </a:r>
            <a:r>
              <a:rPr/>
              <a:t> are</a:t>
            </a:r>
          </a:p>
          <a:p>
            <a:pPr lvl="2"/>
            <a:r>
              <a:rPr/>
              <a:t>Like, what </a:t>
            </a:r>
            <a:r>
              <a:rPr b="1"/>
              <a:t>unit</a:t>
            </a:r>
            <a:r>
              <a:rPr/>
              <a:t> of your study counts as an observation</a:t>
            </a:r>
          </a:p>
          <a:p>
            <a:pPr lvl="2"/>
            <a:r>
              <a:rPr/>
              <a:t>E.g. : plant leaf vs plant individual</a:t>
            </a:r>
          </a:p>
          <a:p>
            <a:pPr lvl="2"/>
            <a:r>
              <a:rPr/>
              <a:t>E.g. : egg size vs clutch size</a:t>
            </a:r>
          </a:p>
          <a:p>
            <a:pPr lvl="2"/>
            <a:r>
              <a:rPr b="1"/>
              <a:t>This will depend on your study &amp;/or data!</a:t>
            </a:r>
          </a:p>
          <a:p>
            <a:pPr lvl="1"/>
            <a:r>
              <a:rPr/>
              <a:t>Variables are discrete, seperate ideas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rectangle</a:t>
            </a:r>
            <a:r>
              <a:rPr/>
              <a:t> </a:t>
            </a:r>
            <a:r>
              <a:rPr/>
              <a:t>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Using </a:t>
            </a:r>
            <a:r>
              <a:rPr sz="1800" b="1">
                <a:latin typeface="Courier"/>
              </a:rPr>
              <a:t>dplyr::</a:t>
            </a:r>
            <a:r>
              <a:rPr b="1"/>
              <a:t> to work with data</a:t>
            </a:r>
          </a:p>
          <a:p>
            <a:pPr lvl="1">
              <a:buAutoNum type="arabicPeriod"/>
            </a:pPr>
            <a:r>
              <a:rPr/>
              <a:t>Subsetting etc.</a:t>
            </a:r>
          </a:p>
          <a:p>
            <a:pPr lvl="1">
              <a:buAutoNum type="arabicPeriod"/>
            </a:pPr>
            <a:r>
              <a:rPr/>
              <a:t>Extending your dataset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sz="1800" b="1">
                <a:latin typeface="Courier"/>
              </a:rPr>
              <a:t>dplyr::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Verbs to touch, slice-up, subset &amp; look inside data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!!!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!!!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join</a:t>
            </a:r>
            <a:r>
              <a:rPr sz="1800">
                <a:latin typeface="Courier"/>
              </a:rPr>
              <a:t>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 Subsetting etc.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!!!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!!!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iris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Sepal.Length Sepal.Width Petal.Length Petal.Width    Species
## 1            5.1         3.5          1.4         0.2     setosa
## 2            4.9         3.0          1.4         0.2     setosa
## 3            4.7         3.2          1.3         0.2     setosa
## 4            4.6         3.1          1.5         0.2     setosa
## 5            5.0         3.6          1.4         0.2     setosa
## 6            5.4         3.9          1.7         0.4     setosa
## 7            4.6         3.4          1.4         0.3     setosa
## 8            5.0         3.4          1.5         0.2     setosa
## 9            4.4         2.9          1.4         0.2     setosa
## 10           4.9         3.1          1.5         0.1     setosa
## 11           5.4         3.7          1.5         0.2     setosa
## 12           4.8         3.4          1.6         0.2     setosa
## 13           4.8         3.0          1.4         0.1     setosa
## 14           4.3         3.0          1.1         0.1     setosa
## 15           5.8         4.0          1.2         0.2     setosa
## 16           5.7         4.4          1.5         0.4     setosa
## 17           5.4         3.9          1.3         0.4     setosa
## 18           5.1         3.5          1.4         0.3     setosa
## 19           5.7         3.8          1.7         0.3     setosa
## 20           5.1         3.8          1.5         0.3     setosa
## 21           5.4         3.4          1.7         0.2     setosa
## 22           5.1         3.7          1.5         0.4     setosa
## 23           4.6         3.6          1.0         0.2     setosa
## 24           5.1         3.3          1.7         0.5     setosa
## 25           4.8         3.4          1.9         0.2     setosa
## 26           5.0         3.0          1.6         0.2     setosa
## 27           5.0         3.4          1.6         0.4     setosa
## 28           5.2         3.5          1.5         0.2     setosa
## 29           5.2         3.4          1.4         0.2     setosa
## 30           4.7         3.2          1.6         0.2     setosa
## 31           4.8         3.1          1.6         0.2     setosa
## 32           5.4         3.4          1.5         0.4     setosa
## 33           5.2         4.1          1.5         0.1     setosa
## 34           5.5         4.2          1.4         0.2     setosa
## 35           4.9         3.1          1.5         0.2     setosa
## 36           5.0         3.2          1.2         0.2     setosa
## 37           5.5         3.5          1.3         0.2     setosa
## 38           4.9         3.6          1.4         0.1     setosa
## 39           4.4         3.0          1.3         0.2     setosa
## 40           5.1         3.4          1.5         0.2     setosa
## 41           5.0         3.5          1.3         0.3     setosa
## 42           4.5         2.3          1.3         0.3     setosa
## 43           4.4         3.2          1.3         0.2     setosa
## 44           5.0         3.5          1.6         0.6     setosa
## 45           5.1         3.8          1.9         0.4     setosa
## 46           4.8         3.0          1.4         0.3     setosa
## 47           5.1         3.8          1.6         0.2     setosa
## 48           4.6         3.2          1.4         0.2     setosa
## 49           5.3         3.7          1.5         0.2     setosa
## 50           5.0         3.3          1.4         0.2     setosa
## 51           7.0         3.2          4.7         1.4 versicolor
## 52           6.4         3.2          4.5         1.5 versicolor
## 53           6.9         3.1          4.9         1.5 versicolor
## 54           5.5         2.3          4.0         1.3 versicolor
## 55           6.5         2.8          4.6         1.5 versicolor
## 56           5.7         2.8          4.5         1.3 versicolor
## 57           6.3         3.3          4.7         1.6 versicolor
## 58           4.9         2.4          3.3         1.0 versicolor
## 59           6.6         2.9          4.6         1.3 versicolor
## 60           5.2         2.7          3.9         1.4 versicolor
## 61           5.0         2.0          3.5         1.0 versicolor
## 62           5.9         3.0          4.2         1.5 versicolor
## 63           6.0         2.2          4.0         1.0 versicolor
## 64           6.1         2.9          4.7         1.4 versicolor
## 65           5.6         2.9          3.6         1.3 versicolor
## 66           6.7         3.1          4.4         1.4 versicolor
## 67           5.6         3.0          4.5         1.5 versicolor
## 68           5.8         2.7          4.1         1.0 versicolor
## 69           6.2         2.2          4.5         1.5 versicolor
## 70           5.6         2.5          3.9         1.1 versicolor
## 71           5.9         3.2          4.8         1.8 versicolor
## 72           6.1         2.8          4.0         1.3 versicolor
## 73           6.3         2.5          4.9         1.5 versicolor
## 74           6.1         2.8          4.7         1.2 versicolor
## 75           6.4         2.9          4.3         1.3 versicolor
## 76           6.6         3.0          4.4         1.4 versicolor
## 77           6.8         2.8          4.8         1.4 versicolor
## 78           6.7         3.0          5.0         1.7 versicolor
## 79           6.0         2.9          4.5         1.5 versicolor
## 80           5.7         2.6          3.5         1.0 versicolor
## 81           5.5         2.4          3.8         1.1 versicolor
## 82           5.5         2.4          3.7         1.0 versicolor
## 83           5.8         2.7          3.9         1.2 versicolor
## 84           6.0         2.7          5.1         1.6 versicolor
## 85           5.4         3.0          4.5         1.5 versicolor
## 86           6.0         3.4          4.5         1.6 versicolor
## 87           6.7         3.1          4.7         1.5 versicolor
## 88           6.3         2.3          4.4         1.3 versicolor
## 89           5.6         3.0          4.1         1.3 versicolor
## 90           5.5         2.5          4.0         1.3 versicolor
## 91           5.5         2.6          4.4         1.2 versicolor
## 92           6.1         3.0          4.6         1.4 versicolor
## 93           5.8         2.6          4.0         1.2 versicolor
## 94           5.0         2.3          3.3         1.0 versicolor
## 95           5.6         2.7          4.2         1.3 versicolor
## 96           5.7         3.0          4.2         1.2 versicolor
## 97           5.7         2.9          4.2         1.3 versicolor
## 98           6.2         2.9          4.3         1.3 versicolor
## 99           5.1         2.5          3.0         1.1 versicolor
## 100          5.7         2.8          4.1         1.3 versicolor
## 101          6.3         3.3          6.0         2.5  virginica
## 102          5.8         2.7          5.1         1.9  virginica
## 103          7.1         3.0          5.9         2.1  virginica
## 104          6.3         2.9          5.6         1.8  virginica
## 105          6.5         3.0          5.8         2.2  virginica
## 106          7.6         3.0          6.6         2.1  virginica
## 107          4.9         2.5          4.5         1.7  virginica
## 108          7.3         2.9          6.3         1.8  virginica
## 109          6.7         2.5          5.8         1.8  virginica
## 110          7.2         3.6          6.1         2.5  virginica
## 111          6.5         3.2          5.1         2.0  virginica
## 112          6.4         2.7          5.3         1.9  virginica
## 113          6.8         3.0          5.5         2.1  virginica
## 114          5.7         2.5          5.0         2.0  virginica
## 115          5.8         2.8          5.1         2.4  virginica
## 116          6.4         3.2          5.3         2.3  virginica
## 117          6.5         3.0          5.5         1.8  virginica
## 118          7.7         3.8          6.7         2.2  virginica
## 119          7.7         2.6          6.9         2.3  virginica
## 120          6.0         2.2          5.0         1.5  virginica
## 121          6.9         3.2          5.7         2.3  virginica
## 122          5.6         2.8          4.9         2.0  virginica
## 123          7.7         2.8          6.7         2.0  virginica
## 124          6.3         2.7          4.9         1.8  virginica
## 125          6.7         3.3          5.7         2.1  virginica
## 126          7.2         3.2          6.0         1.8  virginica
## 127          6.2         2.8          4.8         1.8  virginica
## 128          6.1         3.0          4.9         1.8  virginica
## 129          6.4         2.8          5.6         2.1  virginica
## 130          7.2         3.0          5.8         1.6  virginica
## 131          7.4         2.8          6.1         1.9  virginica
## 132          7.9         3.8          6.4         2.0  virginica
## 133          6.4         2.8          5.6         2.2  virginica
## 134          6.3         2.8          5.1         1.5  virginica
## 135          6.1         2.6          5.6         1.4  virginica
## 136          7.7         3.0          6.1         2.3  virginica
## 137          6.3         3.4          5.6         2.4  virginica
## 138          6.4         3.1          5.5         1.8  virginica
## 139          6.0         3.0          4.8         1.8  virginica
## 140          6.9         3.1          5.4         2.1  virginica
## 141          6.7         3.1          5.6         2.4  virginica
## 142          6.9         3.1          5.1         2.3  virginica
## 143          5.8         2.7          5.1         1.9  virginica
## 144          6.8         3.2          5.9         2.3  virginica
## 145          6.7         3.3          5.7         2.5  virginica
## 146          6.7         3.0          5.2         2.3  virginica
## 147          6.3         2.5          5.0         1.9  virginica
## 148          6.5         3.0          5.2         2.0  virginica
## 149          6.2         3.4          5.4         2.3  virginica
## 150          5.9         3.0          5.1         1.8  virginica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sz="1800" b="1">
                <a:latin typeface="Courier"/>
              </a:rPr>
              <a:t>select()</a:t>
            </a:r>
            <a:r>
              <a:rPr b="1"/>
              <a:t> vs </a:t>
            </a:r>
            <a:r>
              <a:rPr sz="1800" b="1">
                <a:latin typeface="Courier"/>
              </a:rPr>
              <a:t>$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iris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as.data.frame</a:t>
            </a:r>
            <a:r>
              <a:rPr sz="1800">
                <a:latin typeface="Courier"/>
              </a:rPr>
              <a:t>(iris)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like this by default</a:t>
            </a:r>
            <a:br/>
            <a:r>
              <a:rPr sz="1800">
                <a:latin typeface="Courier"/>
              </a:rPr>
              <a:t>iris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Sepal.Length Sepal.Width Petal.Length Petal.Width    Species
## 1            5.1         3.5          1.4         0.2     setosa
## 2            4.9         3.0          1.4         0.2     setosa
## 3            4.7         3.2          1.3         0.2     setosa
## 4            4.6         3.1          1.5         0.2     setosa
## 5            5.0         3.6          1.4         0.2     setosa
## 6            5.4         3.9          1.7         0.4     setosa
## 7            4.6         3.4          1.4         0.3     setosa
## 8            5.0         3.4          1.5         0.2     setosa
## 9            4.4         2.9          1.4         0.2     setosa
## 10           4.9         3.1          1.5         0.1     setosa
## 11           5.4         3.7          1.5         0.2     setosa
## 12           4.8         3.4          1.6         0.2     setosa
## 13           4.8         3.0          1.4         0.1     setosa
## 14           4.3         3.0          1.1         0.1     setosa
## 15           5.8         4.0          1.2         0.2     setosa
## 16           5.7         4.4          1.5         0.4     setosa
## 17           5.4         3.9          1.3         0.4     setosa
## 18           5.1         3.5          1.4         0.3     setosa
## 19           5.7         3.8          1.7         0.3     setosa
## 20           5.1         3.8          1.5         0.3     setosa
## 21           5.4         3.4          1.7         0.2     setosa
## 22           5.1         3.7          1.5         0.4     setosa
## 23           4.6         3.6          1.0         0.2     setosa
## 24           5.1         3.3          1.7         0.5     setosa
## 25           4.8         3.4          1.9         0.2     setosa
## 26           5.0         3.0          1.6         0.2     setosa
## 27           5.0         3.4          1.6         0.4     setosa
## 28           5.2         3.5          1.5         0.2     setosa
## 29           5.2         3.4          1.4         0.2     setosa
## 30           4.7         3.2          1.6         0.2     setosa
## 31           4.8         3.1          1.6         0.2     setosa
## 32           5.4         3.4          1.5         0.4     setosa
## 33           5.2         4.1          1.5         0.1     setosa
## 34           5.5         4.2          1.4         0.2     setosa
## 35           4.9         3.1          1.5         0.2     setosa
## 36           5.0         3.2          1.2         0.2     setosa
## 37           5.5         3.5          1.3         0.2     setosa
## 38           4.9         3.6          1.4         0.1     setosa
## 39           4.4         3.0          1.3         0.2     setosa
## 40           5.1         3.4          1.5         0.2     setosa
## 41           5.0         3.5          1.3         0.3     setosa
## 42           4.5         2.3          1.3         0.3     setosa
## 43           4.4         3.2          1.3         0.2     setosa
## 44           5.0         3.5          1.6         0.6     setosa
## 45           5.1         3.8          1.9         0.4     setosa
## 46           4.8         3.0          1.4         0.3     setosa
## 47           5.1         3.8          1.6         0.2     setosa
## 48           4.6         3.2          1.4         0.2     setosa
## 49           5.3         3.7          1.5         0.2     setosa
## 50           5.0         3.3          1.4         0.2     setosa
## 51           7.0         3.2          4.7         1.4 versicolor
## 52           6.4         3.2          4.5         1.5 versicolor
## 53           6.9         3.1          4.9         1.5 versicolor
## 54           5.5         2.3          4.0         1.3 versicolor
## 55           6.5         2.8          4.6         1.5 versicolor
## 56           5.7         2.8          4.5         1.3 versicolor
## 57           6.3         3.3          4.7         1.6 versicolor
## 58           4.9         2.4          3.3         1.0 versicolor
## 59           6.6         2.9          4.6         1.3 versicolor
## 60           5.2         2.7          3.9         1.4 versicolor
## 61           5.0         2.0          3.5         1.0 versicolor
## 62           5.9         3.0          4.2         1.5 versicolor
## 63           6.0         2.2          4.0         1.0 versicolor
## 64           6.1         2.9          4.7         1.4 versicolor
## 65           5.6         2.9          3.6         1.3 versicolor
## 66           6.7         3.1          4.4         1.4 versicolor
## 67           5.6         3.0          4.5         1.5 versicolor
## 68           5.8         2.7          4.1         1.0 versicolor
## 69           6.2         2.2          4.5         1.5 versicolor
## 70           5.6         2.5          3.9         1.1 versicolor
## 71           5.9         3.2          4.8         1.8 versicolor
## 72           6.1         2.8          4.0         1.3 versicolor
## 73           6.3         2.5          4.9         1.5 versicolor
## 74           6.1         2.8          4.7         1.2 versicolor
## 75           6.4         2.9          4.3         1.3 versicolor
## 76           6.6         3.0          4.4         1.4 versicolor
## 77           6.8         2.8          4.8         1.4 versicolor
## 78           6.7         3.0          5.0         1.7 versicolor
## 79           6.0         2.9          4.5         1.5 versicolor
## 80           5.7         2.6          3.5         1.0 versicolor
## 81           5.5         2.4          3.8         1.1 versicolor
## 82           5.5         2.4          3.7         1.0 versicolor
## 83           5.8         2.7          3.9         1.2 versicolor
## 84           6.0         2.7          5.1         1.6 versicolor
## 85           5.4         3.0          4.5         1.5 versicolor
## 86           6.0         3.4          4.5         1.6 versicolor
## 87           6.7         3.1          4.7         1.5 versicolor
## 88           6.3         2.3          4.4         1.3 versicolor
## 89           5.6         3.0          4.1         1.3 versicolor
## 90           5.5         2.5          4.0         1.3 versicolor
## 91           5.5         2.6          4.4         1.2 versicolor
## 92           6.1         3.0          4.6         1.4 versicolor
## 93           5.8         2.6          4.0         1.2 versicolor
## 94           5.0         2.3          3.3         1.0 versicolor
## 95           5.6         2.7          4.2         1.3 versicolor
## 96           5.7         3.0          4.2         1.2 versicolor
## 97           5.7         2.9          4.2         1.3 versicolor
## 98           6.2         2.9          4.3         1.3 versicolor
## 99           5.1         2.5          3.0         1.1 versicolor
## 100          5.7         2.8          4.1         1.3 versicolor
## 101          6.3         3.3          6.0         2.5  virginica
## 102          5.8         2.7          5.1         1.9  virginica
## 103          7.1         3.0          5.9         2.1  virginica
## 104          6.3         2.9          5.6         1.8  virginica
## 105          6.5         3.0          5.8         2.2  virginica
## 106          7.6         3.0          6.6         2.1  virginica
## 107          4.9         2.5          4.5         1.7  virginica
## 108          7.3         2.9          6.3         1.8  virginica
## 109          6.7         2.5          5.8         1.8  virginica
## 110          7.2         3.6          6.1         2.5  virginica
## 111          6.5         3.2          5.1         2.0  virginica
## 112          6.4         2.7          5.3         1.9  virginica
## 113          6.8         3.0          5.5         2.1  virginica
## 114          5.7         2.5          5.0         2.0  virginica
## 115          5.8         2.8          5.1         2.4  virginica
## 116          6.4         3.2          5.3         2.3  virginica
## 117          6.5         3.0          5.5         1.8  virginica
## 118          7.7         3.8          6.7         2.2  virginica
## 119          7.7         2.6          6.9         2.3  virginica
## 120          6.0         2.2          5.0         1.5  virginica
## 121          6.9         3.2          5.7         2.3  virginica
## 122          5.6         2.8          4.9         2.0  virginica
## 123          7.7         2.8          6.7         2.0  virginica
## 124          6.3         2.7          4.9         1.8  virginica
## 125          6.7         3.3          5.7         2.1  virginica
## 126          7.2         3.2          6.0         1.8  virginica
## 127          6.2         2.8          4.8         1.8  virginica
## 128          6.1         3.0          4.9         1.8  virginica
## 129          6.4         2.8          5.6         2.1  virginica
## 130          7.2         3.0          5.8         1.6  virginica
## 131          7.4         2.8          6.1         1.9  virginica
## 132          7.9         3.8          6.4         2.0  virginica
## 133          6.4         2.8          5.6         2.2  virginica
## 134          6.3         2.8          5.1         1.5  virginica
## 135          6.1         2.6          5.6         1.4  virginica
## 136          7.7         3.0          6.1         2.3  virginica
## 137          6.3         3.4          5.6         2.4  virginica
## 138          6.4         3.1          5.5         1.8  virginica
## 139          6.0         3.0          4.8         1.8  virginica
## 140          6.9         3.1          5.4         2.1  virginica
## 141          6.7         3.1          5.6         2.4  virginica
## 142          6.9         3.1          5.1         2.3  virginica
## 143          5.8         2.7          5.1         1.9  virginica
## 144          6.8         3.2          5.9         2.3  virginica
## 145          6.7         3.3          5.7         2.5  virginica
## 146          6.7         3.0          5.2         2.3  virginica
## 147          6.3         2.5          5.0         1.9  virginica
## 148          6.5         3.0          5.2         2.0  virginica
## 149          6.2         3.4          5.4         2.3  virginica
## 150          5.9         3.0          5.1         1.8  virginica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iris[,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[1] 5.1 4.9 4.7 4.6 5.0 5.4 4.6 5.0 4.4 4.9 5.4 4.8 4.8 4.3 5.8 5.7 5.4
##  [18] 5.1 5.7 5.1 5.4 5.1 4.6 5.1 4.8 5.0 5.0 5.2 5.2 4.7 4.8 5.4 5.2 5.5
##  [35] 4.9 5.0 5.5 4.9 4.4 5.1 5.0 4.5 4.4 5.0 5.1 4.8 5.1 4.6 5.3 5.0 7.0
##  [52] 6.4 6.9 5.5 6.5 5.7 6.3 4.9 6.6 5.2 5.0 5.9 6.0 6.1 5.6 6.7 5.6 5.8
##  [69] 6.2 5.6 5.9 6.1 6.3 6.1 6.4 6.6 6.8 6.7 6.0 5.7 5.5 5.5 5.8 6.0 5.4
##  [86] 6.0 6.7 6.3 5.6 5.5 5.5 6.1 5.8 5.0 5.6 5.7 5.7 6.2 5.1 5.7 6.3 5.8
## [103] 7.1 6.3 6.5 7.6 4.9 7.3 6.7 7.2 6.5 6.4 6.8 5.7 5.8 6.4 6.5 7.7 7.7
## [120] 6.0 6.9 5.6 7.7 6.3 6.7 7.2 6.2 6.1 6.4 7.2 7.4 7.9 6.4 6.3 6.1 7.7
## [137] 6.3 6.4 6.0 6.9 6.7 6.9 5.8 6.8 6.7 6.7 6.3 6.5 6.2 5.9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iris[[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[1] 5.1 4.9 4.7 4.6 5.0 5.4 4.6 5.0 4.4 4.9 5.4 4.8 4.8 4.3 5.8 5.7 5.4
##  [18] 5.1 5.7 5.1 5.4 5.1 4.6 5.1 4.8 5.0 5.0 5.2 5.2 4.7 4.8 5.4 5.2 5.5
##  [35] 4.9 5.0 5.5 4.9 4.4 5.1 5.0 4.5 4.4 5.0 5.1 4.8 5.1 4.6 5.3 5.0 7.0
##  [52] 6.4 6.9 5.5 6.5 5.7 6.3 4.9 6.6 5.2 5.0 5.9 6.0 6.1 5.6 6.7 5.6 5.8
##  [69] 6.2 5.6 5.9 6.1 6.3 6.1 6.4 6.6 6.8 6.7 6.0 5.7 5.5 5.5 5.8 6.0 5.4
##  [86] 6.0 6.7 6.3 5.6 5.5 5.5 6.1 5.8 5.0 5.6 5.7 5.7 6.2 5.1 5.7 6.3 5.8
## [103] 7.1 6.3 6.5 7.6 4.9 7.3 6.7 7.2 6.5 6.4 6.8 5.7 5.8 6.4 6.5 7.7 7.7
## [120] 6.0 6.9 5.6 7.7 6.3 6.7 7.2 6.2 6.1 6.4 7.2 7.4 7.9 6.4 6.3 6.1 7.7
## [137] 6.3 6.4 6.0 6.9 6.7 6.9 5.8 6.8 6.7 6.7 6.3 6.5 6.2 5.9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iris[, </a:t>
            </a:r>
            <a:r>
              <a:rPr sz="1800">
                <a:solidFill>
                  <a:srgbClr val="4070A0"/>
                </a:solidFill>
                <a:latin typeface="Courier"/>
              </a:rPr>
              <a:t>"Sepal.Length"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[1] 5.1 4.9 4.7 4.6 5.0 5.4 4.6 5.0 4.4 4.9 5.4 4.8 4.8 4.3 5.8 5.7 5.4
##  [18] 5.1 5.7 5.1 5.4 5.1 4.6 5.1 4.8 5.0 5.0 5.2 5.2 4.7 4.8 5.4 5.2 5.5
##  [35] 4.9 5.0 5.5 4.9 4.4 5.1 5.0 4.5 4.4 5.0 5.1 4.8 5.1 4.6 5.3 5.0 7.0
##  [52] 6.4 6.9 5.5 6.5 5.7 6.3 4.9 6.6 5.2 5.0 5.9 6.0 6.1 5.6 6.7 5.6 5.8
##  [69] 6.2 5.6 5.9 6.1 6.3 6.1 6.4 6.6 6.8 6.7 6.0 5.7 5.5 5.5 5.8 6.0 5.4
##  [86] 6.0 6.7 6.3 5.6 5.5 5.5 6.1 5.8 5.0 5.6 5.7 5.7 6.2 5.1 5.7 6.3 5.8
## [103] 7.1 6.3 6.5 7.6 4.9 7.3 6.7 7.2 6.5 6.4 6.8 5.7 5.8 6.4 6.5 7.7 7.7
## [120] 6.0 6.9 5.6 7.7 6.3 6.7 7.2 6.2 6.1 6.4 7.2 7.4 7.9 6.4 6.3 6.1 7.7
## [137] 6.3 6.4 6.0 6.9 6.7 6.9 5.8 6.8 6.7 6.7 6.3 6.5 6.2 5.9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iris[[</a:t>
            </a:r>
            <a:r>
              <a:rPr sz="1800">
                <a:solidFill>
                  <a:srgbClr val="4070A0"/>
                </a:solidFill>
                <a:latin typeface="Courier"/>
              </a:rPr>
              <a:t>"Sepal.Length"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[1] 5.1 4.9 4.7 4.6 5.0 5.4 4.6 5.0 4.4 4.9 5.4 4.8 4.8 4.3 5.8 5.7 5.4
##  [18] 5.1 5.7 5.1 5.4 5.1 4.6 5.1 4.8 5.0 5.0 5.2 5.2 4.7 4.8 5.4 5.2 5.5
##  [35] 4.9 5.0 5.5 4.9 4.4 5.1 5.0 4.5 4.4 5.0 5.1 4.8 5.1 4.6 5.3 5.0 7.0
##  [52] 6.4 6.9 5.5 6.5 5.7 6.3 4.9 6.6 5.2 5.0 5.9 6.0 6.1 5.6 6.7 5.6 5.8
##  [69] 6.2 5.6 5.9 6.1 6.3 6.1 6.4 6.6 6.8 6.7 6.0 5.7 5.5 5.5 5.8 6.0 5.4
##  [86] 6.0 6.7 6.3 5.6 5.5 5.5 6.1 5.8 5.0 5.6 5.7 5.7 6.2 5.1 5.7 6.3 5.8
## [103] 7.1 6.3 6.5 7.6 4.9 7.3 6.7 7.2 6.5 6.4 6.8 5.7 5.8 6.4 6.5 7.7 7.7
## [120] 6.0 6.9 5.6 7.7 6.3 6.7 7.2 6.2 6.1 6.4 7.2 7.4 7.9 6.4 6.3 6.1 7.7
## [137] 6.3 6.4 6.0 6.9 6.7 6.9 5.8 6.8 6.7 6.7 6.3 6.5 6.2 5.9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iris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Sepal.Length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[1] 5.1 4.9 4.7 4.6 5.0 5.4 4.6 5.0 4.4 4.9 5.4 4.8 4.8 4.3 5.8 5.7 5.4
##  [18] 5.1 5.7 5.1 5.4 5.1 4.6 5.1 4.8 5.0 5.0 5.2 5.2 4.7 4.8 5.4 5.2 5.5
##  [35] 4.9 5.0 5.5 4.9 4.4 5.1 5.0 4.5 4.4 5.0 5.1 4.8 5.1 4.6 5.3 5.0 7.0
##  [52] 6.4 6.9 5.5 6.5 5.7 6.3 4.9 6.6 5.2 5.0 5.9 6.0 6.1 5.6 6.7 5.6 5.8
##  [69] 6.2 5.6 5.9 6.1 6.3 6.1 6.4 6.6 6.8 6.7 6.0 5.7 5.5 5.5 5.8 6.0 5.4
##  [86] 6.0 6.7 6.3 5.6 5.5 5.5 6.1 5.8 5.0 5.6 5.7 5.7 6.2 5.1 5.7 6.3 5.8
## [103] 7.1 6.3 6.5 7.6 4.9 7.3 6.7 7.2 6.5 6.4 6.8 5.7 5.8 6.4 6.5 7.7 7.7
## [120] 6.0 6.9 5.6 7.7 6.3 6.7 7.2 6.2 6.1 6.4 7.2 7.4 7.9 6.4 6.3 6.1 7.7
## [137] 6.3 6.4 6.0 6.9 6.7 6.9 5.8 6.8 6.7 6.7 6.3 6.5 6.2 5.9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iris[</a:t>
            </a:r>
            <a:r>
              <a:rPr sz="1800">
                <a:solidFill>
                  <a:srgbClr val="4070A0"/>
                </a:solidFill>
                <a:latin typeface="Courier"/>
              </a:rPr>
              <a:t>"Sepal.Length"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Sepal.Length
## 1            5.1
## 2            4.9
## 3            4.7
## 4            4.6
## 5            5.0
## 6            5.4
## 7            4.6
## 8            5.0
## 9            4.4
## 10           4.9
## 11           5.4
## 12           4.8
## 13           4.8
## 14           4.3
## 15           5.8
## 16           5.7
## 17           5.4
## 18           5.1
## 19           5.7
## 20           5.1
## 21           5.4
## 22           5.1
## 23           4.6
## 24           5.1
## 25           4.8
## 26           5.0
## 27           5.0
## 28           5.2
## 29           5.2
## 30           4.7
## 31           4.8
## 32           5.4
## 33           5.2
## 34           5.5
## 35           4.9
## 36           5.0
## 37           5.5
## 38           4.9
## 39           4.4
## 40           5.1
## 41           5.0
## 42           4.5
## 43           4.4
## 44           5.0
## 45           5.1
## 46           4.8
## 47           5.1
## 48           4.6
## 49           5.3
## 50           5.0
## 51           7.0
## 52           6.4
## 53           6.9
## 54           5.5
## 55           6.5
## 56           5.7
## 57           6.3
## 58           4.9
## 59           6.6
## 60           5.2
## 61           5.0
## 62           5.9
## 63           6.0
## 64           6.1
## 65           5.6
## 66           6.7
## 67           5.6
## 68           5.8
## 69           6.2
## 70           5.6
## 71           5.9
## 72           6.1
## 73           6.3
## 74           6.1
## 75           6.4
## 76           6.6
## 77           6.8
## 78           6.7
## 79           6.0
## 80           5.7
## 81           5.5
## 82           5.5
## 83           5.8
## 84           6.0
## 85           5.4
## 86           6.0
## 87           6.7
## 88           6.3
## 89           5.6
## 90           5.5
## 91           5.5
## 92           6.1
## 93           5.8
## 94           5.0
## 95           5.6
## 96           5.7
## 97           5.7
## 98           6.2
## 99           5.1
## 100          5.7
## 101          6.3
## 102          5.8
## 103          7.1
## 104          6.3
## 105          6.5
## 106          7.6
## 107          4.9
## 108          7.3
## 109          6.7
## 110          7.2
## 111          6.5
## 112          6.4
## 113          6.8
## 114          5.7
## 115          5.8
## 116          6.4
## 117          6.5
## 118          7.7
## 119          7.7
## 120          6.0
## 121          6.9
## 122          5.6
## 123          7.7
## 124          6.3
## 125          6.7
## 126          7.2
## 127          6.2
## 128          6.1
## 129          6.4
## 130          7.2
## 131          7.4
## 132          7.9
## 133          6.4
## 134          6.3
## 135          6.1
## 136          7.7
## 137          6.3
## 138          6.4
## 139          6.0
## 140          6.9
## 141          6.7
## 142          6.9
## 143          5.8
## 144          6.8
## 145          6.7
## 146          6.7
## 147          6.3
## 148          6.5
## 149          6.2
## 150          5.9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(iris, Sepal.Length)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Sepal.Length
## 1            5.1
## 2            4.9
## 3            4.7
## 4            4.6
## 5            5.0
## 6            5.4
## 7            4.6
## 8            5.0
## 9            4.4
## 10           4.9
## 11           5.4
## 12           4.8
## 13           4.8
## 14           4.3
## 15           5.8
## 16           5.7
## 17           5.4
## 18           5.1
## 19           5.7
## 20           5.1
## 21           5.4
## 22           5.1
## 23           4.6
## 24           5.1
## 25           4.8
## 26           5.0
## 27           5.0
## 28           5.2
## 29           5.2
## 30           4.7
## 31           4.8
## 32           5.4
## 33           5.2
## 34           5.5
## 35           4.9
## 36           5.0
## 37           5.5
## 38           4.9
## 39           4.4
## 40           5.1
## 41           5.0
## 42           4.5
## 43           4.4
## 44           5.0
## 45           5.1
## 46           4.8
## 47           5.1
## 48           4.6
## 49           5.3
## 50           5.0
## 51           7.0
## 52           6.4
## 53           6.9
## 54           5.5
## 55           6.5
## 56           5.7
## 57           6.3
## 58           4.9
## 59           6.6
## 60           5.2
## 61           5.0
## 62           5.9
## 63           6.0
## 64           6.1
## 65           5.6
## 66           6.7
## 67           5.6
## 68           5.8
## 69           6.2
## 70           5.6
## 71           5.9
## 72           6.1
## 73           6.3
## 74           6.1
## 75           6.4
## 76           6.6
## 77           6.8
## 78           6.7
## 79           6.0
## 80           5.7
## 81           5.5
## 82           5.5
## 83           5.8
## 84           6.0
## 85           5.4
## 86           6.0
## 87           6.7
## 88           6.3
## 89           5.6
## 90           5.5
## 91           5.5
## 92           6.1
## 93           5.8
## 94           5.0
## 95           5.6
## 96           5.7
## 97           5.7
## 98           6.2
## 99           5.1
## 100          5.7
## 101          6.3
## 102          5.8
## 103          7.1
## 104          6.3
## 105          6.5
## 106          7.6
## 107          4.9
## 108          7.3
## 109          6.7
## 110          7.2
## 111          6.5
## 112          6.4
## 113          6.8
## 114          5.7
## 115          5.8
## 116          6.4
## 117          6.5
## 118          7.7
## 119          7.7
## 120          6.0
## 121          6.9
## 122          5.6
## 123          7.7
## 124          6.3
## 125          6.7
## 126          7.2
## 127          6.2
## 128          6.1
## 129          6.4
## 130          7.2
## 131          7.4
## 132          7.9
## 133          6.4
## 134          6.3
## 135          6.1
## 136          7.7
## 137          6.3
## 138          6.4
## 139          6.0
## 140          6.9
## 141          6.7
## 142          6.9
## 143          5.8
## 144          6.8
## 145          6.7
## 146          6.7
## 147          6.3
## 148          6.5
## 149          6.2
## 150          5.9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iris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as_tibble</a:t>
            </a:r>
            <a:r>
              <a:rPr sz="1800">
                <a:latin typeface="Courier"/>
              </a:rPr>
              <a:t>(iris)</a:t>
            </a:r>
            <a:br/>
            <a:r>
              <a:rPr sz="1800">
                <a:latin typeface="Courier"/>
              </a:rPr>
              <a:t>iris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150 x 5
##    Sepal.Length Sepal.Width Petal.Length Petal.Width Species
##           &lt;dbl&gt;       &lt;dbl&gt;        &lt;dbl&gt;       &lt;dbl&gt; &lt;fct&gt;  
##  1          5.1         3.5          1.4         0.2 setosa 
##  2          4.9         3            1.4         0.2 setosa 
##  3          4.7         3.2          1.3         0.2 setosa 
##  4          4.6         3.1          1.5         0.2 setosa 
##  5          5           3.6          1.4         0.2 setosa 
##  6          5.4         3.9          1.7         0.4 setosa 
##  7          4.6         3.4          1.4         0.3 setosa 
##  8          5           3.4          1.5         0.2 setosa 
##  9          4.4         2.9          1.4         0.2 setosa 
## 10          4.9         3.1          1.5         0.1 setosa 
## # … with 140 more rows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iris[[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[1] 5.1 4.9 4.7 4.6 5.0 5.4 4.6 5.0 4.4 4.9 5.4 4.8 4.8 4.3 5.8 5.7 5.4
##  [18] 5.1 5.7 5.1 5.4 5.1 4.6 5.1 4.8 5.0 5.0 5.2 5.2 4.7 4.8 5.4 5.2 5.5
##  [35] 4.9 5.0 5.5 4.9 4.4 5.1 5.0 4.5 4.4 5.0 5.1 4.8 5.1 4.6 5.3 5.0 7.0
##  [52] 6.4 6.9 5.5 6.5 5.7 6.3 4.9 6.6 5.2 5.0 5.9 6.0 6.1 5.6 6.7 5.6 5.8
##  [69] 6.2 5.6 5.9 6.1 6.3 6.1 6.4 6.6 6.8 6.7 6.0 5.7 5.5 5.5 5.8 6.0 5.4
##  [86] 6.0 6.7 6.3 5.6 5.5 5.5 6.1 5.8 5.0 5.6 5.7 5.7 6.2 5.1 5.7 6.3 5.8
## [103] 7.1 6.3 6.5 7.6 4.9 7.3 6.7 7.2 6.5 6.4 6.8 5.7 5.8 6.4 6.5 7.7 7.7
## [120] 6.0 6.9 5.6 7.7 6.3 6.7 7.2 6.2 6.1 6.4 7.2 7.4 7.9 6.4 6.3 6.1 7.7
## [137] 6.3 6.4 6.0 6.9 6.7 6.9 5.8 6.8 6.7 6.7 6.3 6.5 6.2 5.9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iris[[</a:t>
            </a:r>
            <a:r>
              <a:rPr sz="1800">
                <a:solidFill>
                  <a:srgbClr val="4070A0"/>
                </a:solidFill>
                <a:latin typeface="Courier"/>
              </a:rPr>
              <a:t>"Sepal.Length"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[1] 5.1 4.9 4.7 4.6 5.0 5.4 4.6 5.0 4.4 4.9 5.4 4.8 4.8 4.3 5.8 5.7 5.4
##  [18] 5.1 5.7 5.1 5.4 5.1 4.6 5.1 4.8 5.0 5.0 5.2 5.2 4.7 4.8 5.4 5.2 5.5
##  [35] 4.9 5.0 5.5 4.9 4.4 5.1 5.0 4.5 4.4 5.0 5.1 4.8 5.1 4.6 5.3 5.0 7.0
##  [52] 6.4 6.9 5.5 6.5 5.7 6.3 4.9 6.6 5.2 5.0 5.9 6.0 6.1 5.6 6.7 5.6 5.8
##  [69] 6.2 5.6 5.9 6.1 6.3 6.1 6.4 6.6 6.8 6.7 6.0 5.7 5.5 5.5 5.8 6.0 5.4
##  [86] 6.0 6.7 6.3 5.6 5.5 5.5 6.1 5.8 5.0 5.6 5.7 5.7 6.2 5.1 5.7 6.3 5.8
## [103] 7.1 6.3 6.5 7.6 4.9 7.3 6.7 7.2 6.5 6.4 6.8 5.7 5.8 6.4 6.5 7.7 7.7
## [120] 6.0 6.9 5.6 7.7 6.3 6.7 7.2 6.2 6.1 6.4 7.2 7.4 7.9 6.4 6.3 6.1 7.7
## [137] 6.3 6.4 6.0 6.9 6.7 6.9 5.8 6.8 6.7 6.7 6.3 6.5 6.2 5.9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iris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Sepal.Length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[1] 5.1 4.9 4.7 4.6 5.0 5.4 4.6 5.0 4.4 4.9 5.4 4.8 4.8 4.3 5.8 5.7 5.4
##  [18] 5.1 5.7 5.1 5.4 5.1 4.6 5.1 4.8 5.0 5.0 5.2 5.2 4.7 4.8 5.4 5.2 5.5
##  [35] 4.9 5.0 5.5 4.9 4.4 5.1 5.0 4.5 4.4 5.0 5.1 4.8 5.1 4.6 5.3 5.0 7.0
##  [52] 6.4 6.9 5.5 6.5 5.7 6.3 4.9 6.6 5.2 5.0 5.9 6.0 6.1 5.6 6.7 5.6 5.8
##  [69] 6.2 5.6 5.9 6.1 6.3 6.1 6.4 6.6 6.8 6.7 6.0 5.7 5.5 5.5 5.8 6.0 5.4
##  [86] 6.0 6.7 6.3 5.6 5.5 5.5 6.1 5.8 5.0 5.6 5.7 5.7 6.2 5.1 5.7 6.3 5.8
## [103] 7.1 6.3 6.5 7.6 4.9 7.3 6.7 7.2 6.5 6.4 6.8 5.7 5.8 6.4 6.5 7.7 7.7
## [120] 6.0 6.9 5.6 7.7 6.3 6.7 7.2 6.2 6.1 6.4 7.2 7.4 7.9 6.4 6.3 6.1 7.7
## [137] 6.3 6.4 6.0 6.9 6.7 6.9 5.8 6.8 6.7 6.7 6.3 6.5 6.2 5.9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iris[,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150 x 1
##    Sepal.Length
##           &lt;dbl&gt;
##  1          5.1
##  2          4.9
##  3          4.7
##  4          4.6
##  5          5  
##  6          5.4
##  7          4.6
##  8          5  
##  9          4.4
## 10          4.9
## # … with 140 more rows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iris[, </a:t>
            </a:r>
            <a:r>
              <a:rPr sz="1800">
                <a:solidFill>
                  <a:srgbClr val="4070A0"/>
                </a:solidFill>
                <a:latin typeface="Courier"/>
              </a:rPr>
              <a:t>"Sepal.Length"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150 x 1
##    Sepal.Length
##           &lt;dbl&gt;
##  1          5.1
##  2          4.9
##  3          4.7
##  4          4.6
##  5          5  
##  6          5.4
##  7          4.6
##  8          5  
##  9          4.4
## 10          4.9
## # … with 140 more rows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iris[</a:t>
            </a:r>
            <a:r>
              <a:rPr sz="1800">
                <a:solidFill>
                  <a:srgbClr val="4070A0"/>
                </a:solidFill>
                <a:latin typeface="Courier"/>
              </a:rPr>
              <a:t>"Sepal.Length"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150 x 1
##    Sepal.Length
##           &lt;dbl&gt;
##  1          5.1
##  2          4.9
##  3          4.7
##  4          4.6
##  5          5  
##  6          5.4
##  7          4.6
##  8          5  
##  9          4.4
## 10          4.9
## # … with 140 more rows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(iris, Sepal.Length)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150 x 1
##    Sepal.Length
##           &lt;dbl&gt;
##  1          5.1
##  2          4.9
##  3          4.7
##  4          4.6
##  5          5  
##  6          5.4
##  7          4.6
##  8          5  
##  9          4.4
## 10          4.9
## # … with 140 more rows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2. Extending your dataset with </a:t>
            </a:r>
            <a:r>
              <a:rPr sz="1800" b="1">
                <a:latin typeface="Courier"/>
              </a:rPr>
              <a:t>mutate()</a:t>
            </a:r>
            <a:r>
              <a:rPr b="1"/>
              <a:t> &amp; friends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trike="sngStrike"/>
              <a:t>Complicated</a:t>
            </a:r>
            <a:r>
              <a:rPr/>
              <a:t> </a:t>
            </a:r>
            <a:r>
              <a:rPr/>
              <a:t>Exotic</a:t>
            </a:r>
            <a:r>
              <a:rPr/>
              <a:t> </a:t>
            </a:r>
            <a:r>
              <a:rPr/>
              <a:t>problems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motivating-example/data-collection-scenario_cro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25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data-collection</a:t>
            </a:r>
            <a:r>
              <a:rPr/>
              <a:t> </a:t>
            </a:r>
            <a:r>
              <a:rPr/>
              <a:t>scenario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biology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motivating-example/motivating-ex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lay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data…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motivating-example/motivating-exampl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600200"/>
            <a:ext cx="742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way…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motivating-example/motivating-exampl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600200"/>
            <a:ext cx="508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best</a:t>
            </a:r>
            <a:r>
              <a:rPr/>
              <a:t>”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long-term.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Embracing the rectangle</a:t>
            </a:r>
          </a:p>
          <a:p>
            <a:pPr lvl="1"/>
            <a:r>
              <a:rPr b="1"/>
              <a:t>Making</a:t>
            </a:r>
            <a:r>
              <a:rPr/>
              <a:t> your data rectangular</a:t>
            </a:r>
          </a:p>
          <a:p>
            <a:pPr lvl="1"/>
            <a:r>
              <a:rPr/>
              <a:t>Things to see &amp; do in rectangle land</a:t>
            </a:r>
          </a:p>
          <a:p>
            <a:pPr lvl="1"/>
            <a:r>
              <a:rPr sz="1800">
                <a:latin typeface="Courier"/>
              </a:rPr>
              <a:t>mutate()</a:t>
            </a:r>
            <a:r>
              <a:rPr/>
              <a:t> &amp; friends—How to extend your raw dataset</a:t>
            </a:r>
          </a:p>
          <a:p>
            <a:pPr lvl="1"/>
            <a:r>
              <a:rPr strike="sngStrike"/>
              <a:t>Complicated</a:t>
            </a:r>
            <a:r>
              <a:rPr/>
              <a:t> Exotic problems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Embracing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Long vs wide data</a:t>
            </a:r>
          </a:p>
          <a:p>
            <a:pPr lvl="0" marL="0" indent="0">
              <a:buNone/>
            </a:pPr>
            <a:r>
              <a:rPr/>
              <a:t>Remember this?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motivating-example/motivating-ex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81200"/>
            <a:ext cx="82296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&amp; manipulation in R</dc:title>
  <dc:creator>Ruan van Mazijk, MSc candidate</dc:creator>
  <cp:keywords/>
  <dcterms:created xsi:type="dcterms:W3CDTF">2019-05-17T15:22:04Z</dcterms:created>
  <dcterms:modified xsi:type="dcterms:W3CDTF">2019-05-17T15:22:04Z</dcterms:modified>
</cp:coreProperties>
</file>