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12" r:id="rId3"/>
    <p:sldId id="294" r:id="rId4"/>
    <p:sldId id="411" r:id="rId5"/>
    <p:sldId id="417" r:id="rId6"/>
    <p:sldId id="439" r:id="rId7"/>
    <p:sldId id="438" r:id="rId8"/>
    <p:sldId id="437" r:id="rId9"/>
    <p:sldId id="436" r:id="rId10"/>
    <p:sldId id="435" r:id="rId11"/>
    <p:sldId id="434" r:id="rId12"/>
    <p:sldId id="433" r:id="rId13"/>
    <p:sldId id="421" r:id="rId14"/>
    <p:sldId id="440" r:id="rId15"/>
    <p:sldId id="432" r:id="rId16"/>
    <p:sldId id="442" r:id="rId17"/>
    <p:sldId id="443" r:id="rId18"/>
    <p:sldId id="444" r:id="rId19"/>
    <p:sldId id="441" r:id="rId20"/>
    <p:sldId id="447" r:id="rId21"/>
    <p:sldId id="448" r:id="rId22"/>
    <p:sldId id="446" r:id="rId23"/>
    <p:sldId id="445" r:id="rId24"/>
    <p:sldId id="450" r:id="rId25"/>
    <p:sldId id="449" r:id="rId26"/>
    <p:sldId id="452" r:id="rId27"/>
    <p:sldId id="453" r:id="rId28"/>
    <p:sldId id="451" r:id="rId29"/>
    <p:sldId id="458" r:id="rId30"/>
    <p:sldId id="454" r:id="rId31"/>
    <p:sldId id="456" r:id="rId32"/>
    <p:sldId id="457" r:id="rId33"/>
    <p:sldId id="455" r:id="rId34"/>
    <p:sldId id="43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an Van Mazijk" initials="RVM" lastIdx="2" clrIdx="0">
    <p:extLst>
      <p:ext uri="{19B8F6BF-5375-455C-9EA6-DF929625EA0E}">
        <p15:presenceInfo xmlns:p15="http://schemas.microsoft.com/office/powerpoint/2012/main" userId="S::vmzrua001@myuct.ac.za::f50431c7-080a-4259-97ee-a4bb5c3366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09" autoAdjust="0"/>
    <p:restoredTop sz="86420"/>
  </p:normalViewPr>
  <p:slideViewPr>
    <p:cSldViewPr snapToGrid="0">
      <p:cViewPr varScale="1">
        <p:scale>
          <a:sx n="105" d="100"/>
          <a:sy n="105" d="100"/>
        </p:scale>
        <p:origin x="208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90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22038-0CE8-CF43-9095-6054BFDCBFBE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69FFB-ED45-B14D-BD91-291C5F3C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1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07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000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4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21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22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71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616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534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118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71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97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573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CABB26-BA61-478D-9A2B-FC1B7E396DD2}"/>
              </a:ext>
            </a:extLst>
          </p:cNvPr>
          <p:cNvSpPr/>
          <p:nvPr/>
        </p:nvSpPr>
        <p:spPr>
          <a:xfrm>
            <a:off x="497780" y="791394"/>
            <a:ext cx="83215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data_wrangling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 &amp;&amp;</a:t>
            </a:r>
          </a:p>
          <a:p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ZA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"manipulation"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%in%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  <a:r>
              <a:rPr lang="en-ZA" sz="4400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B40531-88E2-DF49-A748-D0A876BE16AA}"/>
              </a:ext>
            </a:extLst>
          </p:cNvPr>
          <p:cNvGrpSpPr/>
          <p:nvPr/>
        </p:nvGrpSpPr>
        <p:grpSpPr>
          <a:xfrm>
            <a:off x="1" y="3033147"/>
            <a:ext cx="9144000" cy="711696"/>
            <a:chOff x="1" y="3033147"/>
            <a:chExt cx="9144000" cy="7116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3A1732-2496-450A-9862-D073F83F3A0D}"/>
                </a:ext>
              </a:extLst>
            </p:cNvPr>
            <p:cNvSpPr/>
            <p:nvPr/>
          </p:nvSpPr>
          <p:spPr>
            <a:xfrm>
              <a:off x="1" y="3036957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40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🐨🐟🌿 %&gt;%    %&gt;%    %&gt;% 🤓📊🥰</a:t>
              </a:r>
              <a:endParaRPr lang="en-ZA" sz="4000" dirty="0">
                <a:latin typeface="Consolas" panose="020B0609020204030204" pitchFamily="49" charset="0"/>
              </a:endParaRPr>
            </a:p>
          </p:txBody>
        </p:sp>
        <p:pic>
          <p:nvPicPr>
            <p:cNvPr id="8" name="Picture 7" descr="A black sign with white text&#10;&#10;Description automatically generated">
              <a:extLst>
                <a:ext uri="{FF2B5EF4-FFF2-40B4-BE49-F238E27FC236}">
                  <a16:creationId xmlns:a16="http://schemas.microsoft.com/office/drawing/2014/main" id="{4E11C763-E97A-A44A-BEB9-EF76F9AD0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5913" y="3054152"/>
              <a:ext cx="607481" cy="59641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085C400-2AD9-A843-9484-8001DC7E3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30608" y="3033147"/>
              <a:ext cx="607481" cy="60748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880303-EC5C-DC42-B164-0BE221802EB6}"/>
              </a:ext>
            </a:extLst>
          </p:cNvPr>
          <p:cNvSpPr txBox="1"/>
          <p:nvPr/>
        </p:nvSpPr>
        <p:spPr>
          <a:xfrm>
            <a:off x="1998218" y="4543856"/>
            <a:ext cx="51475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day[3]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94B4E-7498-A345-9CF3-C4B10EE93EE6}"/>
              </a:ext>
            </a:extLst>
          </p:cNvPr>
          <p:cNvSpPr txBox="1"/>
          <p:nvPr/>
        </p:nvSpPr>
        <p:spPr>
          <a:xfrm>
            <a:off x="0" y="6273225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Ruan van Mazijk</a:t>
            </a:r>
          </a:p>
        </p:txBody>
      </p:sp>
    </p:spTree>
    <p:extLst>
      <p:ext uri="{BB962C8B-B14F-4D97-AF65-F5344CB8AC3E}">
        <p14:creationId xmlns:p14="http://schemas.microsoft.com/office/powerpoint/2010/main" val="398985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182880" y="494188"/>
            <a:ext cx="89611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soil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0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182880" y="494188"/>
            <a:ext cx="89611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soil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%in%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"fynbos"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strandveld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"renosterveld"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5916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182880" y="494188"/>
            <a:ext cx="89611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soil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%in%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"fynbos"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strandveld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"renosterveld"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DD3B0-5AAB-714D-80AB-F77290A48957}"/>
              </a:ext>
            </a:extLst>
          </p:cNvPr>
          <p:cNvSpPr txBox="1"/>
          <p:nvPr/>
        </p:nvSpPr>
        <p:spPr>
          <a:xfrm>
            <a:off x="621791" y="5286594"/>
            <a:ext cx="6595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Summary statistics for each vegetation type?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CE092-FB88-704C-8D70-9AE726BB300F}"/>
              </a:ext>
            </a:extLst>
          </p:cNvPr>
          <p:cNvSpPr/>
          <p:nvPr/>
        </p:nvSpPr>
        <p:spPr>
          <a:xfrm rot="19692382">
            <a:off x="308350" y="459774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Avenir Book" panose="02000503020000020003" pitchFamily="2" charset="0"/>
              </a:rPr>
              <a:t>🤨🤔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0001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182880" y="494188"/>
            <a:ext cx="89611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soil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%in%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"fynbos"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strandveld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"renosterveld"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DD3B0-5AAB-714D-80AB-F77290A48957}"/>
              </a:ext>
            </a:extLst>
          </p:cNvPr>
          <p:cNvSpPr txBox="1"/>
          <p:nvPr/>
        </p:nvSpPr>
        <p:spPr>
          <a:xfrm>
            <a:off x="621791" y="5286594"/>
            <a:ext cx="6595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Summary statistics for each vegetation type?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CE092-FB88-704C-8D70-9AE726BB300F}"/>
              </a:ext>
            </a:extLst>
          </p:cNvPr>
          <p:cNvSpPr/>
          <p:nvPr/>
        </p:nvSpPr>
        <p:spPr>
          <a:xfrm rot="19692382">
            <a:off x="308350" y="459774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Avenir Book" panose="02000503020000020003" pitchFamily="2" charset="0"/>
              </a:rPr>
              <a:t>🤨🤔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704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498764" y="936010"/>
            <a:ext cx="864523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manipulate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columns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rows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6D44F86-AB45-894D-A3BD-51FFD91C10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017" y="253313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5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498764" y="936010"/>
            <a:ext cx="86452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extend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columns</a:t>
            </a:r>
          </a:p>
          <a:p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rows</a:t>
            </a:r>
          </a:p>
          <a:p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rows &amp; columns</a:t>
            </a: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6D44F86-AB45-894D-A3BD-51FFD91C10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017" y="253313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3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5EB-FBDB-9C48-911A-EEB7D96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6176"/>
            <a:ext cx="7886700" cy="55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mutate(...)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8B376-414C-A24E-9145-ABB1A8DE6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582" y="2048256"/>
            <a:ext cx="7941768" cy="4006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AFEDE2-9CBE-764D-A522-86DF1F0199CD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7185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5EB-FBDB-9C48-911A-EEB7D96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6176"/>
            <a:ext cx="7886700" cy="55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mutate(...)</a:t>
            </a:r>
          </a:p>
        </p:txBody>
      </p:sp>
    </p:spTree>
    <p:extLst>
      <p:ext uri="{BB962C8B-B14F-4D97-AF65-F5344CB8AC3E}">
        <p14:creationId xmlns:p14="http://schemas.microsoft.com/office/powerpoint/2010/main" val="54029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5EB-FBDB-9C48-911A-EEB7D96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6176"/>
            <a:ext cx="7886700" cy="55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mutate(...)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mutate(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360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5EB-FBDB-9C48-911A-EEB7D96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6176"/>
            <a:ext cx="7886700" cy="55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mutate(...)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mutate(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mutate(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BMI_std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scale(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BMI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7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3C72E-9316-144D-BE80-FAE3080CCA89}"/>
              </a:ext>
            </a:extLst>
          </p:cNvPr>
          <p:cNvSpPr/>
          <p:nvPr/>
        </p:nvSpPr>
        <p:spPr>
          <a:xfrm>
            <a:off x="607132" y="2921168"/>
            <a:ext cx="79297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000" dirty="0" err="1">
                <a:solidFill>
                  <a:srgbClr val="000000"/>
                </a:solidFill>
                <a:latin typeface="Avenir Book" panose="02000503020000020003" pitchFamily="2" charset="0"/>
              </a:rPr>
              <a:t>tinyurl.com</a:t>
            </a:r>
            <a:r>
              <a:rPr lang="en-GB" sz="6000" dirty="0">
                <a:solidFill>
                  <a:srgbClr val="000000"/>
                </a:solidFill>
                <a:latin typeface="Avenir Book" panose="02000503020000020003" pitchFamily="2" charset="0"/>
              </a:rPr>
              <a:t>/r-with-</a:t>
            </a:r>
            <a:r>
              <a:rPr lang="en-GB" sz="6000" dirty="0" err="1">
                <a:solidFill>
                  <a:srgbClr val="000000"/>
                </a:solidFill>
                <a:latin typeface="Avenir Book" panose="02000503020000020003" pitchFamily="2" charset="0"/>
              </a:rPr>
              <a:t>ruan</a:t>
            </a:r>
            <a:endParaRPr lang="en-US" sz="60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23D00-913E-5745-B3A7-7371B2B281E1}"/>
              </a:ext>
            </a:extLst>
          </p:cNvPr>
          <p:cNvSpPr txBox="1"/>
          <p:nvPr/>
        </p:nvSpPr>
        <p:spPr>
          <a:xfrm>
            <a:off x="2031912" y="2397948"/>
            <a:ext cx="508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Notes &amp; slides will go up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A9435-05EB-514A-A2F7-2FE7FDAF17C3}"/>
              </a:ext>
            </a:extLst>
          </p:cNvPr>
          <p:cNvSpPr txBox="1"/>
          <p:nvPr/>
        </p:nvSpPr>
        <p:spPr>
          <a:xfrm>
            <a:off x="2079168" y="4966855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(But I encourage you to make your own notes!)</a:t>
            </a:r>
          </a:p>
        </p:txBody>
      </p:sp>
    </p:spTree>
    <p:extLst>
      <p:ext uri="{BB962C8B-B14F-4D97-AF65-F5344CB8AC3E}">
        <p14:creationId xmlns:p14="http://schemas.microsoft.com/office/powerpoint/2010/main" val="296146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5EB-FBDB-9C48-911A-EEB7D96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6176"/>
            <a:ext cx="7886700" cy="55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mutate_all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61C0C-FAE2-0F42-AA16-0C042C82F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450" y="2242566"/>
            <a:ext cx="7023100" cy="354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D2BFD-C79A-0B40-BA44-16F05B100853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2249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5EB-FBDB-9C48-911A-EEB7D96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6176"/>
            <a:ext cx="7886700" cy="55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mutate_all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(.funs, ...)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mutate_all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mutate_all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log1p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00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5EB-FBDB-9C48-911A-EEB7D96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6176"/>
            <a:ext cx="7886700" cy="55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mutate_if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(.predicate, .funs)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7813A-8FCE-6147-A1D6-AB9F2D4B1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450" y="2327910"/>
            <a:ext cx="7023100" cy="354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A77130-9A72-5743-BF3D-67B50E769597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3035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5EB-FBDB-9C48-911A-EEB7D96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6176"/>
            <a:ext cx="8405622" cy="55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mutate_if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(.predicate, .funs, ...)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mutate_if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scale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mutate_if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log1p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87039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498764" y="936010"/>
            <a:ext cx="86452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extent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columns</a:t>
            </a:r>
          </a:p>
          <a:p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rows</a:t>
            </a:r>
          </a:p>
          <a:p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rows &amp; columns</a:t>
            </a: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6D44F86-AB45-894D-A3BD-51FFD91C10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017" y="253313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93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498764" y="936010"/>
            <a:ext cx="86452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extent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columns</a:t>
            </a:r>
          </a:p>
          <a:p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rows</a:t>
            </a:r>
          </a:p>
          <a:p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rows &amp; columns</a:t>
            </a: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6D44F86-AB45-894D-A3BD-51FFD91C10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017" y="253313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7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02319-7EE2-FB47-AC83-D60D3ABD0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993" y="1975433"/>
            <a:ext cx="2018359" cy="47504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60334-7695-3943-9898-AAFB3790CB96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5F9FB-0DE9-664C-92CA-20EEDB75A9CC}"/>
              </a:ext>
            </a:extLst>
          </p:cNvPr>
          <p:cNvSpPr/>
          <p:nvPr/>
        </p:nvSpPr>
        <p:spPr>
          <a:xfrm>
            <a:off x="341376" y="725146"/>
            <a:ext cx="8802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5005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02319-7EE2-FB47-AC83-D60D3ABD0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993" y="1975433"/>
            <a:ext cx="4785943" cy="47504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60334-7695-3943-9898-AAFB3790CB96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5F9FB-0DE9-664C-92CA-20EEDB75A9CC}"/>
              </a:ext>
            </a:extLst>
          </p:cNvPr>
          <p:cNvSpPr/>
          <p:nvPr/>
        </p:nvSpPr>
        <p:spPr>
          <a:xfrm>
            <a:off x="341376" y="725146"/>
            <a:ext cx="8802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4289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02319-7EE2-FB47-AC83-D60D3ABD0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993" y="1975433"/>
            <a:ext cx="6748855" cy="47504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60334-7695-3943-9898-AAFB3790CB96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5F9FB-0DE9-664C-92CA-20EEDB75A9CC}"/>
              </a:ext>
            </a:extLst>
          </p:cNvPr>
          <p:cNvSpPr/>
          <p:nvPr/>
        </p:nvSpPr>
        <p:spPr>
          <a:xfrm>
            <a:off x="341376" y="725146"/>
            <a:ext cx="8802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mean(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51381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55F9FB-0DE9-664C-92CA-20EEDB75A9CC}"/>
              </a:ext>
            </a:extLst>
          </p:cNvPr>
          <p:cNvSpPr/>
          <p:nvPr/>
        </p:nvSpPr>
        <p:spPr>
          <a:xfrm>
            <a:off x="341376" y="725146"/>
            <a:ext cx="8802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mean(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199487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BF27-E642-FD43-BCF1-3E20661C307A}"/>
              </a:ext>
            </a:extLst>
          </p:cNvPr>
          <p:cNvGrpSpPr/>
          <p:nvPr/>
        </p:nvGrpSpPr>
        <p:grpSpPr>
          <a:xfrm>
            <a:off x="149715" y="2521058"/>
            <a:ext cx="8844570" cy="2185214"/>
            <a:chOff x="182553" y="3428999"/>
            <a:chExt cx="8844570" cy="21852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59883A-79DA-E448-A43C-C782E7B5F389}"/>
                </a:ext>
              </a:extLst>
            </p:cNvPr>
            <p:cNvSpPr txBox="1"/>
            <p:nvPr/>
          </p:nvSpPr>
          <p:spPr>
            <a:xfrm>
              <a:off x="182553" y="3428999"/>
              <a:ext cx="28723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1</a:t>
              </a:r>
              <a:endParaRPr lang="en-US" sz="2400" dirty="0">
                <a:latin typeface="Avenir Book" panose="02000503020000020003" pitchFamily="2" charset="0"/>
              </a:endParaRP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Tidy data principles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tidyr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4976C1-340E-8346-A881-B337B22561B5}"/>
                </a:ext>
              </a:extLst>
            </p:cNvPr>
            <p:cNvSpPr txBox="1"/>
            <p:nvPr/>
          </p:nvSpPr>
          <p:spPr>
            <a:xfrm>
              <a:off x="3260559" y="3428999"/>
              <a:ext cx="268855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2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Manipulating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an intro to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dplyr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0961C0-2CA1-1C4E-94D5-2A96A1F3D2FB}"/>
                </a:ext>
              </a:extLst>
            </p:cNvPr>
            <p:cNvSpPr txBox="1"/>
            <p:nvPr/>
          </p:nvSpPr>
          <p:spPr>
            <a:xfrm>
              <a:off x="6058040" y="3428999"/>
              <a:ext cx="2969083" cy="2185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3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Extending your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with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mutate()</a:t>
              </a:r>
              <a:r>
                <a:rPr lang="en-US" sz="2000" dirty="0">
                  <a:latin typeface="Avenir Book" panose="02000503020000020003" pitchFamily="2" charset="0"/>
                  <a:cs typeface="Consolas" panose="020B0609020204030204" pitchFamily="49" charset="0"/>
                </a:rPr>
                <a:t>,</a:t>
              </a:r>
            </a:p>
            <a:p>
              <a:pPr algn="ctr"/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summarise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endParaRPr lang="en-US" sz="20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friends</a:t>
              </a:r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931" y="4336941"/>
            <a:ext cx="1860219" cy="215593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F9726EF-53C5-0C4A-9A50-0C2E4DA7A1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446" y="4336940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0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55F9FB-0DE9-664C-92CA-20EEDB75A9CC}"/>
              </a:ext>
            </a:extLst>
          </p:cNvPr>
          <p:cNvSpPr/>
          <p:nvPr/>
        </p:nvSpPr>
        <p:spPr>
          <a:xfrm>
            <a:off x="341376" y="725146"/>
            <a:ext cx="8802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mean(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64073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55F9FB-0DE9-664C-92CA-20EEDB75A9CC}"/>
              </a:ext>
            </a:extLst>
          </p:cNvPr>
          <p:cNvSpPr/>
          <p:nvPr/>
        </p:nvSpPr>
        <p:spPr>
          <a:xfrm>
            <a:off x="341376" y="725146"/>
            <a:ext cx="88026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mean(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summarise_if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72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55F9FB-0DE9-664C-92CA-20EEDB75A9CC}"/>
              </a:ext>
            </a:extLst>
          </p:cNvPr>
          <p:cNvSpPr/>
          <p:nvPr/>
        </p:nvSpPr>
        <p:spPr>
          <a:xfrm>
            <a:off x="341376" y="725146"/>
            <a:ext cx="88026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mean(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summarise_if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summarise_if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na.rm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2678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55F9FB-0DE9-664C-92CA-20EEDB75A9CC}"/>
              </a:ext>
            </a:extLst>
          </p:cNvPr>
          <p:cNvSpPr/>
          <p:nvPr/>
        </p:nvSpPr>
        <p:spPr>
          <a:xfrm>
            <a:off x="341376" y="725146"/>
            <a:ext cx="880262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mean(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summarise_if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summarise_if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na.rm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summarise_if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list(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754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F5D2CC-05F3-724F-99CB-EAFD89DE97DB}"/>
              </a:ext>
            </a:extLst>
          </p:cNvPr>
          <p:cNvSpPr/>
          <p:nvPr/>
        </p:nvSpPr>
        <p:spPr>
          <a:xfrm>
            <a:off x="2953608" y="2967335"/>
            <a:ext cx="3236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3219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BF27-E642-FD43-BCF1-3E20661C307A}"/>
              </a:ext>
            </a:extLst>
          </p:cNvPr>
          <p:cNvGrpSpPr/>
          <p:nvPr/>
        </p:nvGrpSpPr>
        <p:grpSpPr>
          <a:xfrm>
            <a:off x="628650" y="2274839"/>
            <a:ext cx="7886700" cy="2923877"/>
            <a:chOff x="2200491" y="3428999"/>
            <a:chExt cx="7886700" cy="29238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4976C1-340E-8346-A881-B337B22561B5}"/>
                </a:ext>
              </a:extLst>
            </p:cNvPr>
            <p:cNvSpPr txBox="1"/>
            <p:nvPr/>
          </p:nvSpPr>
          <p:spPr>
            <a:xfrm>
              <a:off x="2200491" y="3428999"/>
              <a:ext cx="3515706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Avenir Book" panose="02000503020000020003" pitchFamily="2" charset="0"/>
                </a:rPr>
                <a:t>DAY 2</a:t>
              </a:r>
            </a:p>
            <a:p>
              <a:pPr algn="ctr"/>
              <a:endParaRPr lang="en-US" sz="28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Manipulating data</a:t>
              </a: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&amp; an intro to </a:t>
              </a:r>
              <a:r>
                <a:rPr lang="en-US" sz="2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dplyr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0961C0-2CA1-1C4E-94D5-2A96A1F3D2FB}"/>
                </a:ext>
              </a:extLst>
            </p:cNvPr>
            <p:cNvSpPr txBox="1"/>
            <p:nvPr/>
          </p:nvSpPr>
          <p:spPr>
            <a:xfrm>
              <a:off x="6199588" y="3428999"/>
              <a:ext cx="3887603" cy="2923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Avenir Book" panose="02000503020000020003" pitchFamily="2" charset="0"/>
                </a:rPr>
                <a:t>DAY 3</a:t>
              </a:r>
            </a:p>
            <a:p>
              <a:pPr algn="ctr"/>
              <a:endParaRPr lang="en-US" sz="28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Extending your data</a:t>
              </a: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with </a:t>
              </a:r>
              <a:r>
                <a:rPr lang="en-US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mutate()</a:t>
              </a:r>
              <a:r>
                <a:rPr lang="en-US" sz="2800" dirty="0">
                  <a:latin typeface="Avenir Book" panose="02000503020000020003" pitchFamily="2" charset="0"/>
                  <a:cs typeface="Consolas" panose="020B0609020204030204" pitchFamily="49" charset="0"/>
                </a:rPr>
                <a:t>,</a:t>
              </a:r>
            </a:p>
            <a:p>
              <a:pPr algn="ctr"/>
              <a:r>
                <a:rPr lang="en-US" sz="2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summarise</a:t>
              </a:r>
              <a:r>
                <a:rPr lang="en-US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endParaRPr lang="en-US" sz="28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&amp; friends</a:t>
              </a:r>
            </a:p>
          </p:txBody>
        </p:sp>
      </p:grp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F9726EF-53C5-0C4A-9A50-0C2E4DA7A1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5942" y="4583161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498764" y="936010"/>
            <a:ext cx="864523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manipulate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columns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rows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6D44F86-AB45-894D-A3BD-51FFD91C10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017" y="253313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1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182880" y="494188"/>
            <a:ext cx="8961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5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182880" y="494188"/>
            <a:ext cx="89611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7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182880" y="494188"/>
            <a:ext cx="8961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5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182880" y="494188"/>
            <a:ext cx="89611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soil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3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5328</TotalTime>
  <Words>1295</Words>
  <Application>Microsoft Macintosh PowerPoint</Application>
  <PresentationFormat>On-screen Show (4:3)</PresentationFormat>
  <Paragraphs>209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Avenir Book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&gt; workshop$outline[1:3]</vt:lpstr>
      <vt:lpstr>&gt; workshop$outline[2:3]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Ruan Van Mazijk</dc:creator>
  <cp:lastModifiedBy>Ruan Van Mazijk</cp:lastModifiedBy>
  <cp:revision>131</cp:revision>
  <cp:lastPrinted>2019-07-03T10:34:13Z</cp:lastPrinted>
  <dcterms:created xsi:type="dcterms:W3CDTF">2019-05-06T10:04:53Z</dcterms:created>
  <dcterms:modified xsi:type="dcterms:W3CDTF">2019-07-03T10:59:44Z</dcterms:modified>
</cp:coreProperties>
</file>