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3470" y="828143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B1DD-2B12-4D1B-94DA-05BC3B56E74B}"/>
              </a:ext>
            </a:extLst>
          </p:cNvPr>
          <p:cNvSpPr/>
          <p:nvPr/>
        </p:nvSpPr>
        <p:spPr>
          <a:xfrm>
            <a:off x="493470" y="4471364"/>
            <a:ext cx="41104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latin typeface="Consolas" panose="020B0609020204030204" pitchFamily="49" charset="0"/>
              </a:rPr>
              <a:t>postgraduate_workshop</a:t>
            </a:r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ZA" dirty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dept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Biological Sciences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latin typeface="Consolas" panose="020B0609020204030204" pitchFamily="49" charset="0"/>
              </a:rPr>
              <a:t>  presenter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latin typeface="Consolas" panose="020B0609020204030204" pitchFamily="49" charset="0"/>
              </a:rPr>
              <a:t> c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Ruan van Mazijk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latin typeface="Consolas" panose="020B0609020204030204" pitchFamily="49" charset="0"/>
              </a:rPr>
              <a:t>, 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MSc candidate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ZA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64C7A-65E0-49CA-8463-4C95A580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77" y="3429000"/>
            <a:ext cx="1043876" cy="1021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1F0B3-5386-4AA0-8150-1F8C27C462A0}"/>
              </a:ext>
            </a:extLst>
          </p:cNvPr>
          <p:cNvSpPr/>
          <p:nvPr/>
        </p:nvSpPr>
        <p:spPr>
          <a:xfrm>
            <a:off x="7038677" y="2905780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 logo()</a:t>
            </a:r>
          </a:p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## 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8D0BD-26E9-4188-9B8B-8C1578A12A9F}"/>
              </a:ext>
            </a:extLst>
          </p:cNvPr>
          <p:cNvSpPr/>
          <p:nvPr/>
        </p:nvSpPr>
        <p:spPr>
          <a:xfrm>
            <a:off x="7038677" y="4571337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 face()</a:t>
            </a:r>
          </a:p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## [1]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1732-2496-450A-9862-D073F83F3A0D}"/>
              </a:ext>
            </a:extLst>
          </p:cNvPr>
          <p:cNvSpPr/>
          <p:nvPr/>
        </p:nvSpPr>
        <p:spPr>
          <a:xfrm>
            <a:off x="3110225" y="2988308"/>
            <a:ext cx="12520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%&gt;%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8</cp:revision>
  <dcterms:created xsi:type="dcterms:W3CDTF">2019-05-06T10:04:53Z</dcterms:created>
  <dcterms:modified xsi:type="dcterms:W3CDTF">2019-05-06T11:36:07Z</dcterms:modified>
</cp:coreProperties>
</file>