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12" r:id="rId3"/>
    <p:sldId id="294" r:id="rId4"/>
    <p:sldId id="387" r:id="rId5"/>
    <p:sldId id="411" r:id="rId6"/>
    <p:sldId id="412" r:id="rId7"/>
    <p:sldId id="414" r:id="rId8"/>
    <p:sldId id="416" r:id="rId9"/>
    <p:sldId id="415" r:id="rId10"/>
    <p:sldId id="410" r:id="rId11"/>
    <p:sldId id="417" r:id="rId12"/>
    <p:sldId id="418" r:id="rId13"/>
    <p:sldId id="421" r:id="rId14"/>
    <p:sldId id="420" r:id="rId15"/>
    <p:sldId id="419" r:id="rId16"/>
    <p:sldId id="424" r:id="rId17"/>
    <p:sldId id="422" r:id="rId18"/>
    <p:sldId id="423" r:id="rId19"/>
    <p:sldId id="382" r:id="rId20"/>
    <p:sldId id="409" r:id="rId21"/>
    <p:sldId id="425" r:id="rId22"/>
    <p:sldId id="429" r:id="rId23"/>
    <p:sldId id="428" r:id="rId24"/>
    <p:sldId id="427" r:id="rId25"/>
    <p:sldId id="426" r:id="rId26"/>
    <p:sldId id="430" r:id="rId27"/>
    <p:sldId id="431" r:id="rId28"/>
    <p:sldId id="43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Van Mazijk" initials="RVM" lastIdx="2" clrIdx="0">
    <p:extLst>
      <p:ext uri="{19B8F6BF-5375-455C-9EA6-DF929625EA0E}">
        <p15:presenceInfo xmlns:p15="http://schemas.microsoft.com/office/powerpoint/2012/main" userId="S::vmzrua001@myuct.ac.za::f50431c7-080a-4259-97ee-a4bb5c33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09" autoAdjust="0"/>
    <p:restoredTop sz="86420"/>
  </p:normalViewPr>
  <p:slideViewPr>
    <p:cSldViewPr snapToGrid="0">
      <p:cViewPr varScale="1">
        <p:scale>
          <a:sx n="105" d="100"/>
          <a:sy n="105" d="100"/>
        </p:scale>
        <p:origin x="208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2038-0CE8-CF43-9095-6054BFDCBFBE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9FFB-ED45-B14D-BD91-291C5F3C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00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1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1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ABB26-BA61-478D-9A2B-FC1B7E396DD2}"/>
              </a:ext>
            </a:extLst>
          </p:cNvPr>
          <p:cNvSpPr/>
          <p:nvPr/>
        </p:nvSpPr>
        <p:spPr>
          <a:xfrm>
            <a:off x="497780" y="791394"/>
            <a:ext cx="8321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data_wrangling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 &amp;&amp;</a:t>
            </a:r>
          </a:p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ZA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"manipulation"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%in%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B40531-88E2-DF49-A748-D0A876BE16AA}"/>
              </a:ext>
            </a:extLst>
          </p:cNvPr>
          <p:cNvGrpSpPr/>
          <p:nvPr/>
        </p:nvGrpSpPr>
        <p:grpSpPr>
          <a:xfrm>
            <a:off x="1" y="3033147"/>
            <a:ext cx="9144000" cy="711696"/>
            <a:chOff x="1" y="3033147"/>
            <a:chExt cx="9144000" cy="7116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3A1732-2496-450A-9862-D073F83F3A0D}"/>
                </a:ext>
              </a:extLst>
            </p:cNvPr>
            <p:cNvSpPr/>
            <p:nvPr/>
          </p:nvSpPr>
          <p:spPr>
            <a:xfrm>
              <a:off x="1" y="3036957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40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🐨🐟🌿 %&gt;%    %&gt;%    %&gt;% 🤓📊🥰</a:t>
              </a:r>
              <a:endParaRPr lang="en-ZA" sz="4000" dirty="0">
                <a:latin typeface="Consolas" panose="020B0609020204030204" pitchFamily="49" charset="0"/>
              </a:endParaRPr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4E11C763-E97A-A44A-BEB9-EF76F9AD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913" y="3054152"/>
              <a:ext cx="607481" cy="5964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85C400-2AD9-A843-9484-8001DC7E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0608" y="3033147"/>
              <a:ext cx="607481" cy="60748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880303-EC5C-DC42-B164-0BE221802EB6}"/>
              </a:ext>
            </a:extLst>
          </p:cNvPr>
          <p:cNvSpPr txBox="1"/>
          <p:nvPr/>
        </p:nvSpPr>
        <p:spPr>
          <a:xfrm>
            <a:off x="1998218" y="4543856"/>
            <a:ext cx="51475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day[2]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94B4E-7498-A345-9CF3-C4B10EE93EE6}"/>
              </a:ext>
            </a:extLst>
          </p:cNvPr>
          <p:cNvSpPr txBox="1"/>
          <p:nvPr/>
        </p:nvSpPr>
        <p:spPr>
          <a:xfrm>
            <a:off x="0" y="6273225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Ruan van Mazijk</a:t>
            </a:r>
          </a:p>
        </p:txBody>
      </p:sp>
    </p:spTree>
    <p:extLst>
      <p:ext uri="{BB962C8B-B14F-4D97-AF65-F5344CB8AC3E}">
        <p14:creationId xmlns:p14="http://schemas.microsoft.com/office/powerpoint/2010/main" val="39898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manipulate your data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1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manipulate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1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select(...)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4A80F-FF3F-B04E-BB02-2EF26C12D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40" y="1911455"/>
            <a:ext cx="6077920" cy="4120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CB3FE-B672-4F48-BF47-718AD82D6478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5753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04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plant_height:veg_type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Think 1:10 but with words!</a:t>
            </a:r>
          </a:p>
        </p:txBody>
      </p:sp>
    </p:spTree>
    <p:extLst>
      <p:ext uri="{BB962C8B-B14F-4D97-AF65-F5344CB8AC3E}">
        <p14:creationId xmlns:p14="http://schemas.microsoft.com/office/powerpoint/2010/main" val="110970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plant_height:veg_type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Think 1:10 but with words!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mean_annual_temp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Think data[, -10],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Or like gather(key, value, -foo)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5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plant_weight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plant_LAI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02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plant_weight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plant_LAI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starts_with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("plant"))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Also: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contains()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ends_with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matches()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num_range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one_of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starts_with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576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plant_weight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plant_LAI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starts_with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("plant"))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Also: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contains()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ends_with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matches()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num_range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one_of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starts_with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select_if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Accepts base R functions (sans "()"):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is.logical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is.character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is.factor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is.datetime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1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9872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C72E-9316-144D-BE80-FAE3080CCA89}"/>
              </a:ext>
            </a:extLst>
          </p:cNvPr>
          <p:cNvSpPr/>
          <p:nvPr/>
        </p:nvSpPr>
        <p:spPr>
          <a:xfrm>
            <a:off x="607132" y="2921168"/>
            <a:ext cx="79297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tinyurl.com</a:t>
            </a:r>
            <a:r>
              <a:rPr lang="en-GB" sz="6000" dirty="0">
                <a:solidFill>
                  <a:srgbClr val="000000"/>
                </a:solidFill>
                <a:latin typeface="Avenir Book" panose="02000503020000020003" pitchFamily="2" charset="0"/>
              </a:rPr>
              <a:t>/r-with-</a:t>
            </a:r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ruan</a:t>
            </a:r>
            <a:endParaRPr lang="en-US" sz="60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23D00-913E-5745-B3A7-7371B2B281E1}"/>
              </a:ext>
            </a:extLst>
          </p:cNvPr>
          <p:cNvSpPr txBox="1"/>
          <p:nvPr/>
        </p:nvSpPr>
        <p:spPr>
          <a:xfrm>
            <a:off x="2031912" y="2397948"/>
            <a:ext cx="508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Notes &amp; slides will go up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A9435-05EB-514A-A2F7-2FE7FDAF17C3}"/>
              </a:ext>
            </a:extLst>
          </p:cNvPr>
          <p:cNvSpPr txBox="1"/>
          <p:nvPr/>
        </p:nvSpPr>
        <p:spPr>
          <a:xfrm>
            <a:off x="2079168" y="496685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(But I encourage you to make your own notes!)</a:t>
            </a:r>
          </a:p>
        </p:txBody>
      </p:sp>
    </p:spTree>
    <p:extLst>
      <p:ext uri="{BB962C8B-B14F-4D97-AF65-F5344CB8AC3E}">
        <p14:creationId xmlns:p14="http://schemas.microsoft.com/office/powerpoint/2010/main" val="296146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8A53-FE01-054C-A694-3F5C5AF7A65B}"/>
              </a:ext>
            </a:extLst>
          </p:cNvPr>
          <p:cNvSpPr/>
          <p:nvPr/>
        </p:nvSpPr>
        <p:spPr>
          <a:xfrm>
            <a:off x="4096549" y="508733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3FF2F-8CF6-9945-BF7A-3296428E2C34}"/>
              </a:ext>
            </a:extLst>
          </p:cNvPr>
          <p:cNvSpPr txBox="1"/>
          <p:nvPr/>
        </p:nvSpPr>
        <p:spPr>
          <a:xfrm>
            <a:off x="486137" y="4995000"/>
            <a:ext cx="2807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Book" panose="02000503020000020003" pitchFamily="2" charset="0"/>
              </a:rPr>
              <a:t>DATASETS:</a:t>
            </a:r>
          </a:p>
        </p:txBody>
      </p:sp>
    </p:spTree>
    <p:extLst>
      <p:ext uri="{BB962C8B-B14F-4D97-AF65-F5344CB8AC3E}">
        <p14:creationId xmlns:p14="http://schemas.microsoft.com/office/powerpoint/2010/main" val="131637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16992" y="494188"/>
            <a:ext cx="8506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filter(...)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B3FE-B672-4F48-BF47-718AD82D6478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2"/>
              </a:rPr>
              <a:t>https://www.rstudio.com/resources/cheatsheets/</a:t>
            </a: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D4891-C276-B844-BE8C-6A7D5BD5A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67" y="1650528"/>
            <a:ext cx="6976924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7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29184" y="494188"/>
            <a:ext cx="8814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473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29184" y="494188"/>
            <a:ext cx="881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"fynbos"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344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29184" y="494188"/>
            <a:ext cx="8814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"fynbos"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Multiple conditions must all be satisfied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So it "&amp;&amp;"s them, so it would be the same as: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"fynbos"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0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29184" y="494188"/>
            <a:ext cx="88148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"fynbos"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Multiple conditions must all be satisfied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So it "&amp;&amp;"s them, so it would be the same as: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"fynbos"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plant_weight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&gt;= 60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We can use "or": ||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4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29184" y="494188"/>
            <a:ext cx="88148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Intervals?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&gt;= 0.5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There is also a tidy way!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between(0.5, 10))</a:t>
            </a:r>
          </a:p>
        </p:txBody>
      </p:sp>
    </p:spTree>
    <p:extLst>
      <p:ext uri="{BB962C8B-B14F-4D97-AF65-F5344CB8AC3E}">
        <p14:creationId xmlns:p14="http://schemas.microsoft.com/office/powerpoint/2010/main" val="30367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32194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8A53-FE01-054C-A694-3F5C5AF7A65B}"/>
              </a:ext>
            </a:extLst>
          </p:cNvPr>
          <p:cNvSpPr/>
          <p:nvPr/>
        </p:nvSpPr>
        <p:spPr>
          <a:xfrm>
            <a:off x="4096549" y="508733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3FF2F-8CF6-9945-BF7A-3296428E2C34}"/>
              </a:ext>
            </a:extLst>
          </p:cNvPr>
          <p:cNvSpPr txBox="1"/>
          <p:nvPr/>
        </p:nvSpPr>
        <p:spPr>
          <a:xfrm>
            <a:off x="486137" y="4995000"/>
            <a:ext cx="2807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Book" panose="02000503020000020003" pitchFamily="2" charset="0"/>
              </a:rPr>
              <a:t>DATASETS:</a:t>
            </a:r>
          </a:p>
        </p:txBody>
      </p:sp>
    </p:spTree>
    <p:extLst>
      <p:ext uri="{BB962C8B-B14F-4D97-AF65-F5344CB8AC3E}">
        <p14:creationId xmlns:p14="http://schemas.microsoft.com/office/powerpoint/2010/main" val="18934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149715" y="2521058"/>
            <a:ext cx="8844570" cy="2185214"/>
            <a:chOff x="182553" y="3428999"/>
            <a:chExt cx="8844570" cy="21852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182553" y="3428999"/>
              <a:ext cx="2872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260559" y="3428999"/>
              <a:ext cx="26885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58040" y="3428999"/>
              <a:ext cx="2969083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14647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E7ACED2-3AC0-254E-AA59-678B5414BD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67217"/>
            <a:ext cx="1860219" cy="21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628650" y="2274839"/>
            <a:ext cx="7886700" cy="2923877"/>
            <a:chOff x="2200491" y="3428999"/>
            <a:chExt cx="7886700" cy="29238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2200491" y="3428999"/>
              <a:ext cx="3515706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8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&amp; an intro to </a:t>
              </a:r>
              <a:r>
                <a:rPr lang="en-US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199588" y="3428999"/>
              <a:ext cx="3887603" cy="2923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8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with 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8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8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5942" y="4583161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DA3EB-86CD-4C4E-937B-A615DF8FC486}"/>
              </a:ext>
            </a:extLst>
          </p:cNvPr>
          <p:cNvSpPr txBox="1"/>
          <p:nvPr/>
        </p:nvSpPr>
        <p:spPr>
          <a:xfrm>
            <a:off x="402336" y="910147"/>
            <a:ext cx="8741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base R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   , </a:t>
            </a:r>
            <a:r>
              <a:rPr lang="en-US" sz="4800" dirty="0">
                <a:solidFill>
                  <a:schemeClr val="accent4"/>
                </a:solidFill>
                <a:latin typeface="Segoe Script" panose="020B0804020000000003" pitchFamily="34" charset="0"/>
                <a:cs typeface="Microsoft Tai Le" panose="020B0502040204020203" pitchFamily="34" charset="0"/>
              </a:rPr>
              <a:t>columns 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4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sz="4800" dirty="0">
                <a:solidFill>
                  <a:schemeClr val="accent4"/>
                </a:solidFill>
                <a:latin typeface="Segoe Script" panose="020B0804020000000003" pitchFamily="34" charset="0"/>
                <a:cs typeface="Microsoft Tai Le" panose="020B0502040204020203" pitchFamily="34" charset="0"/>
              </a:rPr>
              <a:t>rows 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]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534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DA3EB-86CD-4C4E-937B-A615DF8FC486}"/>
              </a:ext>
            </a:extLst>
          </p:cNvPr>
          <p:cNvSpPr txBox="1"/>
          <p:nvPr/>
        </p:nvSpPr>
        <p:spPr>
          <a:xfrm>
            <a:off x="402336" y="902234"/>
            <a:ext cx="97953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base R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US" sz="4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plantheight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4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soil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2943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DA3EB-86CD-4C4E-937B-A615DF8FC486}"/>
              </a:ext>
            </a:extLst>
          </p:cNvPr>
          <p:cNvSpPr txBox="1"/>
          <p:nvPr/>
        </p:nvSpPr>
        <p:spPr>
          <a:xfrm>
            <a:off x="402336" y="902234"/>
            <a:ext cx="97953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base R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plantheight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4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soil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762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DA3EB-86CD-4C4E-937B-A615DF8FC486}"/>
              </a:ext>
            </a:extLst>
          </p:cNvPr>
          <p:cNvSpPr txBox="1"/>
          <p:nvPr/>
        </p:nvSpPr>
        <p:spPr>
          <a:xfrm>
            <a:off x="402336" y="902234"/>
            <a:ext cx="97953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tidyverse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plantheight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4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soil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220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4232</TotalTime>
  <Words>858</Words>
  <Application>Microsoft Macintosh PowerPoint</Application>
  <PresentationFormat>On-screen Show (4:3)</PresentationFormat>
  <Paragraphs>177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Avenir Book</vt:lpstr>
      <vt:lpstr>Calibri</vt:lpstr>
      <vt:lpstr>Calibri Light</vt:lpstr>
      <vt:lpstr>Consolas</vt:lpstr>
      <vt:lpstr>Segoe Script</vt:lpstr>
      <vt:lpstr>Office Theme</vt:lpstr>
      <vt:lpstr>PowerPoint Presentation</vt:lpstr>
      <vt:lpstr>PowerPoint Presentation</vt:lpstr>
      <vt:lpstr>&gt; workshop$outline[1:3]</vt:lpstr>
      <vt:lpstr>PowerPoint Presentation</vt:lpstr>
      <vt:lpstr>&gt; workshop$outline[2:3]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117</cp:revision>
  <cp:lastPrinted>2019-06-30T13:49:08Z</cp:lastPrinted>
  <dcterms:created xsi:type="dcterms:W3CDTF">2019-05-06T10:04:53Z</dcterms:created>
  <dcterms:modified xsi:type="dcterms:W3CDTF">2019-07-01T18:47:34Z</dcterms:modified>
</cp:coreProperties>
</file>